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3" r:id="rId4"/>
    <p:sldId id="266" r:id="rId5"/>
    <p:sldId id="261" r:id="rId6"/>
    <p:sldId id="271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44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CBE74-8F38-4060-AC3A-F41FE2E451DA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F87E-00A2-4415-B013-0C0EB6927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1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5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随着 </a:t>
            </a:r>
            <a:r>
              <a:rPr lang="en-US" altLang="zh-CN" smtClean="0"/>
              <a:t>NLP </a:t>
            </a:r>
            <a:r>
              <a:rPr lang="zh-CN" altLang="en-US" smtClean="0"/>
              <a:t>系统在从文本中检测观点和信念 方面变得越来越好，重要的是不仅要确保 模型是准确的，而且要确保它们以符合人 类推理的方式来实现预测。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将类似人类 的合理化传递给姿态检测模型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我们的方法可 以提高最先进的分类器的推理能力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注意力权重在提供模型预测的可靠解释方 面优于领先的归因方法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0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姿态检测，自动识别文本在主题上的位置 </a:t>
            </a:r>
            <a:r>
              <a:rPr lang="en-US" altLang="zh-CN" smtClean="0"/>
              <a:t>(Mohammad et al.,2017)</a:t>
            </a:r>
            <a:r>
              <a:rPr lang="zh-CN" altLang="en-US" smtClean="0"/>
              <a:t>，允许读者从新闻文 章和社交媒体中收集有价值的信息，比如文章 是否有政治倾向。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4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0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6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2F87E-00A2-4415-B013-0C0EB692749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0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5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CC55-4365-4191-9505-359BE1776760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9E2B-FC1E-4B4A-AAEA-8566D46A82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51C70-1C34-4942-BA7C-72F98C1B9E00}" type="datetimeFigureOut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D37EC8-03E5-4AE1-82A3-403A26791B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51C70-1C34-4942-BA7C-72F98C1B9E00}" type="datetimeFigureOut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D37EC8-03E5-4AE1-82A3-403A26791B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260648"/>
            <a:ext cx="12192000" cy="2160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" y="167374"/>
            <a:ext cx="1725960" cy="30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9" y="28857"/>
            <a:ext cx="865707" cy="79864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0" y="6453335"/>
            <a:ext cx="12192000" cy="28125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15936" y="6172080"/>
            <a:ext cx="576064" cy="5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6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AC68-B7C3-4E2D-8996-1BF847B1C179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AD6E-F7BC-4225-BEAE-19561BA77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7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1FBA4-5859-448E-A9FD-999F9FA8819D}"/>
              </a:ext>
            </a:extLst>
          </p:cNvPr>
          <p:cNvSpPr txBox="1"/>
          <p:nvPr/>
        </p:nvSpPr>
        <p:spPr>
          <a:xfrm>
            <a:off x="4833687" y="5476655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Guo Zikun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9883" y="1171255"/>
            <a:ext cx="965770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Rationales as Attribution Priors for Explainable Stance Detection</a:t>
            </a:r>
          </a:p>
          <a:p>
            <a:pPr algn="ctr"/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ACL November 2021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48" y="2367284"/>
            <a:ext cx="7606810" cy="162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1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8ED2-0472-4975-962F-C3EA3DDAA056}"/>
              </a:ext>
            </a:extLst>
          </p:cNvPr>
          <p:cNvSpPr txBox="1">
            <a:spLocks/>
          </p:cNvSpPr>
          <p:nvPr/>
        </p:nvSpPr>
        <p:spPr>
          <a:xfrm>
            <a:off x="630372" y="1134541"/>
            <a:ext cx="10515600" cy="7343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0372" y="1868884"/>
            <a:ext cx="11218931" cy="4562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 : 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automatically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a topic taken by a text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0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9883" y="1171255"/>
            <a:ext cx="96577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-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 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MAW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ko-KR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ko-KR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3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8ED2-0472-4975-962F-C3EA3DDAA056}"/>
              </a:ext>
            </a:extLst>
          </p:cNvPr>
          <p:cNvSpPr txBox="1">
            <a:spLocks/>
          </p:cNvSpPr>
          <p:nvPr/>
        </p:nvSpPr>
        <p:spPr>
          <a:xfrm>
            <a:off x="838200" y="956345"/>
            <a:ext cx="10515600" cy="7343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0372" y="1868884"/>
            <a:ext cx="11218931" cy="4562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 NLP systems become better at detecting opinions and beliefs from text, it is important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ensure not only that models are accurate but also that they arrive at their predictions in ways that align with human reasoning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Imparting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human-like rationalization to a stance detection model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crowdsourced annotations on a small fraction of the training data.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reasoning of a state-of-the-art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ttention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weights surpass a leading attribution method in providing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faithful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our model’s predictions,</a:t>
            </a:r>
          </a:p>
        </p:txBody>
      </p:sp>
    </p:spTree>
    <p:extLst>
      <p:ext uri="{BB962C8B-B14F-4D97-AF65-F5344CB8AC3E}">
        <p14:creationId xmlns:p14="http://schemas.microsoft.com/office/powerpoint/2010/main" val="12745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8ED2-0472-4975-962F-C3EA3DDAA056}"/>
              </a:ext>
            </a:extLst>
          </p:cNvPr>
          <p:cNvSpPr txBox="1">
            <a:spLocks/>
          </p:cNvSpPr>
          <p:nvPr/>
        </p:nvSpPr>
        <p:spPr>
          <a:xfrm>
            <a:off x="630372" y="1134541"/>
            <a:ext cx="10515600" cy="7343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0372" y="1868884"/>
            <a:ext cx="11218931" cy="4562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 : 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Automatically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a topic taken by a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text.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allows readers to glean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valuable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news articles and social media, such as whether the writing is politically slanted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Stand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in human-like ways.</a:t>
            </a:r>
          </a:p>
        </p:txBody>
      </p:sp>
    </p:spTree>
    <p:extLst>
      <p:ext uri="{BB962C8B-B14F-4D97-AF65-F5344CB8AC3E}">
        <p14:creationId xmlns:p14="http://schemas.microsoft.com/office/powerpoint/2010/main" val="10509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8ED2-0472-4975-962F-C3EA3DDAA056}"/>
              </a:ext>
            </a:extLst>
          </p:cNvPr>
          <p:cNvSpPr txBox="1">
            <a:spLocks/>
          </p:cNvSpPr>
          <p:nvPr/>
        </p:nvSpPr>
        <p:spPr>
          <a:xfrm>
            <a:off x="227601" y="793443"/>
            <a:ext cx="10515600" cy="7343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attention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weights (MAW).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0372" y="1868884"/>
            <a:ext cx="11218931" cy="4562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943" y="793443"/>
            <a:ext cx="4033360" cy="52014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6397" y="3154913"/>
            <a:ext cx="5863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Model reasoning as explained by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weights (MAW). The baseline is trained using only cross-entropy loss, while the second model is trained using our proposed attribution prior.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7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599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8ED2-0472-4975-962F-C3EA3DDAA056}"/>
              </a:ext>
            </a:extLst>
          </p:cNvPr>
          <p:cNvSpPr txBox="1">
            <a:spLocks/>
          </p:cNvSpPr>
          <p:nvPr/>
        </p:nvSpPr>
        <p:spPr>
          <a:xfrm>
            <a:off x="630372" y="1134541"/>
            <a:ext cx="10515600" cy="7343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0372" y="1868884"/>
            <a:ext cx="11218931" cy="4562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 : 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automatically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a topic taken by a text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8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8ED2-0472-4975-962F-C3EA3DDAA056}"/>
              </a:ext>
            </a:extLst>
          </p:cNvPr>
          <p:cNvSpPr txBox="1">
            <a:spLocks/>
          </p:cNvSpPr>
          <p:nvPr/>
        </p:nvSpPr>
        <p:spPr>
          <a:xfrm>
            <a:off x="630372" y="1134541"/>
            <a:ext cx="10515600" cy="7343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0372" y="1868884"/>
            <a:ext cx="11218931" cy="4562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 : 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automatically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a topic taken by a text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8ED2-0472-4975-962F-C3EA3DDAA056}"/>
              </a:ext>
            </a:extLst>
          </p:cNvPr>
          <p:cNvSpPr txBox="1">
            <a:spLocks/>
          </p:cNvSpPr>
          <p:nvPr/>
        </p:nvSpPr>
        <p:spPr>
          <a:xfrm>
            <a:off x="630372" y="1134541"/>
            <a:ext cx="10515600" cy="73434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30372" y="1868884"/>
            <a:ext cx="11218931" cy="4562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Stance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 : </a:t>
            </a:r>
          </a:p>
          <a:p>
            <a:pPr marL="0" indent="0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automatically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a topic taken by a text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9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475</Words>
  <Application>Microsoft Office PowerPoint</Application>
  <PresentationFormat>宽屏</PresentationFormat>
  <Paragraphs>55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Malgun Gothic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GZK</dc:creator>
  <cp:lastModifiedBy>GZK</cp:lastModifiedBy>
  <cp:revision>53</cp:revision>
  <dcterms:created xsi:type="dcterms:W3CDTF">2021-11-19T06:55:32Z</dcterms:created>
  <dcterms:modified xsi:type="dcterms:W3CDTF">2022-02-22T11:12:04Z</dcterms:modified>
</cp:coreProperties>
</file>