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4" r:id="rId2"/>
  </p:sldMasterIdLst>
  <p:notesMasterIdLst>
    <p:notesMasterId r:id="rId19"/>
  </p:notesMasterIdLst>
  <p:sldIdLst>
    <p:sldId id="256" r:id="rId3"/>
    <p:sldId id="287" r:id="rId4"/>
    <p:sldId id="288" r:id="rId5"/>
    <p:sldId id="289" r:id="rId6"/>
    <p:sldId id="290" r:id="rId7"/>
    <p:sldId id="291" r:id="rId8"/>
    <p:sldId id="293" r:id="rId9"/>
    <p:sldId id="294" r:id="rId10"/>
    <p:sldId id="295" r:id="rId11"/>
    <p:sldId id="296" r:id="rId12"/>
    <p:sldId id="297" r:id="rId13"/>
    <p:sldId id="298" r:id="rId14"/>
    <p:sldId id="299" r:id="rId15"/>
    <p:sldId id="300" r:id="rId16"/>
    <p:sldId id="301" r:id="rId17"/>
    <p:sldId id="302" r:id="rId18"/>
  </p:sldIdLst>
  <p:sldSz cx="12192000" cy="6858000"/>
  <p:notesSz cx="7559675" cy="106918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o Zikun" initials="GZ" lastIdx="2" clrIdx="0">
    <p:extLst>
      <p:ext uri="{19B8F6BF-5375-455C-9EA6-DF929625EA0E}">
        <p15:presenceInfo xmlns:p15="http://schemas.microsoft.com/office/powerpoint/2012/main" userId="0a136cf3e3ee74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FF99"/>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1" autoAdjust="0"/>
    <p:restoredTop sz="73636" autoAdjust="0"/>
  </p:normalViewPr>
  <p:slideViewPr>
    <p:cSldViewPr snapToGrid="0" showGuides="1">
      <p:cViewPr varScale="1">
        <p:scale>
          <a:sx n="82" d="100"/>
          <a:sy n="82" d="100"/>
        </p:scale>
        <p:origin x="1784" y="17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02T13:36:41.259" idx="1">
    <p:pos x="10" y="10"/>
    <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02T14:37:41.538" idx="2">
    <p:pos x="3041" y="1544"/>
    <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3"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74" name="PlaceHolder 2"/>
          <p:cNvSpPr>
            <a:spLocks noGrp="1"/>
          </p:cNvSpPr>
          <p:nvPr>
            <p:ph type="hdr"/>
          </p:nvPr>
        </p:nvSpPr>
        <p:spPr>
          <a:xfrm>
            <a:off x="0" y="0"/>
            <a:ext cx="3280680" cy="53424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175" name="PlaceHolder 3"/>
          <p:cNvSpPr>
            <a:spLocks noGrp="1"/>
          </p:cNvSpPr>
          <p:nvPr>
            <p:ph type="dt"/>
          </p:nvPr>
        </p:nvSpPr>
        <p:spPr>
          <a:xfrm>
            <a:off x="4278960" y="0"/>
            <a:ext cx="3280680" cy="53424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176" name="PlaceHolder 4"/>
          <p:cNvSpPr>
            <a:spLocks noGrp="1"/>
          </p:cNvSpPr>
          <p:nvPr>
            <p:ph type="ftr"/>
          </p:nvPr>
        </p:nvSpPr>
        <p:spPr>
          <a:xfrm>
            <a:off x="0" y="10157400"/>
            <a:ext cx="3280680" cy="53424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177" name="PlaceHolder 5"/>
          <p:cNvSpPr>
            <a:spLocks noGrp="1"/>
          </p:cNvSpPr>
          <p:nvPr>
            <p:ph type="sldNum"/>
          </p:nvPr>
        </p:nvSpPr>
        <p:spPr>
          <a:xfrm>
            <a:off x="4278960" y="10157400"/>
            <a:ext cx="3280680" cy="534240"/>
          </a:xfrm>
          <a:prstGeom prst="rect">
            <a:avLst/>
          </a:prstGeom>
        </p:spPr>
        <p:txBody>
          <a:bodyPr lIns="0" tIns="0" rIns="0" bIns="0" anchor="b"/>
          <a:lstStyle/>
          <a:p>
            <a:pPr algn="r"/>
            <a:fld id="{3721C80F-C2FE-4F01-95A6-08C0B03595BE}"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슬라이드 노트 개체 틀 2"/>
          <p:cNvSpPr>
            <a:spLocks noGrp="1"/>
          </p:cNvSpPr>
          <p:nvPr>
            <p:ph type="body" idx="1"/>
          </p:nvPr>
        </p:nvSpPr>
        <p:spPr/>
        <p:txBody>
          <a:bodyPr/>
          <a:lstStyle/>
          <a:p>
            <a:pPr marL="228600" indent="-228600">
              <a:buAutoNum type="arabicPeriod"/>
            </a:pPr>
            <a:endParaRPr lang="en-US" altLang="zh-CN" b="0" i="0" dirty="0">
              <a:solidFill>
                <a:srgbClr val="4D4D4D"/>
              </a:solidFill>
              <a:effectLst/>
              <a:latin typeface="-apple-system"/>
            </a:endParaRPr>
          </a:p>
        </p:txBody>
      </p:sp>
      <p:sp>
        <p:nvSpPr>
          <p:cNvPr id="4" name="슬라이드 번호 개체 틀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2</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22860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pPr algn="l" latinLnBrk="1"/>
            <a:endParaRPr lang="zh-CN" altLang="en-US" b="0" i="0" dirty="0">
              <a:solidFill>
                <a:srgbClr val="333333"/>
              </a:solidFill>
              <a:effectLst/>
              <a:latin typeface="Helvetica Neue"/>
            </a:endParaRPr>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11</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35154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12</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870707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13</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40344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14</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752862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pPr algn="l" latinLnBrk="1"/>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15</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818205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pPr algn="l" latinLnBrk="1"/>
            <a:endParaRPr lang="zh-CN" altLang="en-US" b="0" i="0" dirty="0">
              <a:solidFill>
                <a:srgbClr val="333333"/>
              </a:solidFill>
              <a:effectLst/>
              <a:latin typeface="Helvetica Neue"/>
            </a:endParaRPr>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16</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60488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3</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454759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4</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959083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5</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06442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6</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704142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슬라이드 노트 개체 틀 2"/>
          <p:cNvSpPr>
            <a:spLocks noGrp="1"/>
          </p:cNvSpPr>
          <p:nvPr>
            <p:ph type="body" idx="1"/>
          </p:nvPr>
        </p:nvSpPr>
        <p:spPr/>
        <p:txBody>
          <a:bodyPr/>
          <a:lstStyle/>
          <a:p>
            <a:endParaRPr lang="zh-CN" altLang="en-US" dirty="0"/>
          </a:p>
        </p:txBody>
      </p:sp>
      <p:sp>
        <p:nvSpPr>
          <p:cNvPr id="4" name="슬라이드 번호 개체 틀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7</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5767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8</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95730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pPr algn="l" latinLnBrk="1"/>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9</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394228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73088" y="1336675"/>
            <a:ext cx="6413500" cy="3608388"/>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lgn="r"/>
            <a:fld id="{3721C80F-C2FE-4F01-95A6-08C0B03595BE}" type="slidenum">
              <a:rPr lang="en-US" sz="1400" b="0" strike="noStrike" spc="-1" smtClean="0">
                <a:solidFill>
                  <a:srgbClr val="000000"/>
                </a:solidFill>
                <a:uFill>
                  <a:solidFill>
                    <a:srgbClr val="FFFFFF"/>
                  </a:solidFill>
                </a:uFill>
                <a:latin typeface="Times New Roman"/>
              </a:rPr>
              <a:t>10</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586458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34" name="PlaceHolder 4"/>
          <p:cNvSpPr>
            <a:spLocks noGrp="1"/>
          </p:cNvSpPr>
          <p:nvPr>
            <p:ph type="body"/>
          </p:nvPr>
        </p:nvSpPr>
        <p:spPr>
          <a:xfrm>
            <a:off x="6231960" y="368208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35" name="PlaceHolder 5"/>
          <p:cNvSpPr>
            <a:spLocks noGrp="1"/>
          </p:cNvSpPr>
          <p:nvPr>
            <p:ph type="body"/>
          </p:nvPr>
        </p:nvSpPr>
        <p:spPr>
          <a:xfrm>
            <a:off x="609480" y="368208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38" name="PlaceHolder 3"/>
          <p:cNvSpPr>
            <a:spLocks noGrp="1"/>
          </p:cNvSpPr>
          <p:nvPr>
            <p:ph type="body"/>
          </p:nvPr>
        </p:nvSpPr>
        <p:spPr>
          <a:xfrm>
            <a:off x="609480" y="1604520"/>
            <a:ext cx="1097244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pic>
        <p:nvPicPr>
          <p:cNvPr id="39" name="그림 38"/>
          <p:cNvPicPr/>
          <p:nvPr/>
        </p:nvPicPr>
        <p:blipFill>
          <a:blip r:embed="rId2"/>
          <a:stretch/>
        </p:blipFill>
        <p:spPr>
          <a:xfrm>
            <a:off x="3602880" y="1604520"/>
            <a:ext cx="4984920" cy="3977280"/>
          </a:xfrm>
          <a:prstGeom prst="rect">
            <a:avLst/>
          </a:prstGeom>
          <a:ln>
            <a:noFill/>
          </a:ln>
        </p:spPr>
      </p:pic>
      <p:pic>
        <p:nvPicPr>
          <p:cNvPr id="40" name="그림 39"/>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09" name="PlaceHolder 3"/>
          <p:cNvSpPr>
            <a:spLocks noGrp="1"/>
          </p:cNvSpPr>
          <p:nvPr>
            <p:ph type="body"/>
          </p:nvPr>
        </p:nvSpPr>
        <p:spPr>
          <a:xfrm>
            <a:off x="609480" y="368208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10" name="PlaceHolder 4"/>
          <p:cNvSpPr>
            <a:spLocks noGrp="1"/>
          </p:cNvSpPr>
          <p:nvPr>
            <p:ph type="body"/>
          </p:nvPr>
        </p:nvSpPr>
        <p:spPr>
          <a:xfrm>
            <a:off x="6231960" y="1604520"/>
            <a:ext cx="535428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25" name="PlaceHolder 4"/>
          <p:cNvSpPr>
            <a:spLocks noGrp="1"/>
          </p:cNvSpPr>
          <p:nvPr>
            <p:ph type="body"/>
          </p:nvPr>
        </p:nvSpPr>
        <p:spPr>
          <a:xfrm>
            <a:off x="6231960" y="368208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26" name="PlaceHolder 5"/>
          <p:cNvSpPr>
            <a:spLocks noGrp="1"/>
          </p:cNvSpPr>
          <p:nvPr>
            <p:ph type="body"/>
          </p:nvPr>
        </p:nvSpPr>
        <p:spPr>
          <a:xfrm>
            <a:off x="609480" y="368208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28" name="PlaceHolder 2"/>
          <p:cNvSpPr>
            <a:spLocks noGrp="1"/>
          </p:cNvSpPr>
          <p:nvPr>
            <p:ph type="body"/>
          </p:nvPr>
        </p:nvSpPr>
        <p:spPr>
          <a:xfrm>
            <a:off x="609480" y="1604520"/>
            <a:ext cx="1097244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29" name="PlaceHolder 3"/>
          <p:cNvSpPr>
            <a:spLocks noGrp="1"/>
          </p:cNvSpPr>
          <p:nvPr>
            <p:ph type="body"/>
          </p:nvPr>
        </p:nvSpPr>
        <p:spPr>
          <a:xfrm>
            <a:off x="609480" y="1604520"/>
            <a:ext cx="1097244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pic>
        <p:nvPicPr>
          <p:cNvPr id="130" name="그림 129"/>
          <p:cNvPicPr/>
          <p:nvPr/>
        </p:nvPicPr>
        <p:blipFill>
          <a:blip r:embed="rId2"/>
          <a:stretch/>
        </p:blipFill>
        <p:spPr>
          <a:xfrm>
            <a:off x="3602880" y="1604520"/>
            <a:ext cx="4984920" cy="3977280"/>
          </a:xfrm>
          <a:prstGeom prst="rect">
            <a:avLst/>
          </a:prstGeom>
          <a:ln>
            <a:noFill/>
          </a:ln>
        </p:spPr>
      </p:pic>
      <p:pic>
        <p:nvPicPr>
          <p:cNvPr id="131" name="그림 130"/>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8" name="PlaceHolder 3"/>
          <p:cNvSpPr>
            <a:spLocks noGrp="1"/>
          </p:cNvSpPr>
          <p:nvPr>
            <p:ph type="body"/>
          </p:nvPr>
        </p:nvSpPr>
        <p:spPr>
          <a:xfrm>
            <a:off x="609480" y="368208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19" name="PlaceHolder 4"/>
          <p:cNvSpPr>
            <a:spLocks noGrp="1"/>
          </p:cNvSpPr>
          <p:nvPr>
            <p:ph type="body"/>
          </p:nvPr>
        </p:nvSpPr>
        <p:spPr>
          <a:xfrm>
            <a:off x="6231960" y="1604520"/>
            <a:ext cx="535428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lstStyle/>
          <a:p>
            <a:endParaRPr lang="ko-KR" sz="2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6453360"/>
            <a:ext cx="12191400" cy="215280"/>
          </a:xfrm>
          <a:prstGeom prst="rect">
            <a:avLst/>
          </a:prstGeom>
          <a:solidFill>
            <a:srgbClr val="C00000"/>
          </a:solidFill>
          <a:ln>
            <a:noFill/>
          </a:ln>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p:style>
      </p:sp>
      <p:sp>
        <p:nvSpPr>
          <p:cNvPr id="8" name="CustomShape 2"/>
          <p:cNvSpPr/>
          <p:nvPr/>
        </p:nvSpPr>
        <p:spPr>
          <a:xfrm>
            <a:off x="0" y="260640"/>
            <a:ext cx="12191400" cy="215280"/>
          </a:xfrm>
          <a:prstGeom prst="rect">
            <a:avLst/>
          </a:prstGeom>
          <a:solidFill>
            <a:schemeClr val="tx1">
              <a:lumMod val="85000"/>
              <a:lumOff val="15000"/>
            </a:schemeClr>
          </a:solidFill>
          <a:ln>
            <a:noFill/>
          </a:ln>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p:style>
      </p:sp>
      <p:pic>
        <p:nvPicPr>
          <p:cNvPr id="2" name="그림 9"/>
          <p:cNvPicPr/>
          <p:nvPr/>
        </p:nvPicPr>
        <p:blipFill>
          <a:blip r:embed="rId14"/>
          <a:stretch/>
        </p:blipFill>
        <p:spPr>
          <a:xfrm>
            <a:off x="11423880" y="6257520"/>
            <a:ext cx="767520" cy="561960"/>
          </a:xfrm>
          <a:prstGeom prst="rect">
            <a:avLst/>
          </a:prstGeom>
          <a:ln>
            <a:noFill/>
          </a:ln>
        </p:spPr>
      </p:pic>
      <p:pic>
        <p:nvPicPr>
          <p:cNvPr id="3" name="Picture 2"/>
          <p:cNvPicPr/>
          <p:nvPr/>
        </p:nvPicPr>
        <p:blipFill>
          <a:blip r:embed="rId15"/>
          <a:stretch/>
        </p:blipFill>
        <p:spPr>
          <a:xfrm>
            <a:off x="50400" y="167400"/>
            <a:ext cx="2300400" cy="308520"/>
          </a:xfrm>
          <a:prstGeom prst="rect">
            <a:avLst/>
          </a:prstGeom>
          <a:ln>
            <a:noFill/>
          </a:ln>
        </p:spPr>
      </p:pic>
      <p:pic>
        <p:nvPicPr>
          <p:cNvPr id="4" name="그림 5"/>
          <p:cNvPicPr/>
          <p:nvPr/>
        </p:nvPicPr>
        <p:blipFill>
          <a:blip r:embed="rId16"/>
          <a:stretch/>
        </p:blipFill>
        <p:spPr>
          <a:xfrm>
            <a:off x="2253600" y="28800"/>
            <a:ext cx="1153440" cy="797760"/>
          </a:xfrm>
          <a:prstGeom prst="rect">
            <a:avLst/>
          </a:prstGeom>
          <a:ln>
            <a:noFill/>
          </a:ln>
        </p:spPr>
      </p:pic>
      <p:sp>
        <p:nvSpPr>
          <p:cNvPr id="5" name="PlaceHolder 3"/>
          <p:cNvSpPr>
            <a:spLocks noGrp="1"/>
          </p:cNvSpPr>
          <p:nvPr>
            <p:ph type="title"/>
          </p:nvPr>
        </p:nvSpPr>
        <p:spPr>
          <a:xfrm>
            <a:off x="3384360" y="274680"/>
            <a:ext cx="8197200" cy="1324800"/>
          </a:xfrm>
          <a:prstGeom prst="rect">
            <a:avLst/>
          </a:prstGeom>
        </p:spPr>
        <p:txBody>
          <a:bodyPr lIns="0" tIns="0" rIns="0" bIns="0" anchor="ctr"/>
          <a:lstStyle/>
          <a:p>
            <a:endParaRPr lang="ko-KR" sz="1800" b="0" strike="noStrike" spc="-1">
              <a:solidFill>
                <a:srgbClr val="000000"/>
              </a:solidFill>
              <a:uFill>
                <a:solidFill>
                  <a:srgbClr val="FFFFFF"/>
                </a:solidFill>
              </a:uFill>
              <a:latin typeface="Arial"/>
            </a:endParaRPr>
          </a:p>
        </p:txBody>
      </p:sp>
      <p:sp>
        <p:nvSpPr>
          <p:cNvPr id="6" name="PlaceHolder 4"/>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ko-KR"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ko-KR"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ko-KR"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ko-KR"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ko-KR"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ko-KR"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ko-KR"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0" y="6453360"/>
            <a:ext cx="12191400" cy="215280"/>
          </a:xfrm>
          <a:prstGeom prst="rect">
            <a:avLst/>
          </a:prstGeom>
          <a:solidFill>
            <a:srgbClr val="C00000"/>
          </a:solidFill>
          <a:ln>
            <a:noFill/>
          </a:ln>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a:off x="0" y="260640"/>
            <a:ext cx="12191400" cy="215280"/>
          </a:xfrm>
          <a:prstGeom prst="rect">
            <a:avLst/>
          </a:prstGeom>
          <a:solidFill>
            <a:schemeClr val="tx1">
              <a:lumMod val="85000"/>
              <a:lumOff val="15000"/>
            </a:schemeClr>
          </a:solidFill>
          <a:ln>
            <a:noFill/>
          </a:ln>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p:style>
      </p:sp>
      <p:pic>
        <p:nvPicPr>
          <p:cNvPr id="84" name="그림 9"/>
          <p:cNvPicPr/>
          <p:nvPr/>
        </p:nvPicPr>
        <p:blipFill>
          <a:blip r:embed="rId14"/>
          <a:stretch/>
        </p:blipFill>
        <p:spPr>
          <a:xfrm>
            <a:off x="11423880" y="6257520"/>
            <a:ext cx="767520" cy="561960"/>
          </a:xfrm>
          <a:prstGeom prst="rect">
            <a:avLst/>
          </a:prstGeom>
          <a:ln>
            <a:noFill/>
          </a:ln>
        </p:spPr>
      </p:pic>
      <p:pic>
        <p:nvPicPr>
          <p:cNvPr id="85" name="Picture 2"/>
          <p:cNvPicPr/>
          <p:nvPr/>
        </p:nvPicPr>
        <p:blipFill>
          <a:blip r:embed="rId15"/>
          <a:stretch/>
        </p:blipFill>
        <p:spPr>
          <a:xfrm>
            <a:off x="50400" y="167400"/>
            <a:ext cx="2300400" cy="308520"/>
          </a:xfrm>
          <a:prstGeom prst="rect">
            <a:avLst/>
          </a:prstGeom>
          <a:ln>
            <a:noFill/>
          </a:ln>
        </p:spPr>
      </p:pic>
      <p:pic>
        <p:nvPicPr>
          <p:cNvPr id="86" name="그림 5"/>
          <p:cNvPicPr/>
          <p:nvPr/>
        </p:nvPicPr>
        <p:blipFill>
          <a:blip r:embed="rId16"/>
          <a:stretch/>
        </p:blipFill>
        <p:spPr>
          <a:xfrm>
            <a:off x="2253600" y="28800"/>
            <a:ext cx="1153440" cy="797760"/>
          </a:xfrm>
          <a:prstGeom prst="rect">
            <a:avLst/>
          </a:prstGeom>
          <a:ln>
            <a:noFill/>
          </a:ln>
        </p:spPr>
      </p:pic>
      <p:sp>
        <p:nvSpPr>
          <p:cNvPr id="87" name="PlaceHolder 3"/>
          <p:cNvSpPr>
            <a:spLocks noGrp="1"/>
          </p:cNvSpPr>
          <p:nvPr>
            <p:ph type="dt"/>
          </p:nvPr>
        </p:nvSpPr>
        <p:spPr>
          <a:xfrm>
            <a:off x="609480" y="6356520"/>
            <a:ext cx="2844000" cy="364320"/>
          </a:xfrm>
          <a:prstGeom prst="rect">
            <a:avLst/>
          </a:prstGeom>
        </p:spPr>
        <p:txBody>
          <a:bodyPr lIns="90000" tIns="45000" rIns="90000" bIns="45000" anchor="ctr"/>
          <a:lstStyle/>
          <a:p>
            <a:pPr>
              <a:lnSpc>
                <a:spcPct val="100000"/>
              </a:lnSpc>
            </a:pPr>
            <a:r>
              <a:rPr lang="en-US" sz="1800" b="0" strike="noStrike" spc="-1">
                <a:solidFill>
                  <a:srgbClr val="000000"/>
                </a:solidFill>
                <a:uFill>
                  <a:solidFill>
                    <a:srgbClr val="FFFFFF"/>
                  </a:solidFill>
                </a:uFill>
                <a:latin typeface="Arial"/>
                <a:ea typeface="DejaVu Sans"/>
              </a:rPr>
              <a:t>7/29/19</a:t>
            </a:r>
            <a:endParaRPr lang="en-US" sz="1400" b="0" strike="noStrike" spc="-1">
              <a:solidFill>
                <a:srgbClr val="000000"/>
              </a:solidFill>
              <a:uFill>
                <a:solidFill>
                  <a:srgbClr val="FFFFFF"/>
                </a:solidFill>
              </a:uFill>
              <a:latin typeface="Times New Roman"/>
            </a:endParaRPr>
          </a:p>
        </p:txBody>
      </p:sp>
      <p:sp>
        <p:nvSpPr>
          <p:cNvPr id="88" name="PlaceHolder 4"/>
          <p:cNvSpPr>
            <a:spLocks noGrp="1"/>
          </p:cNvSpPr>
          <p:nvPr>
            <p:ph type="ftr"/>
          </p:nvPr>
        </p:nvSpPr>
        <p:spPr>
          <a:xfrm>
            <a:off x="4165560" y="6356520"/>
            <a:ext cx="3859920" cy="364320"/>
          </a:xfrm>
          <a:prstGeom prst="rect">
            <a:avLst/>
          </a:prstGeom>
        </p:spPr>
        <p:txBody>
          <a:bodyPr lIns="90000" tIns="45000" rIns="90000" bIns="45000" anchor="ctr"/>
          <a:lstStyle/>
          <a:p>
            <a:endParaRPr lang="en-US" sz="2400" b="0" strike="noStrike" spc="-1">
              <a:solidFill>
                <a:srgbClr val="000000"/>
              </a:solidFill>
              <a:uFill>
                <a:solidFill>
                  <a:srgbClr val="FFFFFF"/>
                </a:solidFill>
              </a:uFill>
              <a:latin typeface="Times New Roman"/>
            </a:endParaRPr>
          </a:p>
        </p:txBody>
      </p:sp>
      <p:sp>
        <p:nvSpPr>
          <p:cNvPr id="89" name="PlaceHolder 5"/>
          <p:cNvSpPr>
            <a:spLocks noGrp="1"/>
          </p:cNvSpPr>
          <p:nvPr>
            <p:ph type="sldNum"/>
          </p:nvPr>
        </p:nvSpPr>
        <p:spPr>
          <a:xfrm>
            <a:off x="2253600" y="28800"/>
            <a:ext cx="1153440" cy="797760"/>
          </a:xfrm>
          <a:prstGeom prst="rect">
            <a:avLst/>
          </a:prstGeom>
        </p:spPr>
        <p:txBody>
          <a:bodyPr lIns="90000" tIns="45000" rIns="90000" bIns="45000"/>
          <a:lstStyle/>
          <a:p>
            <a:pPr>
              <a:lnSpc>
                <a:spcPct val="100000"/>
              </a:lnSpc>
            </a:pPr>
            <a:fld id="{ADD8C66C-8F9E-44A2-9AD5-25C7F372362E}" type="slidenum">
              <a:rPr lang="en-US" sz="1800" b="0" strike="noStrike" spc="-1">
                <a:solidFill>
                  <a:srgbClr val="000000"/>
                </a:solidFill>
                <a:uFill>
                  <a:solidFill>
                    <a:srgbClr val="FFFFFF"/>
                  </a:solidFill>
                </a:uFill>
                <a:latin typeface="Arial"/>
                <a:ea typeface="DejaVu Sans"/>
              </a:rPr>
              <a:t>‹#›</a:t>
            </a:fld>
            <a:endParaRPr lang="en-US" sz="1400" b="0" strike="noStrike" spc="-1">
              <a:solidFill>
                <a:srgbClr val="000000"/>
              </a:solidFill>
              <a:uFill>
                <a:solidFill>
                  <a:srgbClr val="FFFFFF"/>
                </a:solidFill>
              </a:uFill>
              <a:latin typeface="Times New Roman"/>
            </a:endParaRPr>
          </a:p>
        </p:txBody>
      </p:sp>
      <p:sp>
        <p:nvSpPr>
          <p:cNvPr id="90" name="CustomShape 6"/>
          <p:cNvSpPr/>
          <p:nvPr/>
        </p:nvSpPr>
        <p:spPr>
          <a:xfrm>
            <a:off x="0" y="6453360"/>
            <a:ext cx="12191760" cy="215640"/>
          </a:xfrm>
          <a:prstGeom prst="rect">
            <a:avLst/>
          </a:prstGeom>
          <a:solidFill>
            <a:srgbClr val="C00000"/>
          </a:solidFill>
          <a:ln>
            <a:noFill/>
          </a:ln>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p:style>
      </p:sp>
      <p:sp>
        <p:nvSpPr>
          <p:cNvPr id="91" name="CustomShape 7"/>
          <p:cNvSpPr/>
          <p:nvPr/>
        </p:nvSpPr>
        <p:spPr>
          <a:xfrm>
            <a:off x="0" y="260640"/>
            <a:ext cx="12191760" cy="215640"/>
          </a:xfrm>
          <a:prstGeom prst="rect">
            <a:avLst/>
          </a:prstGeom>
          <a:solidFill>
            <a:schemeClr val="tx1">
              <a:lumMod val="85000"/>
              <a:lumOff val="15000"/>
            </a:schemeClr>
          </a:solidFill>
          <a:ln>
            <a:noFill/>
          </a:ln>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p:style>
      </p:sp>
      <p:sp>
        <p:nvSpPr>
          <p:cNvPr id="92" name="CustomShape 8"/>
          <p:cNvSpPr/>
          <p:nvPr/>
        </p:nvSpPr>
        <p:spPr>
          <a:xfrm>
            <a:off x="609480" y="6376320"/>
            <a:ext cx="2844360" cy="364680"/>
          </a:xfrm>
          <a:prstGeom prst="rect">
            <a:avLst/>
          </a:prstGeom>
          <a:noFill/>
          <a:ln>
            <a:noFill/>
          </a:ln>
        </p:spPr>
        <p:style>
          <a:lnRef idx="0">
            <a:scrgbClr r="0" g="0" b="0"/>
          </a:lnRef>
          <a:fillRef idx="0">
            <a:scrgbClr r="0" g="0" b="0"/>
          </a:fillRef>
          <a:effectRef idx="0">
            <a:scrgbClr r="0" g="0" b="0"/>
          </a:effectRef>
          <a:fontRef idx="minor"/>
        </p:style>
        <p:txBody>
          <a:bodyPr anchor="ctr"/>
          <a:lstStyle/>
          <a:p>
            <a:pPr>
              <a:lnSpc>
                <a:spcPct val="100000"/>
              </a:lnSpc>
            </a:pPr>
            <a:r>
              <a:rPr lang="en-US" sz="1200" b="0" strike="noStrike" spc="-1">
                <a:solidFill>
                  <a:srgbClr val="FFFFFF"/>
                </a:solidFill>
                <a:uFill>
                  <a:solidFill>
                    <a:srgbClr val="FFFFFF"/>
                  </a:solidFill>
                </a:uFill>
                <a:latin typeface="Arial"/>
                <a:ea typeface="DejaVu Sans"/>
              </a:rPr>
              <a:t>7/29/19</a:t>
            </a:r>
            <a:endParaRPr lang="en-US" sz="1200" b="0" strike="noStrike" spc="-1">
              <a:solidFill>
                <a:srgbClr val="000000"/>
              </a:solidFill>
              <a:uFill>
                <a:solidFill>
                  <a:srgbClr val="FFFFFF"/>
                </a:solidFill>
              </a:uFill>
              <a:latin typeface="Arial"/>
            </a:endParaRPr>
          </a:p>
        </p:txBody>
      </p:sp>
      <p:pic>
        <p:nvPicPr>
          <p:cNvPr id="93" name="그림 16"/>
          <p:cNvPicPr/>
          <p:nvPr/>
        </p:nvPicPr>
        <p:blipFill>
          <a:blip r:embed="rId14"/>
          <a:stretch/>
        </p:blipFill>
        <p:spPr>
          <a:xfrm>
            <a:off x="11423880" y="6257520"/>
            <a:ext cx="767880" cy="562320"/>
          </a:xfrm>
          <a:prstGeom prst="rect">
            <a:avLst/>
          </a:prstGeom>
          <a:ln>
            <a:noFill/>
          </a:ln>
        </p:spPr>
      </p:pic>
      <p:sp>
        <p:nvSpPr>
          <p:cNvPr id="94" name="PlaceHolder 9"/>
          <p:cNvSpPr>
            <a:spLocks noGrp="1"/>
          </p:cNvSpPr>
          <p:nvPr>
            <p:ph type="title"/>
          </p:nvPr>
        </p:nvSpPr>
        <p:spPr>
          <a:xfrm>
            <a:off x="3384360" y="274680"/>
            <a:ext cx="8197560" cy="1325160"/>
          </a:xfrm>
          <a:prstGeom prst="rect">
            <a:avLst/>
          </a:prstGeom>
        </p:spPr>
        <p:txBody>
          <a:bodyPr lIns="90000" tIns="45000" rIns="90000" bIns="45000" anchor="ctr"/>
          <a:lstStyle/>
          <a:p>
            <a:pPr>
              <a:lnSpc>
                <a:spcPct val="100000"/>
              </a:lnSpc>
            </a:pPr>
            <a:r>
              <a:rPr lang="ko-KR" sz="4400" b="0" strike="noStrike" spc="-1">
                <a:solidFill>
                  <a:srgbClr val="000000"/>
                </a:solidFill>
                <a:uFill>
                  <a:solidFill>
                    <a:srgbClr val="FFFFFF"/>
                  </a:solidFill>
                </a:uFill>
                <a:latin typeface="Tahoma"/>
                <a:ea typeface="맑은 고딕"/>
              </a:rPr>
              <a:t>마스터 제목 스타일 편집</a:t>
            </a:r>
            <a:endParaRPr lang="ko-KR" sz="1800" b="0" strike="noStrike" spc="-1">
              <a:solidFill>
                <a:srgbClr val="000000"/>
              </a:solidFill>
              <a:uFill>
                <a:solidFill>
                  <a:srgbClr val="FFFFFF"/>
                </a:solidFill>
              </a:uFill>
              <a:latin typeface="Arial"/>
            </a:endParaRPr>
          </a:p>
        </p:txBody>
      </p:sp>
      <p:sp>
        <p:nvSpPr>
          <p:cNvPr id="95" name="PlaceHolder 10"/>
          <p:cNvSpPr>
            <a:spLocks noGrp="1"/>
          </p:cNvSpPr>
          <p:nvPr>
            <p:ph type="body"/>
          </p:nvPr>
        </p:nvSpPr>
        <p:spPr>
          <a:xfrm>
            <a:off x="609480" y="1604520"/>
            <a:ext cx="10972080" cy="3976920"/>
          </a:xfrm>
          <a:prstGeom prst="rect">
            <a:avLst/>
          </a:prstGeom>
        </p:spPr>
        <p:txBody>
          <a:bodyPr lIns="0" tIns="0" rIns="0" bIns="0"/>
          <a:lstStyle/>
          <a:p>
            <a:pPr marL="432000" indent="-324000">
              <a:buClr>
                <a:srgbClr val="000000"/>
              </a:buClr>
              <a:buSzPct val="45000"/>
              <a:buFont typeface="Wingdings" charset="2"/>
              <a:buChar char=""/>
            </a:pPr>
            <a:r>
              <a:rPr lang="ko-KR" sz="2800" b="0" strike="noStrike" spc="-1">
                <a:solidFill>
                  <a:srgbClr val="000000"/>
                </a:solidFill>
                <a:uFill>
                  <a:solidFill>
                    <a:srgbClr val="FFFFFF"/>
                  </a:solidFill>
                </a:uFill>
                <a:latin typeface="Tahoma"/>
                <a:ea typeface="DejaVu Sans"/>
              </a:rPr>
              <a:t>Click to edit the outline text format</a:t>
            </a:r>
            <a:endParaRPr lang="ko-KR" sz="2800" b="0" strike="noStrike" spc="-1">
              <a:solidFill>
                <a:srgbClr val="000000"/>
              </a:solidFill>
              <a:uFill>
                <a:solidFill>
                  <a:srgbClr val="FFFFFF"/>
                </a:solidFill>
              </a:uFill>
              <a:latin typeface="Arial"/>
            </a:endParaRPr>
          </a:p>
          <a:p>
            <a:pPr marL="864000" lvl="1" indent="-324000">
              <a:buClr>
                <a:srgbClr val="000000"/>
              </a:buClr>
              <a:buSzPct val="75000"/>
              <a:buFont typeface="Symbol" charset="2"/>
              <a:buChar char=""/>
            </a:pPr>
            <a:r>
              <a:rPr lang="ko-KR" sz="2800" b="0" strike="noStrike" spc="-1">
                <a:solidFill>
                  <a:srgbClr val="000000"/>
                </a:solidFill>
                <a:uFill>
                  <a:solidFill>
                    <a:srgbClr val="FFFFFF"/>
                  </a:solidFill>
                </a:uFill>
                <a:latin typeface="Tahoma"/>
                <a:ea typeface="DejaVu Sans"/>
              </a:rPr>
              <a:t>Second Outline Level</a:t>
            </a:r>
            <a:endParaRPr lang="ko-KR" sz="2800" b="0" strike="noStrike" spc="-1">
              <a:solidFill>
                <a:srgbClr val="000000"/>
              </a:solidFill>
              <a:uFill>
                <a:solidFill>
                  <a:srgbClr val="FFFFFF"/>
                </a:solidFill>
              </a:uFill>
              <a:latin typeface="Arial"/>
            </a:endParaRPr>
          </a:p>
          <a:p>
            <a:pPr marL="1296000" lvl="2" indent="-288000">
              <a:buClr>
                <a:srgbClr val="000000"/>
              </a:buClr>
              <a:buSzPct val="45000"/>
              <a:buFont typeface="Wingdings" charset="2"/>
              <a:buChar char=""/>
            </a:pPr>
            <a:r>
              <a:rPr lang="ko-KR" sz="2800" b="0" strike="noStrike" spc="-1">
                <a:solidFill>
                  <a:srgbClr val="000000"/>
                </a:solidFill>
                <a:uFill>
                  <a:solidFill>
                    <a:srgbClr val="FFFFFF"/>
                  </a:solidFill>
                </a:uFill>
                <a:latin typeface="Tahoma"/>
                <a:ea typeface="DejaVu Sans"/>
              </a:rPr>
              <a:t>Third Outline Level</a:t>
            </a:r>
            <a:endParaRPr lang="ko-KR" sz="2800" b="0" strike="noStrike" spc="-1">
              <a:solidFill>
                <a:srgbClr val="000000"/>
              </a:solidFill>
              <a:uFill>
                <a:solidFill>
                  <a:srgbClr val="FFFFFF"/>
                </a:solidFill>
              </a:uFill>
              <a:latin typeface="Arial"/>
            </a:endParaRPr>
          </a:p>
          <a:p>
            <a:pPr marL="1728000" lvl="3" indent="-216000">
              <a:buClr>
                <a:srgbClr val="000000"/>
              </a:buClr>
              <a:buSzPct val="75000"/>
              <a:buFont typeface="Symbol" charset="2"/>
              <a:buChar char=""/>
            </a:pPr>
            <a:r>
              <a:rPr lang="ko-KR" sz="2800" b="0" strike="noStrike" spc="-1">
                <a:solidFill>
                  <a:srgbClr val="000000"/>
                </a:solidFill>
                <a:uFill>
                  <a:solidFill>
                    <a:srgbClr val="FFFFFF"/>
                  </a:solidFill>
                </a:uFill>
                <a:latin typeface="Tahoma"/>
                <a:ea typeface="DejaVu Sans"/>
              </a:rPr>
              <a:t>Fourth Outline Level</a:t>
            </a:r>
            <a:endParaRPr lang="ko-KR" sz="2800" b="0" strike="noStrike" spc="-1">
              <a:solidFill>
                <a:srgbClr val="000000"/>
              </a:solidFill>
              <a:uFill>
                <a:solidFill>
                  <a:srgbClr val="FFFFFF"/>
                </a:solidFill>
              </a:uFill>
              <a:latin typeface="Arial"/>
            </a:endParaRPr>
          </a:p>
          <a:p>
            <a:pPr marL="2160000" lvl="4" indent="-216000">
              <a:buClr>
                <a:srgbClr val="000000"/>
              </a:buClr>
              <a:buSzPct val="45000"/>
              <a:buFont typeface="Wingdings" charset="2"/>
              <a:buChar char=""/>
            </a:pPr>
            <a:r>
              <a:rPr lang="ko-KR" sz="2800" b="0" strike="noStrike" spc="-1">
                <a:solidFill>
                  <a:srgbClr val="000000"/>
                </a:solidFill>
                <a:uFill>
                  <a:solidFill>
                    <a:srgbClr val="FFFFFF"/>
                  </a:solidFill>
                </a:uFill>
                <a:latin typeface="Tahoma"/>
                <a:ea typeface="DejaVu Sans"/>
              </a:rPr>
              <a:t>Fifth Outline Level</a:t>
            </a:r>
            <a:endParaRPr lang="ko-KR" sz="2800" b="0" strike="noStrike" spc="-1">
              <a:solidFill>
                <a:srgbClr val="000000"/>
              </a:solidFill>
              <a:uFill>
                <a:solidFill>
                  <a:srgbClr val="FFFFFF"/>
                </a:solidFill>
              </a:uFill>
              <a:latin typeface="Arial"/>
            </a:endParaRPr>
          </a:p>
          <a:p>
            <a:pPr marL="2592000" lvl="5" indent="-216000">
              <a:buClr>
                <a:srgbClr val="000000"/>
              </a:buClr>
              <a:buSzPct val="45000"/>
              <a:buFont typeface="Wingdings" charset="2"/>
              <a:buChar char=""/>
            </a:pPr>
            <a:r>
              <a:rPr lang="ko-KR" sz="2800" b="0" strike="noStrike" spc="-1">
                <a:solidFill>
                  <a:srgbClr val="000000"/>
                </a:solidFill>
                <a:uFill>
                  <a:solidFill>
                    <a:srgbClr val="FFFFFF"/>
                  </a:solidFill>
                </a:uFill>
                <a:latin typeface="Tahoma"/>
                <a:ea typeface="DejaVu Sans"/>
              </a:rPr>
              <a:t>Sixth Outline Level</a:t>
            </a:r>
            <a:endParaRPr lang="ko-KR" sz="2800" b="0" strike="noStrike" spc="-1">
              <a:solidFill>
                <a:srgbClr val="000000"/>
              </a:solidFill>
              <a:uFill>
                <a:solidFill>
                  <a:srgbClr val="FFFFFF"/>
                </a:solidFill>
              </a:uFill>
              <a:latin typeface="Arial"/>
            </a:endParaRPr>
          </a:p>
          <a:p>
            <a:pPr marL="228600" indent="-228240">
              <a:lnSpc>
                <a:spcPct val="100000"/>
              </a:lnSpc>
              <a:buClr>
                <a:srgbClr val="000000"/>
              </a:buClr>
              <a:buFont typeface="Arial"/>
              <a:buChar char="•"/>
            </a:pPr>
            <a:r>
              <a:rPr lang="ko-KR" sz="2800" b="0" strike="noStrike" spc="-1">
                <a:solidFill>
                  <a:srgbClr val="000000"/>
                </a:solidFill>
                <a:uFill>
                  <a:solidFill>
                    <a:srgbClr val="FFFFFF"/>
                  </a:solidFill>
                </a:uFill>
                <a:latin typeface="Tahoma"/>
                <a:ea typeface="DejaVu Sans"/>
              </a:rPr>
              <a:t>Seventh Outline Level마스터 텍스트 스타일을 편집합니다</a:t>
            </a:r>
            <a:endParaRPr lang="ko-KR" sz="2800" b="0" strike="noStrike" spc="-1">
              <a:solidFill>
                <a:srgbClr val="000000"/>
              </a:solidFill>
              <a:uFill>
                <a:solidFill>
                  <a:srgbClr val="FFFFFF"/>
                </a:solidFill>
              </a:uFill>
              <a:latin typeface="Arial"/>
            </a:endParaRPr>
          </a:p>
          <a:p>
            <a:pPr marL="685800" lvl="1" indent="-228240">
              <a:lnSpc>
                <a:spcPct val="100000"/>
              </a:lnSpc>
              <a:buClr>
                <a:srgbClr val="000000"/>
              </a:buClr>
              <a:buFont typeface="Arial"/>
              <a:buChar char="•"/>
            </a:pPr>
            <a:r>
              <a:rPr lang="ko-KR" sz="2400" b="0" strike="noStrike" spc="-1">
                <a:solidFill>
                  <a:srgbClr val="000000"/>
                </a:solidFill>
                <a:uFill>
                  <a:solidFill>
                    <a:srgbClr val="FFFFFF"/>
                  </a:solidFill>
                </a:uFill>
                <a:latin typeface="Tahoma"/>
                <a:ea typeface="DejaVu Sans"/>
              </a:rPr>
              <a:t>둘째 수준</a:t>
            </a:r>
            <a:endParaRPr lang="ko-KR" sz="2800" b="0" strike="noStrike" spc="-1">
              <a:solidFill>
                <a:srgbClr val="000000"/>
              </a:solidFill>
              <a:uFill>
                <a:solidFill>
                  <a:srgbClr val="FFFFFF"/>
                </a:solidFill>
              </a:uFill>
              <a:latin typeface="Arial"/>
            </a:endParaRPr>
          </a:p>
          <a:p>
            <a:pPr marL="1143000" lvl="2" indent="-228240">
              <a:lnSpc>
                <a:spcPct val="100000"/>
              </a:lnSpc>
              <a:buClr>
                <a:srgbClr val="000000"/>
              </a:buClr>
              <a:buFont typeface="Arial"/>
              <a:buChar char="•"/>
            </a:pPr>
            <a:r>
              <a:rPr lang="ko-KR" sz="2000" b="0" strike="noStrike" spc="-1">
                <a:solidFill>
                  <a:srgbClr val="000000"/>
                </a:solidFill>
                <a:uFill>
                  <a:solidFill>
                    <a:srgbClr val="FFFFFF"/>
                  </a:solidFill>
                </a:uFill>
                <a:latin typeface="Tahoma"/>
                <a:ea typeface="DejaVu Sans"/>
              </a:rPr>
              <a:t>셋째 수준</a:t>
            </a:r>
            <a:endParaRPr lang="ko-KR" sz="2800" b="0" strike="noStrike" spc="-1">
              <a:solidFill>
                <a:srgbClr val="000000"/>
              </a:solidFill>
              <a:uFill>
                <a:solidFill>
                  <a:srgbClr val="FFFFFF"/>
                </a:solidFill>
              </a:uFill>
              <a:latin typeface="Arial"/>
            </a:endParaRPr>
          </a:p>
          <a:p>
            <a:pPr marL="1600200" lvl="3" indent="-228240">
              <a:lnSpc>
                <a:spcPct val="100000"/>
              </a:lnSpc>
              <a:buClr>
                <a:srgbClr val="000000"/>
              </a:buClr>
              <a:buFont typeface="Arial"/>
              <a:buChar char="•"/>
            </a:pPr>
            <a:r>
              <a:rPr lang="ko-KR" sz="1800" b="0" strike="noStrike" spc="-1">
                <a:solidFill>
                  <a:srgbClr val="000000"/>
                </a:solidFill>
                <a:uFill>
                  <a:solidFill>
                    <a:srgbClr val="FFFFFF"/>
                  </a:solidFill>
                </a:uFill>
                <a:latin typeface="Tahoma"/>
                <a:ea typeface="DejaVu Sans"/>
              </a:rPr>
              <a:t>넷째 수준</a:t>
            </a:r>
            <a:endParaRPr lang="ko-KR" sz="2800" b="0" strike="noStrike" spc="-1">
              <a:solidFill>
                <a:srgbClr val="000000"/>
              </a:solidFill>
              <a:uFill>
                <a:solidFill>
                  <a:srgbClr val="FFFFFF"/>
                </a:solidFill>
              </a:uFill>
              <a:latin typeface="Arial"/>
            </a:endParaRPr>
          </a:p>
          <a:p>
            <a:pPr marL="2057400" lvl="4" indent="-228240">
              <a:lnSpc>
                <a:spcPct val="100000"/>
              </a:lnSpc>
              <a:buClr>
                <a:srgbClr val="000000"/>
              </a:buClr>
              <a:buFont typeface="Arial"/>
              <a:buChar char="•"/>
            </a:pPr>
            <a:r>
              <a:rPr lang="ko-KR" sz="1800" b="0" strike="noStrike" spc="-1">
                <a:solidFill>
                  <a:srgbClr val="000000"/>
                </a:solidFill>
                <a:uFill>
                  <a:solidFill>
                    <a:srgbClr val="FFFFFF"/>
                  </a:solidFill>
                </a:uFill>
                <a:latin typeface="Tahoma"/>
                <a:ea typeface="DejaVu Sans"/>
              </a:rPr>
              <a:t>다섯째 수준</a:t>
            </a:r>
            <a:endParaRPr lang="ko-KR" sz="2800" b="0" strike="noStrike" spc="-1">
              <a:solidFill>
                <a:srgbClr val="000000"/>
              </a:solidFill>
              <a:uFill>
                <a:solidFill>
                  <a:srgbClr val="FFFFFF"/>
                </a:solidFill>
              </a:uFill>
              <a:latin typeface="Arial"/>
            </a:endParaRPr>
          </a:p>
        </p:txBody>
      </p:sp>
      <p:pic>
        <p:nvPicPr>
          <p:cNvPr id="96" name="Picture 2"/>
          <p:cNvPicPr/>
          <p:nvPr/>
        </p:nvPicPr>
        <p:blipFill>
          <a:blip r:embed="rId15"/>
          <a:stretch/>
        </p:blipFill>
        <p:spPr>
          <a:xfrm>
            <a:off x="50400" y="167400"/>
            <a:ext cx="2300760" cy="308880"/>
          </a:xfrm>
          <a:prstGeom prst="rect">
            <a:avLst/>
          </a:prstGeom>
          <a:ln>
            <a:noFill/>
          </a:ln>
        </p:spPr>
      </p:pic>
      <p:pic>
        <p:nvPicPr>
          <p:cNvPr id="97" name="그림 14"/>
          <p:cNvPicPr/>
          <p:nvPr/>
        </p:nvPicPr>
        <p:blipFill>
          <a:blip r:embed="rId16"/>
          <a:stretch/>
        </p:blipFill>
        <p:spPr>
          <a:xfrm>
            <a:off x="2253600" y="28800"/>
            <a:ext cx="1153800" cy="798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anaconda.com/products/individual#Downloads"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comments" Target="../comments/comment1.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comments" Target="../comments/comment2.xml"/><Relationship Id="rId4" Type="http://schemas.openxmlformats.org/officeDocument/2006/relationships/hyperlink" Target="https://hub.docker.com/editions/community/docker-ce-desktop-window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914400" y="2130480"/>
            <a:ext cx="10362600" cy="1469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altLang="zh-CN" sz="4400" b="0" i="0" dirty="0">
                <a:solidFill>
                  <a:srgbClr val="000000"/>
                </a:solidFill>
                <a:effectLst/>
                <a:latin typeface="Arial" panose="020B0604020202020204" pitchFamily="34" charset="0"/>
              </a:rPr>
              <a:t>Anaconda &amp; Docker</a:t>
            </a:r>
            <a:endParaRPr lang="en-US" sz="1800" b="0" strike="noStrike" spc="-1" dirty="0">
              <a:solidFill>
                <a:srgbClr val="000000"/>
              </a:solidFill>
              <a:uFill>
                <a:solidFill>
                  <a:srgbClr val="FFFFFF"/>
                </a:solidFill>
              </a:uFill>
              <a:latin typeface="Arial"/>
            </a:endParaRPr>
          </a:p>
        </p:txBody>
      </p:sp>
      <p:sp>
        <p:nvSpPr>
          <p:cNvPr id="179" name="CustomShape 2"/>
          <p:cNvSpPr/>
          <p:nvPr/>
        </p:nvSpPr>
        <p:spPr>
          <a:xfrm>
            <a:off x="1828800" y="3886200"/>
            <a:ext cx="853380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altLang="zh-CN" sz="1800" b="0" strike="noStrike" spc="-1" dirty="0" err="1">
                <a:solidFill>
                  <a:srgbClr val="000000"/>
                </a:solidFill>
                <a:uFill>
                  <a:solidFill>
                    <a:srgbClr val="FFFFFF"/>
                  </a:solidFill>
                </a:uFill>
                <a:latin typeface="Arial"/>
              </a:rPr>
              <a:t>Guozikun</a:t>
            </a:r>
            <a:endParaRPr lang="en-US" altLang="zh-CN" sz="1800" b="0" strike="noStrike" spc="-1" dirty="0">
              <a:solidFill>
                <a:srgbClr val="000000"/>
              </a:solidFill>
              <a:uFill>
                <a:solidFill>
                  <a:srgbClr val="FFFFFF"/>
                </a:solidFill>
              </a:uFill>
              <a:latin typeface="Arial"/>
            </a:endParaRPr>
          </a:p>
          <a:p>
            <a:pPr algn="ct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2A98D1-CF7E-498F-963D-4B58903695CD}"/>
              </a:ext>
            </a:extLst>
          </p:cNvPr>
          <p:cNvSpPr>
            <a:spLocks noGrp="1"/>
          </p:cNvSpPr>
          <p:nvPr>
            <p:ph type="title"/>
          </p:nvPr>
        </p:nvSpPr>
        <p:spPr>
          <a:xfrm>
            <a:off x="609780" y="702312"/>
            <a:ext cx="10972440" cy="1144800"/>
          </a:xfrm>
        </p:spPr>
        <p:txBody>
          <a:bodyPr/>
          <a:lstStyle/>
          <a:p>
            <a:pPr algn="l"/>
            <a:r>
              <a:rPr lang="en-US" altLang="zh-CN" b="1" i="0" u="none" strike="noStrike" dirty="0">
                <a:solidFill>
                  <a:srgbClr val="000000"/>
                </a:solidFill>
                <a:effectLst/>
                <a:latin typeface="Helvetica Neue"/>
              </a:rPr>
              <a:t>Docker Hello World</a:t>
            </a:r>
          </a:p>
        </p:txBody>
      </p:sp>
      <p:pic>
        <p:nvPicPr>
          <p:cNvPr id="6" name="图片 5">
            <a:extLst>
              <a:ext uri="{FF2B5EF4-FFF2-40B4-BE49-F238E27FC236}">
                <a16:creationId xmlns:a16="http://schemas.microsoft.com/office/drawing/2014/main" id="{524F21D8-AABE-4D9E-ACD8-900007BDB026}"/>
              </a:ext>
            </a:extLst>
          </p:cNvPr>
          <p:cNvPicPr>
            <a:picLocks noChangeAspect="1"/>
          </p:cNvPicPr>
          <p:nvPr/>
        </p:nvPicPr>
        <p:blipFill>
          <a:blip r:embed="rId3"/>
          <a:stretch>
            <a:fillRect/>
          </a:stretch>
        </p:blipFill>
        <p:spPr>
          <a:xfrm>
            <a:off x="409883" y="3132379"/>
            <a:ext cx="4812147" cy="3023309"/>
          </a:xfrm>
          <a:prstGeom prst="rect">
            <a:avLst/>
          </a:prstGeom>
        </p:spPr>
      </p:pic>
      <p:pic>
        <p:nvPicPr>
          <p:cNvPr id="5" name="图片 4">
            <a:extLst>
              <a:ext uri="{FF2B5EF4-FFF2-40B4-BE49-F238E27FC236}">
                <a16:creationId xmlns:a16="http://schemas.microsoft.com/office/drawing/2014/main" id="{BF038277-A1C6-4EF5-90F2-76663DC9D679}"/>
              </a:ext>
            </a:extLst>
          </p:cNvPr>
          <p:cNvPicPr>
            <a:picLocks noChangeAspect="1"/>
          </p:cNvPicPr>
          <p:nvPr/>
        </p:nvPicPr>
        <p:blipFill>
          <a:blip r:embed="rId4"/>
          <a:stretch>
            <a:fillRect/>
          </a:stretch>
        </p:blipFill>
        <p:spPr>
          <a:xfrm>
            <a:off x="409883" y="2133621"/>
            <a:ext cx="6573167" cy="771633"/>
          </a:xfrm>
          <a:prstGeom prst="rect">
            <a:avLst/>
          </a:prstGeom>
        </p:spPr>
      </p:pic>
      <p:sp>
        <p:nvSpPr>
          <p:cNvPr id="8" name="文本框 7">
            <a:extLst>
              <a:ext uri="{FF2B5EF4-FFF2-40B4-BE49-F238E27FC236}">
                <a16:creationId xmlns:a16="http://schemas.microsoft.com/office/drawing/2014/main" id="{87F30BAC-9802-4854-850B-6CDED4F8C5ED}"/>
              </a:ext>
            </a:extLst>
          </p:cNvPr>
          <p:cNvSpPr txBox="1"/>
          <p:nvPr/>
        </p:nvSpPr>
        <p:spPr>
          <a:xfrm>
            <a:off x="7098475" y="1490852"/>
            <a:ext cx="4812147" cy="4247317"/>
          </a:xfrm>
          <a:prstGeom prst="rect">
            <a:avLst/>
          </a:prstGeom>
          <a:noFill/>
        </p:spPr>
        <p:txBody>
          <a:bodyPr wrap="square">
            <a:spAutoFit/>
          </a:bodyPr>
          <a:lstStyle/>
          <a:p>
            <a:r>
              <a:rPr lang="zh-CN" altLang="en-US" dirty="0"/>
              <a:t>Parameter analysis:</a:t>
            </a:r>
          </a:p>
          <a:p>
            <a:endParaRPr lang="zh-CN" altLang="en-US" dirty="0"/>
          </a:p>
          <a:p>
            <a:r>
              <a:rPr lang="zh-CN" altLang="en-US" dirty="0"/>
              <a:t>docker: Docker binary executable file.</a:t>
            </a:r>
          </a:p>
          <a:p>
            <a:endParaRPr lang="zh-CN" altLang="en-US" dirty="0"/>
          </a:p>
          <a:p>
            <a:r>
              <a:rPr lang="zh-CN" altLang="en-US" dirty="0"/>
              <a:t>run: Combine with the previous docker to run a container.</a:t>
            </a:r>
          </a:p>
          <a:p>
            <a:endParaRPr lang="zh-CN" altLang="en-US" dirty="0"/>
          </a:p>
          <a:p>
            <a:r>
              <a:rPr lang="zh-CN" altLang="en-US" dirty="0"/>
              <a:t>ubuntu:15.10 Specify the image to be run. Docker first checks whether the image exists on the local host. If it does not exist, Docker will download the public image from the mirror repository Docker Hub.</a:t>
            </a:r>
          </a:p>
          <a:p>
            <a:endParaRPr lang="zh-CN" altLang="en-US" dirty="0"/>
          </a:p>
          <a:p>
            <a:r>
              <a:rPr lang="zh-CN" altLang="en-US" dirty="0"/>
              <a:t>/bin/echo "Hello world": The command executed in the started container</a:t>
            </a:r>
          </a:p>
        </p:txBody>
      </p:sp>
    </p:spTree>
    <p:extLst>
      <p:ext uri="{BB962C8B-B14F-4D97-AF65-F5344CB8AC3E}">
        <p14:creationId xmlns:p14="http://schemas.microsoft.com/office/powerpoint/2010/main" val="1607557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D5D46-D74B-47BB-A1F2-630373D8F77A}"/>
              </a:ext>
            </a:extLst>
          </p:cNvPr>
          <p:cNvSpPr>
            <a:spLocks noGrp="1"/>
          </p:cNvSpPr>
          <p:nvPr>
            <p:ph type="title"/>
          </p:nvPr>
        </p:nvSpPr>
        <p:spPr/>
        <p:txBody>
          <a:bodyPr/>
          <a:lstStyle/>
          <a:p>
            <a:r>
              <a:rPr lang="en-US" altLang="zh-CN" dirty="0"/>
              <a:t>Docker container usage</a:t>
            </a:r>
            <a:endParaRPr lang="zh-CN" altLang="en-US" dirty="0"/>
          </a:p>
        </p:txBody>
      </p:sp>
      <p:sp>
        <p:nvSpPr>
          <p:cNvPr id="3" name="副标题 2">
            <a:extLst>
              <a:ext uri="{FF2B5EF4-FFF2-40B4-BE49-F238E27FC236}">
                <a16:creationId xmlns:a16="http://schemas.microsoft.com/office/drawing/2014/main" id="{9A61F529-9395-4892-99DB-7A1309EA738A}"/>
              </a:ext>
            </a:extLst>
          </p:cNvPr>
          <p:cNvSpPr>
            <a:spLocks noGrp="1"/>
          </p:cNvSpPr>
          <p:nvPr>
            <p:ph type="subTitle"/>
          </p:nvPr>
        </p:nvSpPr>
        <p:spPr>
          <a:xfrm>
            <a:off x="609479" y="1604520"/>
            <a:ext cx="11467725" cy="1043677"/>
          </a:xfrm>
        </p:spPr>
        <p:txBody>
          <a:bodyPr/>
          <a:lstStyle/>
          <a:p>
            <a:r>
              <a:rPr lang="en-US" altLang="zh-CN" sz="2400" dirty="0"/>
              <a:t>Enter the docker command to view all the command options of the Docker client.</a:t>
            </a:r>
            <a:endParaRPr lang="zh-CN" altLang="en-US" sz="2400" dirty="0"/>
          </a:p>
        </p:txBody>
      </p:sp>
      <p:pic>
        <p:nvPicPr>
          <p:cNvPr id="5" name="图片 4">
            <a:extLst>
              <a:ext uri="{FF2B5EF4-FFF2-40B4-BE49-F238E27FC236}">
                <a16:creationId xmlns:a16="http://schemas.microsoft.com/office/drawing/2014/main" id="{8496605C-ADD4-447D-87D3-5E13C9EE0002}"/>
              </a:ext>
            </a:extLst>
          </p:cNvPr>
          <p:cNvPicPr>
            <a:picLocks noChangeAspect="1"/>
          </p:cNvPicPr>
          <p:nvPr/>
        </p:nvPicPr>
        <p:blipFill>
          <a:blip r:embed="rId3"/>
          <a:stretch>
            <a:fillRect/>
          </a:stretch>
        </p:blipFill>
        <p:spPr>
          <a:xfrm>
            <a:off x="609479" y="2562816"/>
            <a:ext cx="2886478" cy="543001"/>
          </a:xfrm>
          <a:prstGeom prst="rect">
            <a:avLst/>
          </a:prstGeom>
        </p:spPr>
      </p:pic>
      <p:pic>
        <p:nvPicPr>
          <p:cNvPr id="7" name="图片 6">
            <a:extLst>
              <a:ext uri="{FF2B5EF4-FFF2-40B4-BE49-F238E27FC236}">
                <a16:creationId xmlns:a16="http://schemas.microsoft.com/office/drawing/2014/main" id="{FDDD35C4-071F-4E00-89D3-B7E75971193C}"/>
              </a:ext>
            </a:extLst>
          </p:cNvPr>
          <p:cNvPicPr>
            <a:picLocks noChangeAspect="1"/>
          </p:cNvPicPr>
          <p:nvPr/>
        </p:nvPicPr>
        <p:blipFill>
          <a:blip r:embed="rId4"/>
          <a:stretch>
            <a:fillRect/>
          </a:stretch>
        </p:blipFill>
        <p:spPr>
          <a:xfrm>
            <a:off x="609479" y="3105817"/>
            <a:ext cx="5320108" cy="3318734"/>
          </a:xfrm>
          <a:prstGeom prst="rect">
            <a:avLst/>
          </a:prstGeom>
        </p:spPr>
      </p:pic>
      <p:pic>
        <p:nvPicPr>
          <p:cNvPr id="9" name="图片 8">
            <a:extLst>
              <a:ext uri="{FF2B5EF4-FFF2-40B4-BE49-F238E27FC236}">
                <a16:creationId xmlns:a16="http://schemas.microsoft.com/office/drawing/2014/main" id="{DEB6BFC6-77C3-42B6-8E5F-DC5019DE9174}"/>
              </a:ext>
            </a:extLst>
          </p:cNvPr>
          <p:cNvPicPr>
            <a:picLocks noChangeAspect="1"/>
          </p:cNvPicPr>
          <p:nvPr/>
        </p:nvPicPr>
        <p:blipFill>
          <a:blip r:embed="rId5"/>
          <a:stretch>
            <a:fillRect/>
          </a:stretch>
        </p:blipFill>
        <p:spPr>
          <a:xfrm>
            <a:off x="6517319" y="2648197"/>
            <a:ext cx="3858163" cy="514422"/>
          </a:xfrm>
          <a:prstGeom prst="rect">
            <a:avLst/>
          </a:prstGeom>
        </p:spPr>
      </p:pic>
      <p:pic>
        <p:nvPicPr>
          <p:cNvPr id="11" name="图片 10">
            <a:extLst>
              <a:ext uri="{FF2B5EF4-FFF2-40B4-BE49-F238E27FC236}">
                <a16:creationId xmlns:a16="http://schemas.microsoft.com/office/drawing/2014/main" id="{1F507DA6-24A0-4FDC-AB98-3C04332A7530}"/>
              </a:ext>
            </a:extLst>
          </p:cNvPr>
          <p:cNvPicPr>
            <a:picLocks noChangeAspect="1"/>
          </p:cNvPicPr>
          <p:nvPr/>
        </p:nvPicPr>
        <p:blipFill>
          <a:blip r:embed="rId6"/>
          <a:stretch>
            <a:fillRect/>
          </a:stretch>
        </p:blipFill>
        <p:spPr>
          <a:xfrm>
            <a:off x="6009075" y="3356293"/>
            <a:ext cx="6182925" cy="1358481"/>
          </a:xfrm>
          <a:prstGeom prst="rect">
            <a:avLst/>
          </a:prstGeom>
        </p:spPr>
      </p:pic>
    </p:spTree>
    <p:extLst>
      <p:ext uri="{BB962C8B-B14F-4D97-AF65-F5344CB8AC3E}">
        <p14:creationId xmlns:p14="http://schemas.microsoft.com/office/powerpoint/2010/main" val="2956155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9B79E3-522A-4992-900E-02F0A4C7707D}"/>
              </a:ext>
            </a:extLst>
          </p:cNvPr>
          <p:cNvSpPr>
            <a:spLocks noGrp="1"/>
          </p:cNvSpPr>
          <p:nvPr>
            <p:ph type="title"/>
          </p:nvPr>
        </p:nvSpPr>
        <p:spPr/>
        <p:txBody>
          <a:bodyPr/>
          <a:lstStyle/>
          <a:p>
            <a:r>
              <a:rPr lang="en-US" altLang="zh-CN" dirty="0"/>
              <a:t>Docker image usage</a:t>
            </a:r>
            <a:endParaRPr lang="zh-CN" altLang="en-US" dirty="0"/>
          </a:p>
        </p:txBody>
      </p:sp>
      <p:sp>
        <p:nvSpPr>
          <p:cNvPr id="3" name="副标题 2">
            <a:extLst>
              <a:ext uri="{FF2B5EF4-FFF2-40B4-BE49-F238E27FC236}">
                <a16:creationId xmlns:a16="http://schemas.microsoft.com/office/drawing/2014/main" id="{1321E472-3430-4962-9167-10EF59C9E066}"/>
              </a:ext>
            </a:extLst>
          </p:cNvPr>
          <p:cNvSpPr>
            <a:spLocks noGrp="1"/>
          </p:cNvSpPr>
          <p:nvPr>
            <p:ph type="subTitle"/>
          </p:nvPr>
        </p:nvSpPr>
        <p:spPr>
          <a:xfrm>
            <a:off x="609480" y="1604520"/>
            <a:ext cx="7509588" cy="1144800"/>
          </a:xfrm>
        </p:spPr>
        <p:txBody>
          <a:bodyPr/>
          <a:lstStyle/>
          <a:p>
            <a:r>
              <a:rPr lang="en-US" altLang="zh-CN" dirty="0"/>
              <a:t>Manage and use local Docker host image</a:t>
            </a:r>
          </a:p>
          <a:p>
            <a:r>
              <a:rPr lang="en-US" altLang="zh-CN" dirty="0"/>
              <a:t>Create a image</a:t>
            </a:r>
            <a:endParaRPr lang="zh-CN" altLang="en-US" dirty="0"/>
          </a:p>
        </p:txBody>
      </p:sp>
      <p:sp>
        <p:nvSpPr>
          <p:cNvPr id="5" name="文本框 4">
            <a:extLst>
              <a:ext uri="{FF2B5EF4-FFF2-40B4-BE49-F238E27FC236}">
                <a16:creationId xmlns:a16="http://schemas.microsoft.com/office/drawing/2014/main" id="{7206CA75-034C-470B-8256-A38EB68F7919}"/>
              </a:ext>
            </a:extLst>
          </p:cNvPr>
          <p:cNvSpPr txBox="1"/>
          <p:nvPr/>
        </p:nvSpPr>
        <p:spPr>
          <a:xfrm>
            <a:off x="801355" y="2760690"/>
            <a:ext cx="2162908" cy="369332"/>
          </a:xfrm>
          <a:prstGeom prst="rect">
            <a:avLst/>
          </a:prstGeom>
          <a:noFill/>
        </p:spPr>
        <p:txBody>
          <a:bodyPr wrap="square">
            <a:spAutoFit/>
          </a:bodyPr>
          <a:lstStyle/>
          <a:p>
            <a:r>
              <a:rPr lang="zh-CN" altLang="en-US" dirty="0"/>
              <a:t>List the </a:t>
            </a:r>
            <a:r>
              <a:rPr lang="en-US" altLang="zh-CN" dirty="0"/>
              <a:t>image</a:t>
            </a:r>
            <a:r>
              <a:rPr lang="zh-CN" altLang="en-US" dirty="0"/>
              <a:t> list</a:t>
            </a:r>
          </a:p>
        </p:txBody>
      </p:sp>
      <p:pic>
        <p:nvPicPr>
          <p:cNvPr id="7" name="图片 6">
            <a:extLst>
              <a:ext uri="{FF2B5EF4-FFF2-40B4-BE49-F238E27FC236}">
                <a16:creationId xmlns:a16="http://schemas.microsoft.com/office/drawing/2014/main" id="{31AD132D-A414-401C-8CA3-610A42C87C61}"/>
              </a:ext>
            </a:extLst>
          </p:cNvPr>
          <p:cNvPicPr>
            <a:picLocks noChangeAspect="1"/>
          </p:cNvPicPr>
          <p:nvPr/>
        </p:nvPicPr>
        <p:blipFill>
          <a:blip r:embed="rId3"/>
          <a:stretch>
            <a:fillRect/>
          </a:stretch>
        </p:blipFill>
        <p:spPr>
          <a:xfrm>
            <a:off x="329083" y="3229503"/>
            <a:ext cx="8811855" cy="3019846"/>
          </a:xfrm>
          <a:prstGeom prst="rect">
            <a:avLst/>
          </a:prstGeom>
        </p:spPr>
      </p:pic>
      <p:sp>
        <p:nvSpPr>
          <p:cNvPr id="9" name="文本框 8">
            <a:extLst>
              <a:ext uri="{FF2B5EF4-FFF2-40B4-BE49-F238E27FC236}">
                <a16:creationId xmlns:a16="http://schemas.microsoft.com/office/drawing/2014/main" id="{90ED7D6F-7653-4853-8E8E-2A34D48AAE2E}"/>
              </a:ext>
            </a:extLst>
          </p:cNvPr>
          <p:cNvSpPr txBox="1"/>
          <p:nvPr/>
        </p:nvSpPr>
        <p:spPr>
          <a:xfrm>
            <a:off x="8119068" y="846000"/>
            <a:ext cx="3715654" cy="2862322"/>
          </a:xfrm>
          <a:prstGeom prst="rect">
            <a:avLst/>
          </a:prstGeom>
          <a:noFill/>
        </p:spPr>
        <p:txBody>
          <a:bodyPr wrap="square">
            <a:spAutoFit/>
          </a:bodyPr>
          <a:lstStyle/>
          <a:p>
            <a:r>
              <a:rPr lang="zh-CN" altLang="en-US" dirty="0"/>
              <a:t>REPOSITORY: indicates the source of the mirrored warehouse</a:t>
            </a:r>
          </a:p>
          <a:p>
            <a:endParaRPr lang="zh-CN" altLang="en-US" dirty="0"/>
          </a:p>
          <a:p>
            <a:r>
              <a:rPr lang="zh-CN" altLang="en-US" dirty="0"/>
              <a:t>TAG: Mirrored tag</a:t>
            </a:r>
          </a:p>
          <a:p>
            <a:endParaRPr lang="zh-CN" altLang="en-US" dirty="0"/>
          </a:p>
          <a:p>
            <a:r>
              <a:rPr lang="zh-CN" altLang="en-US" dirty="0"/>
              <a:t>IMAGE ID: Image ID</a:t>
            </a:r>
          </a:p>
          <a:p>
            <a:endParaRPr lang="zh-CN" altLang="en-US" dirty="0"/>
          </a:p>
          <a:p>
            <a:r>
              <a:rPr lang="zh-CN" altLang="en-US" dirty="0"/>
              <a:t>CREATED: Mirror creation time</a:t>
            </a:r>
          </a:p>
          <a:p>
            <a:endParaRPr lang="zh-CN" altLang="en-US" dirty="0"/>
          </a:p>
          <a:p>
            <a:r>
              <a:rPr lang="zh-CN" altLang="en-US" dirty="0"/>
              <a:t>SIZE: image size</a:t>
            </a:r>
          </a:p>
        </p:txBody>
      </p:sp>
    </p:spTree>
    <p:extLst>
      <p:ext uri="{BB962C8B-B14F-4D97-AF65-F5344CB8AC3E}">
        <p14:creationId xmlns:p14="http://schemas.microsoft.com/office/powerpoint/2010/main" val="285739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85B3F4C0-2656-4376-A2DE-6F4C9B5ACEE5}"/>
              </a:ext>
            </a:extLst>
          </p:cNvPr>
          <p:cNvSpPr>
            <a:spLocks noGrp="1"/>
          </p:cNvSpPr>
          <p:nvPr>
            <p:ph type="title"/>
          </p:nvPr>
        </p:nvSpPr>
        <p:spPr>
          <a:xfrm>
            <a:off x="750157" y="464519"/>
            <a:ext cx="10972440" cy="1144800"/>
          </a:xfrm>
        </p:spPr>
        <p:txBody>
          <a:bodyPr/>
          <a:lstStyle/>
          <a:p>
            <a:r>
              <a:rPr lang="en-US" altLang="zh-CN" dirty="0"/>
              <a:t>Docker image usage</a:t>
            </a:r>
            <a:endParaRPr lang="zh-CN" altLang="en-US" dirty="0"/>
          </a:p>
        </p:txBody>
      </p:sp>
      <p:pic>
        <p:nvPicPr>
          <p:cNvPr id="16" name="图片 15">
            <a:extLst>
              <a:ext uri="{FF2B5EF4-FFF2-40B4-BE49-F238E27FC236}">
                <a16:creationId xmlns:a16="http://schemas.microsoft.com/office/drawing/2014/main" id="{DC4EF25D-2225-4A91-9606-2A504052913A}"/>
              </a:ext>
            </a:extLst>
          </p:cNvPr>
          <p:cNvPicPr>
            <a:picLocks noChangeAspect="1"/>
          </p:cNvPicPr>
          <p:nvPr/>
        </p:nvPicPr>
        <p:blipFill>
          <a:blip r:embed="rId3"/>
          <a:stretch>
            <a:fillRect/>
          </a:stretch>
        </p:blipFill>
        <p:spPr>
          <a:xfrm>
            <a:off x="293219" y="3102237"/>
            <a:ext cx="5003617" cy="1781263"/>
          </a:xfrm>
          <a:prstGeom prst="rect">
            <a:avLst/>
          </a:prstGeom>
        </p:spPr>
      </p:pic>
      <p:sp>
        <p:nvSpPr>
          <p:cNvPr id="18" name="文本框 17">
            <a:extLst>
              <a:ext uri="{FF2B5EF4-FFF2-40B4-BE49-F238E27FC236}">
                <a16:creationId xmlns:a16="http://schemas.microsoft.com/office/drawing/2014/main" id="{9EC34858-87BC-4A34-ABCE-D9EB0026A32B}"/>
              </a:ext>
            </a:extLst>
          </p:cNvPr>
          <p:cNvSpPr txBox="1"/>
          <p:nvPr/>
        </p:nvSpPr>
        <p:spPr>
          <a:xfrm>
            <a:off x="293219" y="2392175"/>
            <a:ext cx="2399739" cy="369332"/>
          </a:xfrm>
          <a:prstGeom prst="rect">
            <a:avLst/>
          </a:prstGeom>
          <a:noFill/>
        </p:spPr>
        <p:txBody>
          <a:bodyPr wrap="square">
            <a:spAutoFit/>
          </a:bodyPr>
          <a:lstStyle/>
          <a:p>
            <a:r>
              <a:rPr lang="zh-CN" altLang="en-US" dirty="0"/>
              <a:t>Pre-download image</a:t>
            </a:r>
          </a:p>
        </p:txBody>
      </p:sp>
      <p:sp>
        <p:nvSpPr>
          <p:cNvPr id="20" name="文本框 19">
            <a:extLst>
              <a:ext uri="{FF2B5EF4-FFF2-40B4-BE49-F238E27FC236}">
                <a16:creationId xmlns:a16="http://schemas.microsoft.com/office/drawing/2014/main" id="{488294C3-59E9-44FF-86CD-85FF4AFE0B19}"/>
              </a:ext>
            </a:extLst>
          </p:cNvPr>
          <p:cNvSpPr txBox="1"/>
          <p:nvPr/>
        </p:nvSpPr>
        <p:spPr>
          <a:xfrm>
            <a:off x="6096000" y="2392175"/>
            <a:ext cx="2404068" cy="369332"/>
          </a:xfrm>
          <a:prstGeom prst="rect">
            <a:avLst/>
          </a:prstGeom>
          <a:noFill/>
        </p:spPr>
        <p:txBody>
          <a:bodyPr wrap="square">
            <a:spAutoFit/>
          </a:bodyPr>
          <a:lstStyle/>
          <a:p>
            <a:r>
              <a:rPr lang="zh-CN" altLang="en-US" dirty="0"/>
              <a:t>Delete </a:t>
            </a:r>
            <a:r>
              <a:rPr lang="en-US" altLang="zh-CN" dirty="0"/>
              <a:t>image</a:t>
            </a:r>
            <a:endParaRPr lang="zh-CN" altLang="en-US" dirty="0"/>
          </a:p>
        </p:txBody>
      </p:sp>
      <p:pic>
        <p:nvPicPr>
          <p:cNvPr id="22" name="图片 21">
            <a:extLst>
              <a:ext uri="{FF2B5EF4-FFF2-40B4-BE49-F238E27FC236}">
                <a16:creationId xmlns:a16="http://schemas.microsoft.com/office/drawing/2014/main" id="{03D27EEC-E3DE-4AA3-8DC6-33D148E78D37}"/>
              </a:ext>
            </a:extLst>
          </p:cNvPr>
          <p:cNvPicPr>
            <a:picLocks noChangeAspect="1"/>
          </p:cNvPicPr>
          <p:nvPr/>
        </p:nvPicPr>
        <p:blipFill>
          <a:blip r:embed="rId4"/>
          <a:stretch>
            <a:fillRect/>
          </a:stretch>
        </p:blipFill>
        <p:spPr>
          <a:xfrm>
            <a:off x="6096000" y="3064556"/>
            <a:ext cx="5827829" cy="776427"/>
          </a:xfrm>
          <a:prstGeom prst="rect">
            <a:avLst/>
          </a:prstGeom>
        </p:spPr>
      </p:pic>
    </p:spTree>
    <p:extLst>
      <p:ext uri="{BB962C8B-B14F-4D97-AF65-F5344CB8AC3E}">
        <p14:creationId xmlns:p14="http://schemas.microsoft.com/office/powerpoint/2010/main" val="3709390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B58CF6-0734-4F74-887C-DAC58F6F9215}"/>
              </a:ext>
            </a:extLst>
          </p:cNvPr>
          <p:cNvSpPr>
            <a:spLocks noGrp="1"/>
          </p:cNvSpPr>
          <p:nvPr>
            <p:ph type="title"/>
          </p:nvPr>
        </p:nvSpPr>
        <p:spPr/>
        <p:txBody>
          <a:bodyPr/>
          <a:lstStyle/>
          <a:p>
            <a:r>
              <a:rPr lang="en-US" altLang="zh-CN" dirty="0"/>
              <a:t>Docker container connection</a:t>
            </a:r>
            <a:endParaRPr lang="zh-CN" altLang="en-US" dirty="0"/>
          </a:p>
        </p:txBody>
      </p:sp>
      <p:sp>
        <p:nvSpPr>
          <p:cNvPr id="3" name="副标题 2">
            <a:extLst>
              <a:ext uri="{FF2B5EF4-FFF2-40B4-BE49-F238E27FC236}">
                <a16:creationId xmlns:a16="http://schemas.microsoft.com/office/drawing/2014/main" id="{F45F95E3-4AD3-4460-B1EB-88948BB646C1}"/>
              </a:ext>
            </a:extLst>
          </p:cNvPr>
          <p:cNvSpPr>
            <a:spLocks noGrp="1"/>
          </p:cNvSpPr>
          <p:nvPr>
            <p:ph type="subTitle"/>
          </p:nvPr>
        </p:nvSpPr>
        <p:spPr>
          <a:xfrm>
            <a:off x="609480" y="1604520"/>
            <a:ext cx="7905870" cy="715770"/>
          </a:xfrm>
        </p:spPr>
        <p:txBody>
          <a:bodyPr/>
          <a:lstStyle/>
          <a:p>
            <a:r>
              <a:rPr lang="en-US" altLang="zh-CN" dirty="0"/>
              <a:t>Network port mapping</a:t>
            </a:r>
            <a:endParaRPr lang="zh-CN" altLang="en-US" dirty="0"/>
          </a:p>
        </p:txBody>
      </p:sp>
      <p:pic>
        <p:nvPicPr>
          <p:cNvPr id="7" name="图片 6">
            <a:extLst>
              <a:ext uri="{FF2B5EF4-FFF2-40B4-BE49-F238E27FC236}">
                <a16:creationId xmlns:a16="http://schemas.microsoft.com/office/drawing/2014/main" id="{E73CDBF0-1484-4513-AE7B-232264A5C0C9}"/>
              </a:ext>
            </a:extLst>
          </p:cNvPr>
          <p:cNvPicPr>
            <a:picLocks noChangeAspect="1"/>
          </p:cNvPicPr>
          <p:nvPr/>
        </p:nvPicPr>
        <p:blipFill>
          <a:blip r:embed="rId3"/>
          <a:stretch>
            <a:fillRect/>
          </a:stretch>
        </p:blipFill>
        <p:spPr>
          <a:xfrm>
            <a:off x="609480" y="2377440"/>
            <a:ext cx="6344535" cy="695422"/>
          </a:xfrm>
          <a:prstGeom prst="rect">
            <a:avLst/>
          </a:prstGeom>
        </p:spPr>
      </p:pic>
      <p:pic>
        <p:nvPicPr>
          <p:cNvPr id="9" name="图片 8">
            <a:extLst>
              <a:ext uri="{FF2B5EF4-FFF2-40B4-BE49-F238E27FC236}">
                <a16:creationId xmlns:a16="http://schemas.microsoft.com/office/drawing/2014/main" id="{B20C5FBA-4C32-47E4-9184-87C4FA1849A3}"/>
              </a:ext>
            </a:extLst>
          </p:cNvPr>
          <p:cNvPicPr>
            <a:picLocks noChangeAspect="1"/>
          </p:cNvPicPr>
          <p:nvPr/>
        </p:nvPicPr>
        <p:blipFill>
          <a:blip r:embed="rId4"/>
          <a:stretch>
            <a:fillRect/>
          </a:stretch>
        </p:blipFill>
        <p:spPr>
          <a:xfrm>
            <a:off x="609479" y="3130012"/>
            <a:ext cx="8742065" cy="940813"/>
          </a:xfrm>
          <a:prstGeom prst="rect">
            <a:avLst/>
          </a:prstGeom>
        </p:spPr>
      </p:pic>
      <p:pic>
        <p:nvPicPr>
          <p:cNvPr id="11" name="图片 10">
            <a:extLst>
              <a:ext uri="{FF2B5EF4-FFF2-40B4-BE49-F238E27FC236}">
                <a16:creationId xmlns:a16="http://schemas.microsoft.com/office/drawing/2014/main" id="{AC4EB886-EBB9-4455-B07F-0D12E153D5EA}"/>
              </a:ext>
            </a:extLst>
          </p:cNvPr>
          <p:cNvPicPr>
            <a:picLocks noChangeAspect="1"/>
          </p:cNvPicPr>
          <p:nvPr/>
        </p:nvPicPr>
        <p:blipFill>
          <a:blip r:embed="rId5"/>
          <a:stretch>
            <a:fillRect/>
          </a:stretch>
        </p:blipFill>
        <p:spPr>
          <a:xfrm>
            <a:off x="609479" y="4127975"/>
            <a:ext cx="10523341" cy="2017337"/>
          </a:xfrm>
          <a:prstGeom prst="rect">
            <a:avLst/>
          </a:prstGeom>
        </p:spPr>
      </p:pic>
    </p:spTree>
    <p:extLst>
      <p:ext uri="{BB962C8B-B14F-4D97-AF65-F5344CB8AC3E}">
        <p14:creationId xmlns:p14="http://schemas.microsoft.com/office/powerpoint/2010/main" val="1455324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2D21E-12E8-4D17-ABE1-D56E6E58EAA1}"/>
              </a:ext>
            </a:extLst>
          </p:cNvPr>
          <p:cNvSpPr>
            <a:spLocks noGrp="1"/>
          </p:cNvSpPr>
          <p:nvPr>
            <p:ph type="title"/>
          </p:nvPr>
        </p:nvSpPr>
        <p:spPr/>
        <p:txBody>
          <a:bodyPr/>
          <a:lstStyle/>
          <a:p>
            <a:r>
              <a:rPr lang="en-US" altLang="zh-CN" dirty="0"/>
              <a:t>Docker </a:t>
            </a:r>
            <a:r>
              <a:rPr lang="en-US" altLang="zh-CN" dirty="0">
                <a:solidFill>
                  <a:srgbClr val="333333"/>
                </a:solidFill>
                <a:latin typeface="Helvetica Neue"/>
              </a:rPr>
              <a:t>r</a:t>
            </a:r>
            <a:r>
              <a:rPr lang="en-US" altLang="zh-CN" b="0" i="0" dirty="0">
                <a:solidFill>
                  <a:srgbClr val="333333"/>
                </a:solidFill>
                <a:effectLst/>
                <a:latin typeface="Helvetica Neue"/>
              </a:rPr>
              <a:t>epository</a:t>
            </a:r>
            <a:r>
              <a:rPr lang="en-US" altLang="zh-CN" dirty="0"/>
              <a:t> management</a:t>
            </a:r>
            <a:endParaRPr lang="zh-CN" altLang="en-US" dirty="0"/>
          </a:p>
        </p:txBody>
      </p:sp>
      <p:sp>
        <p:nvSpPr>
          <p:cNvPr id="3" name="副标题 2">
            <a:extLst>
              <a:ext uri="{FF2B5EF4-FFF2-40B4-BE49-F238E27FC236}">
                <a16:creationId xmlns:a16="http://schemas.microsoft.com/office/drawing/2014/main" id="{48E64DD5-4BEE-481F-AD03-598961123416}"/>
              </a:ext>
            </a:extLst>
          </p:cNvPr>
          <p:cNvSpPr>
            <a:spLocks noGrp="1"/>
          </p:cNvSpPr>
          <p:nvPr>
            <p:ph type="subTitle"/>
          </p:nvPr>
        </p:nvSpPr>
        <p:spPr>
          <a:xfrm>
            <a:off x="609480" y="1604520"/>
            <a:ext cx="10637640" cy="1344420"/>
          </a:xfrm>
        </p:spPr>
        <p:txBody>
          <a:bodyPr/>
          <a:lstStyle/>
          <a:p>
            <a:r>
              <a:rPr lang="en-US" altLang="zh-CN" b="1" i="0" dirty="0">
                <a:solidFill>
                  <a:srgbClr val="333333"/>
                </a:solidFill>
                <a:effectLst/>
                <a:latin typeface="Helvetica Neue"/>
              </a:rPr>
              <a:t>Docker Hub</a:t>
            </a:r>
          </a:p>
          <a:p>
            <a:pPr marL="0" indent="0">
              <a:buNone/>
            </a:pPr>
            <a:r>
              <a:rPr lang="en-US" altLang="zh-CN" sz="2000" dirty="0"/>
              <a:t>    Register a Docker account for free at https://hub.docker.com.</a:t>
            </a:r>
            <a:endParaRPr lang="zh-CN" altLang="en-US" sz="2000" dirty="0"/>
          </a:p>
        </p:txBody>
      </p:sp>
      <p:pic>
        <p:nvPicPr>
          <p:cNvPr id="7" name="图片 6">
            <a:extLst>
              <a:ext uri="{FF2B5EF4-FFF2-40B4-BE49-F238E27FC236}">
                <a16:creationId xmlns:a16="http://schemas.microsoft.com/office/drawing/2014/main" id="{0E5A0359-3459-48C6-AD3E-4823181234C1}"/>
              </a:ext>
            </a:extLst>
          </p:cNvPr>
          <p:cNvPicPr>
            <a:picLocks noChangeAspect="1"/>
          </p:cNvPicPr>
          <p:nvPr/>
        </p:nvPicPr>
        <p:blipFill>
          <a:blip r:embed="rId3"/>
          <a:stretch>
            <a:fillRect/>
          </a:stretch>
        </p:blipFill>
        <p:spPr>
          <a:xfrm>
            <a:off x="609480" y="3645566"/>
            <a:ext cx="9620003" cy="2368357"/>
          </a:xfrm>
          <a:prstGeom prst="rect">
            <a:avLst/>
          </a:prstGeom>
        </p:spPr>
      </p:pic>
      <p:sp>
        <p:nvSpPr>
          <p:cNvPr id="9" name="文本框 8">
            <a:extLst>
              <a:ext uri="{FF2B5EF4-FFF2-40B4-BE49-F238E27FC236}">
                <a16:creationId xmlns:a16="http://schemas.microsoft.com/office/drawing/2014/main" id="{53F4C82E-414A-44E7-9B53-0A6FF75E651A}"/>
              </a:ext>
            </a:extLst>
          </p:cNvPr>
          <p:cNvSpPr txBox="1"/>
          <p:nvPr/>
        </p:nvSpPr>
        <p:spPr>
          <a:xfrm>
            <a:off x="609480" y="3067084"/>
            <a:ext cx="6126480" cy="369332"/>
          </a:xfrm>
          <a:prstGeom prst="rect">
            <a:avLst/>
          </a:prstGeom>
          <a:noFill/>
        </p:spPr>
        <p:txBody>
          <a:bodyPr wrap="square">
            <a:spAutoFit/>
          </a:bodyPr>
          <a:lstStyle/>
          <a:p>
            <a:r>
              <a:rPr lang="zh-CN" altLang="en-US" dirty="0"/>
              <a:t>Find the </a:t>
            </a:r>
            <a:r>
              <a:rPr lang="en-US" altLang="zh-CN" dirty="0"/>
              <a:t>remote repository </a:t>
            </a:r>
            <a:r>
              <a:rPr lang="zh-CN" altLang="en-US" dirty="0"/>
              <a:t>and download it locally</a:t>
            </a:r>
          </a:p>
        </p:txBody>
      </p:sp>
    </p:spTree>
    <p:extLst>
      <p:ext uri="{BB962C8B-B14F-4D97-AF65-F5344CB8AC3E}">
        <p14:creationId xmlns:p14="http://schemas.microsoft.com/office/powerpoint/2010/main" val="2154315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2D21E-12E8-4D17-ABE1-D56E6E58EAA1}"/>
              </a:ext>
            </a:extLst>
          </p:cNvPr>
          <p:cNvSpPr>
            <a:spLocks noGrp="1"/>
          </p:cNvSpPr>
          <p:nvPr>
            <p:ph type="title"/>
          </p:nvPr>
        </p:nvSpPr>
        <p:spPr/>
        <p:txBody>
          <a:bodyPr/>
          <a:lstStyle/>
          <a:p>
            <a:r>
              <a:rPr lang="en-US" altLang="zh-CN" dirty="0"/>
              <a:t>Docker </a:t>
            </a:r>
            <a:r>
              <a:rPr lang="en-US" altLang="zh-CN" dirty="0">
                <a:solidFill>
                  <a:srgbClr val="333333"/>
                </a:solidFill>
                <a:latin typeface="Helvetica Neue"/>
              </a:rPr>
              <a:t>r</a:t>
            </a:r>
            <a:r>
              <a:rPr lang="en-US" altLang="zh-CN" b="0" i="0" dirty="0">
                <a:solidFill>
                  <a:srgbClr val="333333"/>
                </a:solidFill>
                <a:effectLst/>
                <a:latin typeface="Helvetica Neue"/>
              </a:rPr>
              <a:t>epository</a:t>
            </a:r>
            <a:r>
              <a:rPr lang="en-US" altLang="zh-CN" dirty="0"/>
              <a:t> management</a:t>
            </a:r>
            <a:endParaRPr lang="zh-CN" altLang="en-US" dirty="0"/>
          </a:p>
        </p:txBody>
      </p:sp>
      <p:sp>
        <p:nvSpPr>
          <p:cNvPr id="11" name="文本框 10">
            <a:extLst>
              <a:ext uri="{FF2B5EF4-FFF2-40B4-BE49-F238E27FC236}">
                <a16:creationId xmlns:a16="http://schemas.microsoft.com/office/drawing/2014/main" id="{AF043838-738C-40B8-B703-42168C376647}"/>
              </a:ext>
            </a:extLst>
          </p:cNvPr>
          <p:cNvSpPr txBox="1"/>
          <p:nvPr/>
        </p:nvSpPr>
        <p:spPr>
          <a:xfrm>
            <a:off x="609480" y="1792724"/>
            <a:ext cx="6126480" cy="369332"/>
          </a:xfrm>
          <a:prstGeom prst="rect">
            <a:avLst/>
          </a:prstGeom>
          <a:noFill/>
        </p:spPr>
        <p:txBody>
          <a:bodyPr wrap="square">
            <a:spAutoFit/>
          </a:bodyPr>
          <a:lstStyle/>
          <a:p>
            <a:r>
              <a:rPr lang="zh-CN" altLang="en-US" dirty="0"/>
              <a:t>Push </a:t>
            </a:r>
            <a:r>
              <a:rPr lang="en-US" altLang="zh-CN" dirty="0"/>
              <a:t>image</a:t>
            </a:r>
            <a:endParaRPr lang="zh-CN" altLang="en-US" dirty="0"/>
          </a:p>
        </p:txBody>
      </p:sp>
      <p:pic>
        <p:nvPicPr>
          <p:cNvPr id="13" name="图片 12">
            <a:extLst>
              <a:ext uri="{FF2B5EF4-FFF2-40B4-BE49-F238E27FC236}">
                <a16:creationId xmlns:a16="http://schemas.microsoft.com/office/drawing/2014/main" id="{9B87E39E-3D2D-4192-8E64-2D98592D2E22}"/>
              </a:ext>
            </a:extLst>
          </p:cNvPr>
          <p:cNvPicPr>
            <a:picLocks noChangeAspect="1"/>
          </p:cNvPicPr>
          <p:nvPr/>
        </p:nvPicPr>
        <p:blipFill>
          <a:blip r:embed="rId3"/>
          <a:stretch>
            <a:fillRect/>
          </a:stretch>
        </p:blipFill>
        <p:spPr>
          <a:xfrm>
            <a:off x="609480" y="2536380"/>
            <a:ext cx="7201905" cy="3286584"/>
          </a:xfrm>
          <a:prstGeom prst="rect">
            <a:avLst/>
          </a:prstGeom>
        </p:spPr>
      </p:pic>
    </p:spTree>
    <p:extLst>
      <p:ext uri="{BB962C8B-B14F-4D97-AF65-F5344CB8AC3E}">
        <p14:creationId xmlns:p14="http://schemas.microsoft.com/office/powerpoint/2010/main" val="3036928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Shape 6">
            <a:extLst>
              <a:ext uri="{FF2B5EF4-FFF2-40B4-BE49-F238E27FC236}">
                <a16:creationId xmlns:a16="http://schemas.microsoft.com/office/drawing/2014/main" id="{8E820D2C-25AC-4674-A406-69A5328A53D4}"/>
              </a:ext>
            </a:extLst>
          </p:cNvPr>
          <p:cNvSpPr txBox="1"/>
          <p:nvPr/>
        </p:nvSpPr>
        <p:spPr>
          <a:xfrm>
            <a:off x="279419" y="709629"/>
            <a:ext cx="4272484" cy="943773"/>
          </a:xfrm>
          <a:prstGeom prst="rect">
            <a:avLst/>
          </a:prstGeom>
          <a:noFill/>
          <a:ln>
            <a:noFill/>
          </a:ln>
        </p:spPr>
        <p:txBody>
          <a:bodyPr lIns="0" tIns="0" rIns="0" bIns="0" anchor="ctr"/>
          <a:lstStyle/>
          <a:p>
            <a:pPr algn="ctr">
              <a:lnSpc>
                <a:spcPct val="100000"/>
              </a:lnSpc>
            </a:pPr>
            <a:r>
              <a:rPr lang="en-US" altLang="ko-KR" sz="4400" spc="-1" dirty="0">
                <a:solidFill>
                  <a:srgbClr val="000000"/>
                </a:solidFill>
                <a:uFill>
                  <a:solidFill>
                    <a:srgbClr val="FFFFFF"/>
                  </a:solidFill>
                </a:uFill>
                <a:latin typeface="Tahoma"/>
                <a:ea typeface="맑은 고딕"/>
              </a:rPr>
              <a:t>1</a:t>
            </a:r>
            <a:r>
              <a:rPr lang="ko-KR" sz="4400" b="0" strike="noStrike" spc="-1" dirty="0">
                <a:solidFill>
                  <a:srgbClr val="000000"/>
                </a:solidFill>
                <a:uFill>
                  <a:solidFill>
                    <a:srgbClr val="FFFFFF"/>
                  </a:solidFill>
                </a:uFill>
                <a:latin typeface="Tahoma"/>
                <a:ea typeface="맑은 고딕"/>
              </a:rPr>
              <a:t>. </a:t>
            </a:r>
            <a:r>
              <a:rPr lang="en-US" altLang="ko-KR" sz="4400" spc="-1" dirty="0">
                <a:solidFill>
                  <a:srgbClr val="000000"/>
                </a:solidFill>
                <a:uFill>
                  <a:solidFill>
                    <a:srgbClr val="FFFFFF"/>
                  </a:solidFill>
                </a:uFill>
                <a:latin typeface="Tahoma"/>
                <a:ea typeface="맑은 고딕"/>
              </a:rPr>
              <a:t>Introduction</a:t>
            </a:r>
            <a:endParaRPr lang="ko-KR" sz="1800" b="0" strike="noStrike" spc="-1" dirty="0">
              <a:solidFill>
                <a:srgbClr val="000000"/>
              </a:solidFill>
              <a:uFill>
                <a:solidFill>
                  <a:srgbClr val="FFFFFF"/>
                </a:solidFill>
              </a:uFill>
              <a:latin typeface="Arial"/>
            </a:endParaRPr>
          </a:p>
        </p:txBody>
      </p:sp>
      <p:sp>
        <p:nvSpPr>
          <p:cNvPr id="9" name="CustomShape 1">
            <a:extLst>
              <a:ext uri="{FF2B5EF4-FFF2-40B4-BE49-F238E27FC236}">
                <a16:creationId xmlns:a16="http://schemas.microsoft.com/office/drawing/2014/main" id="{E48113EB-F535-4DED-9195-7AACA938F110}"/>
              </a:ext>
            </a:extLst>
          </p:cNvPr>
          <p:cNvSpPr/>
          <p:nvPr/>
        </p:nvSpPr>
        <p:spPr>
          <a:xfrm>
            <a:off x="585720" y="1515450"/>
            <a:ext cx="10972080" cy="475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371960" lvl="2" indent="-457200">
              <a:buFont typeface="Arial" panose="020B0604020202020204" pitchFamily="34" charset="0"/>
              <a:buChar char="•"/>
            </a:pPr>
            <a:endParaRPr lang="en-US" altLang="ko-KR" sz="1600" spc="-1" dirty="0">
              <a:solidFill>
                <a:srgbClr val="000000"/>
              </a:solidFill>
              <a:uFill>
                <a:solidFill>
                  <a:srgbClr val="FFFFFF"/>
                </a:solidFill>
              </a:uFill>
              <a:latin typeface="Tahoma"/>
              <a:ea typeface="DejaVu Sans"/>
            </a:endParaRPr>
          </a:p>
        </p:txBody>
      </p:sp>
      <p:pic>
        <p:nvPicPr>
          <p:cNvPr id="3" name="图片 2">
            <a:extLst>
              <a:ext uri="{FF2B5EF4-FFF2-40B4-BE49-F238E27FC236}">
                <a16:creationId xmlns:a16="http://schemas.microsoft.com/office/drawing/2014/main" id="{820F8AFD-BBE6-4B91-8749-975BD0C9D26C}"/>
              </a:ext>
            </a:extLst>
          </p:cNvPr>
          <p:cNvPicPr>
            <a:picLocks noChangeAspect="1"/>
          </p:cNvPicPr>
          <p:nvPr/>
        </p:nvPicPr>
        <p:blipFill>
          <a:blip r:embed="rId3"/>
          <a:stretch>
            <a:fillRect/>
          </a:stretch>
        </p:blipFill>
        <p:spPr>
          <a:xfrm>
            <a:off x="1749578" y="3776315"/>
            <a:ext cx="8049748" cy="2372056"/>
          </a:xfrm>
          <a:prstGeom prst="rect">
            <a:avLst/>
          </a:prstGeom>
        </p:spPr>
      </p:pic>
      <p:sp>
        <p:nvSpPr>
          <p:cNvPr id="14" name="文本框 13">
            <a:extLst>
              <a:ext uri="{FF2B5EF4-FFF2-40B4-BE49-F238E27FC236}">
                <a16:creationId xmlns:a16="http://schemas.microsoft.com/office/drawing/2014/main" id="{4DF2D515-3865-483A-9C57-A3DBDF0449D9}"/>
              </a:ext>
            </a:extLst>
          </p:cNvPr>
          <p:cNvSpPr txBox="1"/>
          <p:nvPr/>
        </p:nvSpPr>
        <p:spPr>
          <a:xfrm>
            <a:off x="585720" y="1792638"/>
            <a:ext cx="11020560" cy="1200329"/>
          </a:xfrm>
          <a:prstGeom prst="rect">
            <a:avLst/>
          </a:prstGeom>
          <a:noFill/>
        </p:spPr>
        <p:txBody>
          <a:bodyPr wrap="square">
            <a:spAutoFit/>
          </a:bodyPr>
          <a:lstStyle/>
          <a:p>
            <a:r>
              <a:rPr lang="en-US" altLang="zh-CN" i="0" dirty="0" err="1">
                <a:effectLst/>
                <a:latin typeface="Times New Roman" panose="02020603050405020304" pitchFamily="18" charset="0"/>
                <a:cs typeface="Times New Roman" panose="02020603050405020304" pitchFamily="18" charset="0"/>
              </a:rPr>
              <a:t>Conda</a:t>
            </a:r>
            <a:r>
              <a:rPr lang="en-US" altLang="zh-CN" i="0" dirty="0">
                <a:effectLst/>
                <a:latin typeface="Times New Roman" panose="02020603050405020304" pitchFamily="18" charset="0"/>
                <a:cs typeface="Times New Roman" panose="02020603050405020304" pitchFamily="18" charset="0"/>
              </a:rPr>
              <a:t> is an open source package management system and environment management system that runs on Windows, macOS and Linux. </a:t>
            </a:r>
            <a:r>
              <a:rPr lang="en-US" altLang="zh-CN" i="0" dirty="0" err="1">
                <a:effectLst/>
                <a:latin typeface="Times New Roman" panose="02020603050405020304" pitchFamily="18" charset="0"/>
                <a:cs typeface="Times New Roman" panose="02020603050405020304" pitchFamily="18" charset="0"/>
              </a:rPr>
              <a:t>Conda</a:t>
            </a:r>
            <a:r>
              <a:rPr lang="en-US" altLang="zh-CN" i="0" dirty="0">
                <a:effectLst/>
                <a:latin typeface="Times New Roman" panose="02020603050405020304" pitchFamily="18" charset="0"/>
                <a:cs typeface="Times New Roman" panose="02020603050405020304" pitchFamily="18" charset="0"/>
              </a:rPr>
              <a:t> quickly installs, runs and updates packages and their dependencies. </a:t>
            </a:r>
            <a:r>
              <a:rPr lang="en-US" altLang="zh-CN" i="0" dirty="0" err="1">
                <a:effectLst/>
                <a:latin typeface="Times New Roman" panose="02020603050405020304" pitchFamily="18" charset="0"/>
                <a:cs typeface="Times New Roman" panose="02020603050405020304" pitchFamily="18" charset="0"/>
              </a:rPr>
              <a:t>Conda</a:t>
            </a:r>
            <a:r>
              <a:rPr lang="en-US" altLang="zh-CN" i="0" dirty="0">
                <a:effectLst/>
                <a:latin typeface="Times New Roman" panose="02020603050405020304" pitchFamily="18" charset="0"/>
                <a:cs typeface="Times New Roman" panose="02020603050405020304" pitchFamily="18" charset="0"/>
              </a:rPr>
              <a:t> easily creates, saves, loads and switches between environments on your local computer. It was created for Python programs, but it can package and distribute software for any language.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35688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485A72-2E2A-4EA7-A887-6A3BB110BD19}"/>
              </a:ext>
            </a:extLst>
          </p:cNvPr>
          <p:cNvSpPr>
            <a:spLocks noGrp="1"/>
          </p:cNvSpPr>
          <p:nvPr>
            <p:ph type="title"/>
          </p:nvPr>
        </p:nvSpPr>
        <p:spPr/>
        <p:txBody>
          <a:bodyPr/>
          <a:lstStyle/>
          <a:p>
            <a:r>
              <a:rPr lang="en-US" altLang="zh-CN" dirty="0"/>
              <a:t>2.Install </a:t>
            </a:r>
            <a:r>
              <a:rPr lang="en-US" altLang="zh-CN" dirty="0" err="1"/>
              <a:t>Conda</a:t>
            </a:r>
            <a:endParaRPr lang="zh-CN" altLang="en-US" dirty="0"/>
          </a:p>
        </p:txBody>
      </p:sp>
      <p:sp>
        <p:nvSpPr>
          <p:cNvPr id="3" name="副标题 2">
            <a:extLst>
              <a:ext uri="{FF2B5EF4-FFF2-40B4-BE49-F238E27FC236}">
                <a16:creationId xmlns:a16="http://schemas.microsoft.com/office/drawing/2014/main" id="{FFD0278C-D83A-409A-BAB6-05A55BBB5479}"/>
              </a:ext>
            </a:extLst>
          </p:cNvPr>
          <p:cNvSpPr>
            <a:spLocks noGrp="1"/>
          </p:cNvSpPr>
          <p:nvPr>
            <p:ph type="subTitle"/>
          </p:nvPr>
        </p:nvSpPr>
        <p:spPr>
          <a:xfrm>
            <a:off x="186571" y="2011852"/>
            <a:ext cx="5512783" cy="369333"/>
          </a:xfrm>
        </p:spPr>
        <p:txBody>
          <a:bodyPr/>
          <a:lstStyle/>
          <a:p>
            <a:r>
              <a:rPr lang="en-US" altLang="zh-CN" sz="1600" dirty="0">
                <a:hlinkClick r:id="rId3">
                  <a:extLst>
                    <a:ext uri="{A12FA001-AC4F-418D-AE19-62706E023703}">
                      <ahyp:hlinkClr xmlns:ahyp="http://schemas.microsoft.com/office/drawing/2018/hyperlinkcolor" val="tx"/>
                    </a:ext>
                  </a:extLst>
                </a:hlinkClick>
              </a:rPr>
              <a:t>https://www.anaconda.com/products/individual#Downloads</a:t>
            </a:r>
            <a:endParaRPr lang="en-US" altLang="zh-CN" sz="1600" dirty="0"/>
          </a:p>
          <a:p>
            <a:endParaRPr lang="zh-CN" altLang="en-US" sz="1600" dirty="0"/>
          </a:p>
        </p:txBody>
      </p:sp>
      <p:pic>
        <p:nvPicPr>
          <p:cNvPr id="5" name="图片 4">
            <a:extLst>
              <a:ext uri="{FF2B5EF4-FFF2-40B4-BE49-F238E27FC236}">
                <a16:creationId xmlns:a16="http://schemas.microsoft.com/office/drawing/2014/main" id="{A8FC2164-D64A-4647-8693-78B2EF700A9C}"/>
              </a:ext>
            </a:extLst>
          </p:cNvPr>
          <p:cNvPicPr>
            <a:picLocks noChangeAspect="1"/>
          </p:cNvPicPr>
          <p:nvPr/>
        </p:nvPicPr>
        <p:blipFill>
          <a:blip r:embed="rId4"/>
          <a:stretch>
            <a:fillRect/>
          </a:stretch>
        </p:blipFill>
        <p:spPr>
          <a:xfrm>
            <a:off x="0" y="3022061"/>
            <a:ext cx="5687367" cy="2909509"/>
          </a:xfrm>
          <a:prstGeom prst="rect">
            <a:avLst/>
          </a:prstGeom>
        </p:spPr>
      </p:pic>
      <p:pic>
        <p:nvPicPr>
          <p:cNvPr id="6" name="图片 5">
            <a:extLst>
              <a:ext uri="{FF2B5EF4-FFF2-40B4-BE49-F238E27FC236}">
                <a16:creationId xmlns:a16="http://schemas.microsoft.com/office/drawing/2014/main" id="{B2FAEA37-DC6E-430E-9134-F49929F4F0CB}"/>
              </a:ext>
            </a:extLst>
          </p:cNvPr>
          <p:cNvPicPr>
            <a:picLocks noChangeAspect="1"/>
          </p:cNvPicPr>
          <p:nvPr/>
        </p:nvPicPr>
        <p:blipFill>
          <a:blip r:embed="rId5"/>
          <a:stretch>
            <a:fillRect/>
          </a:stretch>
        </p:blipFill>
        <p:spPr>
          <a:xfrm>
            <a:off x="6000086" y="2919237"/>
            <a:ext cx="6191914" cy="2909509"/>
          </a:xfrm>
          <a:prstGeom prst="rect">
            <a:avLst/>
          </a:prstGeom>
        </p:spPr>
      </p:pic>
      <p:sp>
        <p:nvSpPr>
          <p:cNvPr id="8" name="文本框 7">
            <a:extLst>
              <a:ext uri="{FF2B5EF4-FFF2-40B4-BE49-F238E27FC236}">
                <a16:creationId xmlns:a16="http://schemas.microsoft.com/office/drawing/2014/main" id="{42F0A27E-2F1F-412A-A488-9D349FE69F02}"/>
              </a:ext>
            </a:extLst>
          </p:cNvPr>
          <p:cNvSpPr txBox="1"/>
          <p:nvPr/>
        </p:nvSpPr>
        <p:spPr>
          <a:xfrm>
            <a:off x="5884329" y="1925789"/>
            <a:ext cx="6121100" cy="313932"/>
          </a:xfrm>
          <a:prstGeom prst="rect">
            <a:avLst/>
          </a:prstGeom>
          <a:noFill/>
        </p:spPr>
        <p:txBody>
          <a:bodyPr wrap="square">
            <a:spAutoFit/>
          </a:bodyPr>
          <a:lstStyle/>
          <a:p>
            <a:pPr>
              <a:lnSpc>
                <a:spcPct val="90000"/>
              </a:lnSpc>
              <a:spcBef>
                <a:spcPct val="0"/>
              </a:spcBef>
            </a:pPr>
            <a:r>
              <a:rPr lang="en-US" altLang="zh-CN" sz="1600" dirty="0">
                <a:latin typeface="+mj-lt"/>
                <a:ea typeface="+mj-ea"/>
                <a:cs typeface="+mj-cs"/>
              </a:rPr>
              <a:t>https://docs.conda.io/projects/conda/en/latest/user-guide/install/</a:t>
            </a:r>
            <a:endParaRPr lang="zh-CN" altLang="en-US" sz="1600" dirty="0">
              <a:latin typeface="+mj-lt"/>
              <a:ea typeface="+mj-ea"/>
              <a:cs typeface="+mj-cs"/>
            </a:endParaRPr>
          </a:p>
        </p:txBody>
      </p:sp>
    </p:spTree>
    <p:extLst>
      <p:ext uri="{BB962C8B-B14F-4D97-AF65-F5344CB8AC3E}">
        <p14:creationId xmlns:p14="http://schemas.microsoft.com/office/powerpoint/2010/main" val="327750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485A72-2E2A-4EA7-A887-6A3BB110BD19}"/>
              </a:ext>
            </a:extLst>
          </p:cNvPr>
          <p:cNvSpPr>
            <a:spLocks noGrp="1"/>
          </p:cNvSpPr>
          <p:nvPr>
            <p:ph type="title"/>
          </p:nvPr>
        </p:nvSpPr>
        <p:spPr/>
        <p:txBody>
          <a:bodyPr/>
          <a:lstStyle/>
          <a:p>
            <a:r>
              <a:rPr lang="en-US" altLang="zh-CN" dirty="0"/>
              <a:t>2.Install </a:t>
            </a:r>
            <a:r>
              <a:rPr lang="en-US" altLang="zh-CN" dirty="0" err="1"/>
              <a:t>Conda</a:t>
            </a:r>
            <a:endParaRPr lang="zh-CN" altLang="en-US" dirty="0"/>
          </a:p>
        </p:txBody>
      </p:sp>
      <p:pic>
        <p:nvPicPr>
          <p:cNvPr id="8" name="图片 7">
            <a:extLst>
              <a:ext uri="{FF2B5EF4-FFF2-40B4-BE49-F238E27FC236}">
                <a16:creationId xmlns:a16="http://schemas.microsoft.com/office/drawing/2014/main" id="{447E635C-FD91-47DE-8C72-84C45FA2415E}"/>
              </a:ext>
            </a:extLst>
          </p:cNvPr>
          <p:cNvPicPr>
            <a:picLocks noChangeAspect="1"/>
          </p:cNvPicPr>
          <p:nvPr/>
        </p:nvPicPr>
        <p:blipFill>
          <a:blip r:embed="rId3"/>
          <a:stretch>
            <a:fillRect/>
          </a:stretch>
        </p:blipFill>
        <p:spPr>
          <a:xfrm>
            <a:off x="142538" y="1525323"/>
            <a:ext cx="2831021" cy="2221177"/>
          </a:xfrm>
          <a:prstGeom prst="rect">
            <a:avLst/>
          </a:prstGeom>
        </p:spPr>
      </p:pic>
      <p:pic>
        <p:nvPicPr>
          <p:cNvPr id="10" name="图片 9">
            <a:extLst>
              <a:ext uri="{FF2B5EF4-FFF2-40B4-BE49-F238E27FC236}">
                <a16:creationId xmlns:a16="http://schemas.microsoft.com/office/drawing/2014/main" id="{89A4E77F-8DB8-4E29-A3C4-104A9BC02B51}"/>
              </a:ext>
            </a:extLst>
          </p:cNvPr>
          <p:cNvPicPr>
            <a:picLocks noChangeAspect="1"/>
          </p:cNvPicPr>
          <p:nvPr/>
        </p:nvPicPr>
        <p:blipFill>
          <a:blip r:embed="rId4"/>
          <a:stretch>
            <a:fillRect/>
          </a:stretch>
        </p:blipFill>
        <p:spPr>
          <a:xfrm>
            <a:off x="2973559" y="1533260"/>
            <a:ext cx="2808257" cy="2213240"/>
          </a:xfrm>
          <a:prstGeom prst="rect">
            <a:avLst/>
          </a:prstGeom>
        </p:spPr>
      </p:pic>
      <p:pic>
        <p:nvPicPr>
          <p:cNvPr id="12" name="图片 11">
            <a:extLst>
              <a:ext uri="{FF2B5EF4-FFF2-40B4-BE49-F238E27FC236}">
                <a16:creationId xmlns:a16="http://schemas.microsoft.com/office/drawing/2014/main" id="{E1E73AFE-D1DF-4E8F-9F48-F8CD863ADB6C}"/>
              </a:ext>
            </a:extLst>
          </p:cNvPr>
          <p:cNvPicPr>
            <a:picLocks noChangeAspect="1"/>
          </p:cNvPicPr>
          <p:nvPr/>
        </p:nvPicPr>
        <p:blipFill>
          <a:blip r:embed="rId5"/>
          <a:stretch>
            <a:fillRect/>
          </a:stretch>
        </p:blipFill>
        <p:spPr>
          <a:xfrm>
            <a:off x="5781816" y="1533260"/>
            <a:ext cx="2830027" cy="2221177"/>
          </a:xfrm>
          <a:prstGeom prst="rect">
            <a:avLst/>
          </a:prstGeom>
        </p:spPr>
      </p:pic>
      <p:pic>
        <p:nvPicPr>
          <p:cNvPr id="14" name="图片 13">
            <a:extLst>
              <a:ext uri="{FF2B5EF4-FFF2-40B4-BE49-F238E27FC236}">
                <a16:creationId xmlns:a16="http://schemas.microsoft.com/office/drawing/2014/main" id="{2BC31AC0-5C91-410F-ACEB-89A946E142BA}"/>
              </a:ext>
            </a:extLst>
          </p:cNvPr>
          <p:cNvPicPr>
            <a:picLocks noChangeAspect="1"/>
          </p:cNvPicPr>
          <p:nvPr/>
        </p:nvPicPr>
        <p:blipFill>
          <a:blip r:embed="rId6"/>
          <a:stretch>
            <a:fillRect/>
          </a:stretch>
        </p:blipFill>
        <p:spPr>
          <a:xfrm>
            <a:off x="8611844" y="1418400"/>
            <a:ext cx="2939074" cy="2336037"/>
          </a:xfrm>
          <a:prstGeom prst="rect">
            <a:avLst/>
          </a:prstGeom>
        </p:spPr>
      </p:pic>
      <p:pic>
        <p:nvPicPr>
          <p:cNvPr id="16" name="图片 15">
            <a:extLst>
              <a:ext uri="{FF2B5EF4-FFF2-40B4-BE49-F238E27FC236}">
                <a16:creationId xmlns:a16="http://schemas.microsoft.com/office/drawing/2014/main" id="{FACCFCEE-F0AE-4478-94CD-F3A961A921C5}"/>
              </a:ext>
            </a:extLst>
          </p:cNvPr>
          <p:cNvPicPr>
            <a:picLocks noChangeAspect="1"/>
          </p:cNvPicPr>
          <p:nvPr/>
        </p:nvPicPr>
        <p:blipFill>
          <a:blip r:embed="rId7"/>
          <a:stretch>
            <a:fillRect/>
          </a:stretch>
        </p:blipFill>
        <p:spPr>
          <a:xfrm>
            <a:off x="4234342" y="3869297"/>
            <a:ext cx="3094947" cy="2475958"/>
          </a:xfrm>
          <a:prstGeom prst="rect">
            <a:avLst/>
          </a:prstGeom>
        </p:spPr>
      </p:pic>
    </p:spTree>
    <p:extLst>
      <p:ext uri="{BB962C8B-B14F-4D97-AF65-F5344CB8AC3E}">
        <p14:creationId xmlns:p14="http://schemas.microsoft.com/office/powerpoint/2010/main" val="3541270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485A72-2E2A-4EA7-A887-6A3BB110BD19}"/>
              </a:ext>
            </a:extLst>
          </p:cNvPr>
          <p:cNvSpPr>
            <a:spLocks noGrp="1"/>
          </p:cNvSpPr>
          <p:nvPr>
            <p:ph type="title"/>
          </p:nvPr>
        </p:nvSpPr>
        <p:spPr/>
        <p:txBody>
          <a:bodyPr/>
          <a:lstStyle/>
          <a:p>
            <a:r>
              <a:rPr lang="en-US" altLang="zh-CN" dirty="0"/>
              <a:t>2. Manage virtual environments</a:t>
            </a:r>
            <a:endParaRPr lang="zh-CN" altLang="en-US" dirty="0"/>
          </a:p>
        </p:txBody>
      </p:sp>
      <p:pic>
        <p:nvPicPr>
          <p:cNvPr id="4" name="图片 3">
            <a:extLst>
              <a:ext uri="{FF2B5EF4-FFF2-40B4-BE49-F238E27FC236}">
                <a16:creationId xmlns:a16="http://schemas.microsoft.com/office/drawing/2014/main" id="{91BA12E6-FB74-4284-9D12-498D77D9D82A}"/>
              </a:ext>
            </a:extLst>
          </p:cNvPr>
          <p:cNvPicPr>
            <a:picLocks noChangeAspect="1"/>
          </p:cNvPicPr>
          <p:nvPr/>
        </p:nvPicPr>
        <p:blipFill>
          <a:blip r:embed="rId3"/>
          <a:stretch>
            <a:fillRect/>
          </a:stretch>
        </p:blipFill>
        <p:spPr>
          <a:xfrm>
            <a:off x="732377" y="1971471"/>
            <a:ext cx="5363323" cy="2915057"/>
          </a:xfrm>
          <a:prstGeom prst="rect">
            <a:avLst/>
          </a:prstGeom>
        </p:spPr>
      </p:pic>
      <p:pic>
        <p:nvPicPr>
          <p:cNvPr id="9" name="图片 8">
            <a:extLst>
              <a:ext uri="{FF2B5EF4-FFF2-40B4-BE49-F238E27FC236}">
                <a16:creationId xmlns:a16="http://schemas.microsoft.com/office/drawing/2014/main" id="{7C2E8636-091C-4EF5-8C95-CB0CBFB9A912}"/>
              </a:ext>
            </a:extLst>
          </p:cNvPr>
          <p:cNvPicPr>
            <a:picLocks noChangeAspect="1"/>
          </p:cNvPicPr>
          <p:nvPr/>
        </p:nvPicPr>
        <p:blipFill>
          <a:blip r:embed="rId4"/>
          <a:stretch>
            <a:fillRect/>
          </a:stretch>
        </p:blipFill>
        <p:spPr>
          <a:xfrm>
            <a:off x="7555629" y="1438221"/>
            <a:ext cx="2814269" cy="4001378"/>
          </a:xfrm>
          <a:prstGeom prst="rect">
            <a:avLst/>
          </a:prstGeom>
        </p:spPr>
      </p:pic>
      <p:sp>
        <p:nvSpPr>
          <p:cNvPr id="19" name="文本框 18">
            <a:extLst>
              <a:ext uri="{FF2B5EF4-FFF2-40B4-BE49-F238E27FC236}">
                <a16:creationId xmlns:a16="http://schemas.microsoft.com/office/drawing/2014/main" id="{469FB27A-5626-4B4D-B854-158FEB2D5EB5}"/>
              </a:ext>
            </a:extLst>
          </p:cNvPr>
          <p:cNvSpPr txBox="1"/>
          <p:nvPr/>
        </p:nvSpPr>
        <p:spPr>
          <a:xfrm>
            <a:off x="8056576" y="5607163"/>
            <a:ext cx="2518735" cy="369332"/>
          </a:xfrm>
          <a:prstGeom prst="rect">
            <a:avLst/>
          </a:prstGeom>
          <a:noFill/>
        </p:spPr>
        <p:txBody>
          <a:bodyPr wrap="square">
            <a:spAutoFit/>
          </a:bodyPr>
          <a:lstStyle/>
          <a:p>
            <a:pPr algn="l"/>
            <a:r>
              <a:rPr lang="en-US" altLang="zh-CN" b="0" i="0" dirty="0">
                <a:solidFill>
                  <a:srgbClr val="404040"/>
                </a:solidFill>
                <a:effectLst/>
                <a:latin typeface="Lato" panose="020F0502020204030203" pitchFamily="34" charset="0"/>
              </a:rPr>
              <a:t>Anaconda Prompt</a:t>
            </a:r>
            <a:endParaRPr lang="en-US" altLang="zh-CN" b="1" i="0" dirty="0">
              <a:effectLst/>
              <a:latin typeface="PingFang SC"/>
            </a:endParaRPr>
          </a:p>
        </p:txBody>
      </p:sp>
      <p:sp>
        <p:nvSpPr>
          <p:cNvPr id="20" name="文本框 19">
            <a:extLst>
              <a:ext uri="{FF2B5EF4-FFF2-40B4-BE49-F238E27FC236}">
                <a16:creationId xmlns:a16="http://schemas.microsoft.com/office/drawing/2014/main" id="{036EE099-E13A-4DAE-A3C3-BC27623CD0CC}"/>
              </a:ext>
            </a:extLst>
          </p:cNvPr>
          <p:cNvSpPr txBox="1"/>
          <p:nvPr/>
        </p:nvSpPr>
        <p:spPr>
          <a:xfrm>
            <a:off x="2997450" y="5591999"/>
            <a:ext cx="1137976" cy="369332"/>
          </a:xfrm>
          <a:prstGeom prst="rect">
            <a:avLst/>
          </a:prstGeom>
          <a:noFill/>
        </p:spPr>
        <p:txBody>
          <a:bodyPr wrap="square">
            <a:spAutoFit/>
          </a:bodyPr>
          <a:lstStyle/>
          <a:p>
            <a:pPr algn="l"/>
            <a:r>
              <a:rPr lang="en-US" altLang="zh-CN" b="1" i="0" dirty="0">
                <a:effectLst/>
                <a:latin typeface="PingFang SC"/>
              </a:rPr>
              <a:t>activate</a:t>
            </a:r>
          </a:p>
        </p:txBody>
      </p:sp>
    </p:spTree>
    <p:extLst>
      <p:ext uri="{BB962C8B-B14F-4D97-AF65-F5344CB8AC3E}">
        <p14:creationId xmlns:p14="http://schemas.microsoft.com/office/powerpoint/2010/main" val="3600115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BB53C-0E71-416C-BCDD-90CCCC1ABB20}"/>
              </a:ext>
            </a:extLst>
          </p:cNvPr>
          <p:cNvSpPr>
            <a:spLocks noGrp="1"/>
          </p:cNvSpPr>
          <p:nvPr>
            <p:ph type="title"/>
          </p:nvPr>
        </p:nvSpPr>
        <p:spPr/>
        <p:txBody>
          <a:bodyPr/>
          <a:lstStyle/>
          <a:p>
            <a:r>
              <a:rPr lang="en-US" altLang="zh-CN" dirty="0"/>
              <a:t>3.Conda </a:t>
            </a:r>
            <a:r>
              <a:rPr lang="en-US" altLang="zh-CN" dirty="0" err="1"/>
              <a:t>cmd</a:t>
            </a:r>
            <a:endParaRPr lang="zh-CN" altLang="en-US" dirty="0"/>
          </a:p>
        </p:txBody>
      </p:sp>
      <p:sp>
        <p:nvSpPr>
          <p:cNvPr id="3" name="副标题 2">
            <a:extLst>
              <a:ext uri="{FF2B5EF4-FFF2-40B4-BE49-F238E27FC236}">
                <a16:creationId xmlns:a16="http://schemas.microsoft.com/office/drawing/2014/main" id="{EE6137D8-47A2-417B-BF0A-317FA71DDE3F}"/>
              </a:ext>
            </a:extLst>
          </p:cNvPr>
          <p:cNvSpPr>
            <a:spLocks noGrp="1"/>
          </p:cNvSpPr>
          <p:nvPr>
            <p:ph type="subTitle"/>
          </p:nvPr>
        </p:nvSpPr>
        <p:spPr>
          <a:xfrm>
            <a:off x="287934" y="1297142"/>
            <a:ext cx="11719846" cy="3887808"/>
          </a:xfrm>
        </p:spPr>
        <p:txBody>
          <a:bodyPr/>
          <a:lstStyle/>
          <a:p>
            <a:r>
              <a:rPr lang="en-US" altLang="zh-CN" sz="1800" dirty="0"/>
              <a:t>View all command help for environmental management          </a:t>
            </a:r>
            <a:r>
              <a:rPr lang="en-US" altLang="zh-CN" sz="1200" b="0" i="1" dirty="0" err="1">
                <a:solidFill>
                  <a:srgbClr val="880000"/>
                </a:solidFill>
                <a:effectLst/>
                <a:latin typeface="Source Code Pro" panose="020B0604020202020204" pitchFamily="49" charset="0"/>
              </a:rPr>
              <a:t>conda</a:t>
            </a:r>
            <a:r>
              <a:rPr lang="en-US" altLang="zh-CN" sz="1200" b="0" i="0" dirty="0">
                <a:solidFill>
                  <a:srgbClr val="4F4F4F"/>
                </a:solidFill>
                <a:effectLst/>
                <a:latin typeface="Source Code Pro" panose="020B0604020202020204" pitchFamily="49" charset="0"/>
              </a:rPr>
              <a:t> </a:t>
            </a:r>
            <a:r>
              <a:rPr lang="en-US" altLang="zh-CN" sz="1200" b="0" i="0" dirty="0">
                <a:solidFill>
                  <a:srgbClr val="006666"/>
                </a:solidFill>
                <a:effectLst/>
                <a:latin typeface="Source Code Pro" panose="020B0604020202020204" pitchFamily="49" charset="0"/>
              </a:rPr>
              <a:t>--</a:t>
            </a:r>
            <a:r>
              <a:rPr lang="en-US" altLang="zh-CN" sz="1200" b="0" i="1" dirty="0">
                <a:solidFill>
                  <a:srgbClr val="880000"/>
                </a:solidFill>
                <a:effectLst/>
                <a:latin typeface="Source Code Pro" panose="020B0604020202020204" pitchFamily="49" charset="0"/>
              </a:rPr>
              <a:t>help</a:t>
            </a:r>
            <a:endParaRPr lang="en-US" altLang="zh-CN" sz="1800" dirty="0"/>
          </a:p>
          <a:p>
            <a:r>
              <a:rPr lang="en-US" altLang="zh-CN" sz="1800" dirty="0"/>
              <a:t>Create the environment                                                            </a:t>
            </a:r>
            <a:r>
              <a:rPr lang="en-US" altLang="zh-CN" sz="1200" b="0" i="0" dirty="0" err="1">
                <a:solidFill>
                  <a:srgbClr val="4F4F4F"/>
                </a:solidFill>
                <a:effectLst/>
                <a:latin typeface="Source Code Pro" panose="020B0509030403020204" pitchFamily="49" charset="0"/>
              </a:rPr>
              <a:t>conda</a:t>
            </a:r>
            <a:r>
              <a:rPr lang="en-US" altLang="zh-CN" sz="1200" b="0" i="0" dirty="0">
                <a:solidFill>
                  <a:srgbClr val="4F4F4F"/>
                </a:solidFill>
                <a:effectLst/>
                <a:latin typeface="Source Code Pro" panose="020B0509030403020204" pitchFamily="49" charset="0"/>
              </a:rPr>
              <a:t> create </a:t>
            </a:r>
            <a:r>
              <a:rPr lang="en-US" altLang="zh-CN" sz="1200" b="0" i="1" dirty="0">
                <a:solidFill>
                  <a:srgbClr val="880000"/>
                </a:solidFill>
                <a:effectLst/>
                <a:latin typeface="Source Code Pro" panose="020B0509030403020204" pitchFamily="49" charset="0"/>
              </a:rPr>
              <a:t>--name </a:t>
            </a:r>
            <a:r>
              <a:rPr lang="en-US" altLang="zh-CN" sz="1200" b="0" i="1" dirty="0" err="1">
                <a:solidFill>
                  <a:srgbClr val="880000"/>
                </a:solidFill>
                <a:effectLst/>
                <a:latin typeface="Source Code Pro" panose="020B0509030403020204" pitchFamily="49" charset="0"/>
              </a:rPr>
              <a:t>your_env_name</a:t>
            </a:r>
            <a:endParaRPr lang="en-US" altLang="zh-CN" sz="1800" dirty="0"/>
          </a:p>
          <a:p>
            <a:r>
              <a:rPr lang="en-US" altLang="zh-CN" sz="1800" dirty="0"/>
              <a:t>Create an environment that contains certain packages            </a:t>
            </a:r>
            <a:r>
              <a:rPr lang="en-US" altLang="zh-CN" sz="1200" b="0" i="0" dirty="0" err="1">
                <a:solidFill>
                  <a:srgbClr val="4F4F4F"/>
                </a:solidFill>
                <a:effectLst/>
                <a:latin typeface="Source Code Pro" panose="020B0509030403020204" pitchFamily="49" charset="0"/>
              </a:rPr>
              <a:t>conda</a:t>
            </a:r>
            <a:r>
              <a:rPr lang="en-US" altLang="zh-CN" sz="1200" b="0" i="0" dirty="0">
                <a:solidFill>
                  <a:srgbClr val="4F4F4F"/>
                </a:solidFill>
                <a:effectLst/>
                <a:latin typeface="Source Code Pro" panose="020B0509030403020204" pitchFamily="49" charset="0"/>
              </a:rPr>
              <a:t> create </a:t>
            </a:r>
            <a:r>
              <a:rPr lang="en-US" altLang="zh-CN" sz="1200" b="0" i="1" dirty="0">
                <a:solidFill>
                  <a:srgbClr val="880000"/>
                </a:solidFill>
                <a:effectLst/>
                <a:latin typeface="Source Code Pro" panose="020B0509030403020204" pitchFamily="49" charset="0"/>
              </a:rPr>
              <a:t>--name </a:t>
            </a:r>
            <a:r>
              <a:rPr lang="en-US" altLang="zh-CN" sz="1200" b="0" i="1" dirty="0" err="1">
                <a:solidFill>
                  <a:srgbClr val="880000"/>
                </a:solidFill>
                <a:effectLst/>
                <a:latin typeface="Source Code Pro" panose="020B0509030403020204" pitchFamily="49" charset="0"/>
              </a:rPr>
              <a:t>your_env_name</a:t>
            </a:r>
            <a:r>
              <a:rPr lang="en-US" altLang="zh-CN" sz="1200" b="0" i="1" dirty="0">
                <a:solidFill>
                  <a:srgbClr val="880000"/>
                </a:solidFill>
                <a:effectLst/>
                <a:latin typeface="Source Code Pro" panose="020B0509030403020204" pitchFamily="49" charset="0"/>
              </a:rPr>
              <a:t> </a:t>
            </a:r>
            <a:r>
              <a:rPr lang="en-US" altLang="zh-CN" sz="1200" b="0" i="1" dirty="0" err="1">
                <a:solidFill>
                  <a:srgbClr val="880000"/>
                </a:solidFill>
                <a:effectLst/>
                <a:latin typeface="Source Code Pro" panose="020B0509030403020204" pitchFamily="49" charset="0"/>
              </a:rPr>
              <a:t>numpy</a:t>
            </a:r>
            <a:r>
              <a:rPr lang="en-US" altLang="zh-CN" sz="1200" b="0" i="1" dirty="0">
                <a:solidFill>
                  <a:srgbClr val="880000"/>
                </a:solidFill>
                <a:effectLst/>
                <a:latin typeface="Source Code Pro" panose="020B0509030403020204" pitchFamily="49" charset="0"/>
              </a:rPr>
              <a:t> </a:t>
            </a:r>
            <a:r>
              <a:rPr lang="en-US" altLang="zh-CN" sz="1200" b="0" i="1" dirty="0" err="1">
                <a:solidFill>
                  <a:srgbClr val="880000"/>
                </a:solidFill>
                <a:effectLst/>
                <a:latin typeface="Source Code Pro" panose="020B0509030403020204" pitchFamily="49" charset="0"/>
              </a:rPr>
              <a:t>scipy</a:t>
            </a:r>
            <a:endParaRPr lang="en-US" altLang="zh-CN" sz="1800" dirty="0"/>
          </a:p>
          <a:p>
            <a:r>
              <a:rPr lang="en-US" altLang="zh-CN" sz="1800" dirty="0"/>
              <a:t>List all current environments                                                     </a:t>
            </a:r>
            <a:r>
              <a:rPr lang="en-US" altLang="zh-CN" sz="1200" b="0" i="0" dirty="0" err="1">
                <a:solidFill>
                  <a:srgbClr val="4F4F4F"/>
                </a:solidFill>
                <a:effectLst/>
                <a:latin typeface="Source Code Pro" panose="020B0509030403020204" pitchFamily="49" charset="0"/>
              </a:rPr>
              <a:t>conda</a:t>
            </a:r>
            <a:r>
              <a:rPr lang="en-US" altLang="zh-CN" sz="1200" b="0" i="0" dirty="0">
                <a:solidFill>
                  <a:srgbClr val="4F4F4F"/>
                </a:solidFill>
                <a:effectLst/>
                <a:latin typeface="Source Code Pro" panose="020B0509030403020204" pitchFamily="49" charset="0"/>
              </a:rPr>
              <a:t> info </a:t>
            </a:r>
            <a:r>
              <a:rPr lang="en-US" altLang="zh-CN" sz="1200" b="0" i="1" dirty="0">
                <a:solidFill>
                  <a:srgbClr val="880000"/>
                </a:solidFill>
                <a:effectLst/>
                <a:latin typeface="Source Code Pro" panose="020B0509030403020204" pitchFamily="49" charset="0"/>
              </a:rPr>
              <a:t>--</a:t>
            </a:r>
            <a:r>
              <a:rPr lang="en-US" altLang="zh-CN" sz="1200" b="0" i="1" dirty="0" err="1">
                <a:solidFill>
                  <a:srgbClr val="880000"/>
                </a:solidFill>
                <a:effectLst/>
                <a:latin typeface="Source Code Pro" panose="020B0509030403020204" pitchFamily="49" charset="0"/>
              </a:rPr>
              <a:t>envs</a:t>
            </a:r>
            <a:r>
              <a:rPr lang="en-US" altLang="zh-CN" sz="1800" dirty="0"/>
              <a:t>                      </a:t>
            </a:r>
          </a:p>
          <a:p>
            <a:r>
              <a:rPr lang="en-US" altLang="zh-CN" sz="1800" dirty="0"/>
              <a:t>Enter an environment                                                                </a:t>
            </a:r>
            <a:r>
              <a:rPr lang="en-US" altLang="zh-CN" sz="1200" b="0" i="0" dirty="0">
                <a:solidFill>
                  <a:srgbClr val="4F4F4F"/>
                </a:solidFill>
                <a:effectLst/>
                <a:latin typeface="Source Code Pro" panose="020B0509030403020204" pitchFamily="49" charset="0"/>
              </a:rPr>
              <a:t>activate </a:t>
            </a:r>
            <a:r>
              <a:rPr lang="en-US" altLang="zh-CN" sz="1200" b="0" i="0" dirty="0" err="1">
                <a:solidFill>
                  <a:srgbClr val="4F4F4F"/>
                </a:solidFill>
                <a:effectLst/>
                <a:latin typeface="Source Code Pro" panose="020B0509030403020204" pitchFamily="49" charset="0"/>
              </a:rPr>
              <a:t>your_env_name</a:t>
            </a:r>
            <a:endParaRPr lang="en-US" altLang="zh-CN" sz="1800" dirty="0"/>
          </a:p>
          <a:p>
            <a:r>
              <a:rPr lang="en-US" altLang="zh-CN" sz="1800" dirty="0"/>
              <a:t>…..</a:t>
            </a:r>
          </a:p>
        </p:txBody>
      </p:sp>
      <p:sp>
        <p:nvSpPr>
          <p:cNvPr id="27" name="文本框 26">
            <a:extLst>
              <a:ext uri="{FF2B5EF4-FFF2-40B4-BE49-F238E27FC236}">
                <a16:creationId xmlns:a16="http://schemas.microsoft.com/office/drawing/2014/main" id="{228A5D0E-ACC7-411C-A7C2-2CAD641D3CD1}"/>
              </a:ext>
            </a:extLst>
          </p:cNvPr>
          <p:cNvSpPr txBox="1"/>
          <p:nvPr/>
        </p:nvSpPr>
        <p:spPr>
          <a:xfrm>
            <a:off x="373966" y="4958056"/>
            <a:ext cx="6124470" cy="646331"/>
          </a:xfrm>
          <a:prstGeom prst="rect">
            <a:avLst/>
          </a:prstGeom>
          <a:noFill/>
        </p:spPr>
        <p:txBody>
          <a:bodyPr wrap="square">
            <a:spAutoFit/>
          </a:bodyPr>
          <a:lstStyle/>
          <a:p>
            <a:r>
              <a:rPr lang="zh-CN" altLang="en-US" dirty="0"/>
              <a:t>https://docs.conda.io/projects/conda/en/latest/user-guide/concepts/conda-commands.html</a:t>
            </a:r>
          </a:p>
        </p:txBody>
      </p:sp>
    </p:spTree>
    <p:extLst>
      <p:ext uri="{BB962C8B-B14F-4D97-AF65-F5344CB8AC3E}">
        <p14:creationId xmlns:p14="http://schemas.microsoft.com/office/powerpoint/2010/main" val="422394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Shape 6">
            <a:extLst>
              <a:ext uri="{FF2B5EF4-FFF2-40B4-BE49-F238E27FC236}">
                <a16:creationId xmlns:a16="http://schemas.microsoft.com/office/drawing/2014/main" id="{8E820D2C-25AC-4674-A406-69A5328A53D4}"/>
              </a:ext>
            </a:extLst>
          </p:cNvPr>
          <p:cNvSpPr txBox="1"/>
          <p:nvPr/>
        </p:nvSpPr>
        <p:spPr>
          <a:xfrm>
            <a:off x="279419" y="709629"/>
            <a:ext cx="4272484" cy="943773"/>
          </a:xfrm>
          <a:prstGeom prst="rect">
            <a:avLst/>
          </a:prstGeom>
          <a:noFill/>
          <a:ln>
            <a:noFill/>
          </a:ln>
        </p:spPr>
        <p:txBody>
          <a:bodyPr lIns="0" tIns="0" rIns="0" bIns="0" anchor="ctr"/>
          <a:lstStyle/>
          <a:p>
            <a:pPr algn="ctr">
              <a:lnSpc>
                <a:spcPct val="100000"/>
              </a:lnSpc>
            </a:pPr>
            <a:r>
              <a:rPr lang="en-US" altLang="ko-KR" sz="4400" spc="-1" dirty="0">
                <a:solidFill>
                  <a:srgbClr val="000000"/>
                </a:solidFill>
                <a:uFill>
                  <a:solidFill>
                    <a:srgbClr val="FFFFFF"/>
                  </a:solidFill>
                </a:uFill>
                <a:latin typeface="Tahoma"/>
                <a:ea typeface="맑은 고딕"/>
              </a:rPr>
              <a:t>Introduction</a:t>
            </a:r>
            <a:endParaRPr lang="ko-KR" sz="1800" b="0" strike="noStrike" spc="-1" dirty="0">
              <a:solidFill>
                <a:srgbClr val="000000"/>
              </a:solidFill>
              <a:uFill>
                <a:solidFill>
                  <a:srgbClr val="FFFFFF"/>
                </a:solidFill>
              </a:uFill>
              <a:latin typeface="Arial"/>
            </a:endParaRPr>
          </a:p>
        </p:txBody>
      </p:sp>
      <p:sp>
        <p:nvSpPr>
          <p:cNvPr id="9" name="CustomShape 1">
            <a:extLst>
              <a:ext uri="{FF2B5EF4-FFF2-40B4-BE49-F238E27FC236}">
                <a16:creationId xmlns:a16="http://schemas.microsoft.com/office/drawing/2014/main" id="{E48113EB-F535-4DED-9195-7AACA938F110}"/>
              </a:ext>
            </a:extLst>
          </p:cNvPr>
          <p:cNvSpPr/>
          <p:nvPr/>
        </p:nvSpPr>
        <p:spPr>
          <a:xfrm>
            <a:off x="585720" y="1515450"/>
            <a:ext cx="10972080" cy="475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371960" lvl="2" indent="-457200">
              <a:buFont typeface="Arial" panose="020B0604020202020204" pitchFamily="34" charset="0"/>
              <a:buChar char="•"/>
            </a:pPr>
            <a:endParaRPr lang="en-US" altLang="ko-KR" sz="1600" spc="-1" dirty="0">
              <a:solidFill>
                <a:srgbClr val="000000"/>
              </a:solidFill>
              <a:uFill>
                <a:solidFill>
                  <a:srgbClr val="FFFFFF"/>
                </a:solidFill>
              </a:uFill>
              <a:latin typeface="Tahoma"/>
              <a:ea typeface="DejaVu Sans"/>
            </a:endParaRPr>
          </a:p>
        </p:txBody>
      </p:sp>
      <p:sp>
        <p:nvSpPr>
          <p:cNvPr id="14" name="文本框 13">
            <a:extLst>
              <a:ext uri="{FF2B5EF4-FFF2-40B4-BE49-F238E27FC236}">
                <a16:creationId xmlns:a16="http://schemas.microsoft.com/office/drawing/2014/main" id="{4DF2D515-3865-483A-9C57-A3DBDF0449D9}"/>
              </a:ext>
            </a:extLst>
          </p:cNvPr>
          <p:cNvSpPr txBox="1"/>
          <p:nvPr/>
        </p:nvSpPr>
        <p:spPr>
          <a:xfrm>
            <a:off x="585720" y="1792638"/>
            <a:ext cx="11020560" cy="2031325"/>
          </a:xfrm>
          <a:prstGeom prst="rect">
            <a:avLst/>
          </a:prstGeom>
          <a:noFill/>
        </p:spPr>
        <p:txBody>
          <a:bodyPr wrap="square">
            <a:spAutoFit/>
          </a:bodyPr>
          <a:lstStyle/>
          <a:p>
            <a:r>
              <a:rPr lang="en-US" altLang="zh-CN" i="0" dirty="0">
                <a:effectLst/>
                <a:latin typeface="Times New Roman" panose="02020603050405020304" pitchFamily="18" charset="0"/>
                <a:cs typeface="Times New Roman" panose="02020603050405020304" pitchFamily="18" charset="0"/>
              </a:rPr>
              <a:t>Docker is an open source application container engine</a:t>
            </a:r>
          </a:p>
          <a:p>
            <a:endParaRPr lang="en-US" altLang="zh-CN" i="0" dirty="0">
              <a:effectLst/>
              <a:latin typeface="Times New Roman" panose="02020603050405020304" pitchFamily="18" charset="0"/>
              <a:cs typeface="Times New Roman" panose="02020603050405020304" pitchFamily="18" charset="0"/>
            </a:endParaRPr>
          </a:p>
          <a:p>
            <a:r>
              <a:rPr lang="en-US" altLang="zh-CN" i="0" dirty="0">
                <a:effectLst/>
                <a:latin typeface="Times New Roman" panose="02020603050405020304" pitchFamily="18" charset="0"/>
                <a:cs typeface="Times New Roman" panose="02020603050405020304" pitchFamily="18" charset="0"/>
              </a:rPr>
              <a:t>Docker allows developers to package their applications and dependencies into a lightweight, portable container, and then publish it to any popular Linux machine, and it can also be virtualized.</a:t>
            </a:r>
          </a:p>
          <a:p>
            <a:endParaRPr lang="en-US" altLang="zh-CN" i="0" dirty="0">
              <a:effectLst/>
              <a:latin typeface="Times New Roman" panose="02020603050405020304" pitchFamily="18" charset="0"/>
              <a:cs typeface="Times New Roman" panose="02020603050405020304" pitchFamily="18" charset="0"/>
            </a:endParaRPr>
          </a:p>
          <a:p>
            <a:r>
              <a:rPr lang="en-US" altLang="zh-CN" i="0" dirty="0">
                <a:effectLst/>
                <a:latin typeface="Times New Roman" panose="02020603050405020304" pitchFamily="18" charset="0"/>
                <a:cs typeface="Times New Roman" panose="02020603050405020304" pitchFamily="18" charset="0"/>
              </a:rPr>
              <a:t>Containers use the sandbox mechanism completely, and there will not be any interfaces between each other, and more importantly, the container performance overhead is extremely low.</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A0A00CA4-4B3C-4A32-8D8F-52D22740CD79}"/>
              </a:ext>
            </a:extLst>
          </p:cNvPr>
          <p:cNvPicPr>
            <a:picLocks noChangeAspect="1"/>
          </p:cNvPicPr>
          <p:nvPr/>
        </p:nvPicPr>
        <p:blipFill>
          <a:blip r:embed="rId3"/>
          <a:stretch>
            <a:fillRect/>
          </a:stretch>
        </p:blipFill>
        <p:spPr>
          <a:xfrm>
            <a:off x="4329973" y="4151082"/>
            <a:ext cx="3316824" cy="2118168"/>
          </a:xfrm>
          <a:prstGeom prst="rect">
            <a:avLst/>
          </a:prstGeom>
        </p:spPr>
      </p:pic>
    </p:spTree>
    <p:extLst>
      <p:ext uri="{BB962C8B-B14F-4D97-AF65-F5344CB8AC3E}">
        <p14:creationId xmlns:p14="http://schemas.microsoft.com/office/powerpoint/2010/main" val="11970543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F249DF-0BB9-4E7E-8CD8-C0C19B5D4894}"/>
              </a:ext>
            </a:extLst>
          </p:cNvPr>
          <p:cNvSpPr>
            <a:spLocks noGrp="1"/>
          </p:cNvSpPr>
          <p:nvPr>
            <p:ph type="title"/>
          </p:nvPr>
        </p:nvSpPr>
        <p:spPr/>
        <p:txBody>
          <a:bodyPr/>
          <a:lstStyle/>
          <a:p>
            <a:r>
              <a:rPr lang="en-US" altLang="zh-CN" dirty="0"/>
              <a:t>Docker architecture</a:t>
            </a:r>
            <a:endParaRPr lang="zh-CN" altLang="en-US" dirty="0"/>
          </a:p>
        </p:txBody>
      </p:sp>
      <p:sp>
        <p:nvSpPr>
          <p:cNvPr id="3" name="副标题 2">
            <a:extLst>
              <a:ext uri="{FF2B5EF4-FFF2-40B4-BE49-F238E27FC236}">
                <a16:creationId xmlns:a16="http://schemas.microsoft.com/office/drawing/2014/main" id="{71FA3F19-7643-46E1-91D8-FCA037222F87}"/>
              </a:ext>
            </a:extLst>
          </p:cNvPr>
          <p:cNvSpPr>
            <a:spLocks noGrp="1"/>
          </p:cNvSpPr>
          <p:nvPr>
            <p:ph type="subTitle"/>
          </p:nvPr>
        </p:nvSpPr>
        <p:spPr>
          <a:xfrm>
            <a:off x="99150" y="1721413"/>
            <a:ext cx="4395731" cy="4304813"/>
          </a:xfrm>
        </p:spPr>
        <p:txBody>
          <a:bodyPr/>
          <a:lstStyle/>
          <a:p>
            <a:r>
              <a:rPr lang="en-US" altLang="zh-CN" sz="2000" dirty="0">
                <a:latin typeface="Times New Roman" panose="02020603050405020304" pitchFamily="18" charset="0"/>
                <a:cs typeface="Times New Roman" panose="02020603050405020304" pitchFamily="18" charset="0"/>
              </a:rPr>
              <a:t>Docker architecture</a:t>
            </a:r>
          </a:p>
          <a:p>
            <a:r>
              <a:rPr lang="en-US" altLang="zh-CN" sz="2000" dirty="0">
                <a:latin typeface="Times New Roman" panose="02020603050405020304" pitchFamily="18" charset="0"/>
                <a:cs typeface="Times New Roman" panose="02020603050405020304" pitchFamily="18" charset="0"/>
              </a:rPr>
              <a:t>Docker includes three basic concepts:</a:t>
            </a: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Image: Docker image is equivalent to a root file system.</a:t>
            </a:r>
          </a:p>
          <a:p>
            <a:pPr marL="285750" indent="-28575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Container: instance of image</a:t>
            </a:r>
          </a:p>
          <a:p>
            <a:pPr marL="285750" indent="-285750">
              <a:buFont typeface="Arial" panose="020B0604020202020204" pitchFamily="34" charset="0"/>
              <a:buChar char="•"/>
            </a:pPr>
            <a:r>
              <a:rPr lang="en-US" altLang="zh-CN" sz="2000" dirty="0" err="1">
                <a:latin typeface="Times New Roman" panose="02020603050405020304" pitchFamily="18" charset="0"/>
                <a:cs typeface="Times New Roman" panose="02020603050405020304" pitchFamily="18" charset="0"/>
              </a:rPr>
              <a:t>Repository:Save</a:t>
            </a:r>
            <a:r>
              <a:rPr lang="en-US" altLang="zh-CN" sz="2000" dirty="0">
                <a:latin typeface="Times New Roman" panose="02020603050405020304" pitchFamily="18" charset="0"/>
                <a:cs typeface="Times New Roman" panose="02020603050405020304" pitchFamily="18" charset="0"/>
              </a:rPr>
              <a:t> image</a:t>
            </a:r>
            <a:endParaRPr lang="zh-CN" altLang="en-US" sz="20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5061C48E-EEBC-41BA-BBFA-20AE53E8E470}"/>
              </a:ext>
            </a:extLst>
          </p:cNvPr>
          <p:cNvPicPr>
            <a:picLocks noChangeAspect="1"/>
          </p:cNvPicPr>
          <p:nvPr/>
        </p:nvPicPr>
        <p:blipFill>
          <a:blip r:embed="rId3"/>
          <a:stretch>
            <a:fillRect/>
          </a:stretch>
        </p:blipFill>
        <p:spPr>
          <a:xfrm>
            <a:off x="4836007" y="1239398"/>
            <a:ext cx="6745913" cy="5031064"/>
          </a:xfrm>
          <a:prstGeom prst="rect">
            <a:avLst/>
          </a:prstGeom>
        </p:spPr>
      </p:pic>
    </p:spTree>
    <p:extLst>
      <p:ext uri="{BB962C8B-B14F-4D97-AF65-F5344CB8AC3E}">
        <p14:creationId xmlns:p14="http://schemas.microsoft.com/office/powerpoint/2010/main" val="1871088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F617B-3455-424B-B5BE-CC2C27470B06}"/>
              </a:ext>
            </a:extLst>
          </p:cNvPr>
          <p:cNvSpPr>
            <a:spLocks noGrp="1"/>
          </p:cNvSpPr>
          <p:nvPr>
            <p:ph type="title"/>
          </p:nvPr>
        </p:nvSpPr>
        <p:spPr>
          <a:xfrm>
            <a:off x="609480" y="459720"/>
            <a:ext cx="10972440" cy="1144800"/>
          </a:xfrm>
        </p:spPr>
        <p:txBody>
          <a:bodyPr/>
          <a:lstStyle/>
          <a:p>
            <a:r>
              <a:rPr lang="en-US" altLang="zh-CN" dirty="0"/>
              <a:t>Docker installation</a:t>
            </a:r>
            <a:endParaRPr lang="zh-CN" altLang="en-US" dirty="0"/>
          </a:p>
        </p:txBody>
      </p:sp>
      <p:pic>
        <p:nvPicPr>
          <p:cNvPr id="18" name="图片 17">
            <a:extLst>
              <a:ext uri="{FF2B5EF4-FFF2-40B4-BE49-F238E27FC236}">
                <a16:creationId xmlns:a16="http://schemas.microsoft.com/office/drawing/2014/main" id="{2F3E0E3A-2DA8-4FC4-BD30-869F478B44F3}"/>
              </a:ext>
            </a:extLst>
          </p:cNvPr>
          <p:cNvPicPr>
            <a:picLocks noChangeAspect="1"/>
          </p:cNvPicPr>
          <p:nvPr/>
        </p:nvPicPr>
        <p:blipFill>
          <a:blip r:embed="rId3"/>
          <a:stretch>
            <a:fillRect/>
          </a:stretch>
        </p:blipFill>
        <p:spPr>
          <a:xfrm>
            <a:off x="3889248" y="4200454"/>
            <a:ext cx="3386174" cy="2185671"/>
          </a:xfrm>
          <a:prstGeom prst="rect">
            <a:avLst/>
          </a:prstGeom>
        </p:spPr>
      </p:pic>
      <p:sp>
        <p:nvSpPr>
          <p:cNvPr id="20" name="文本框 19">
            <a:extLst>
              <a:ext uri="{FF2B5EF4-FFF2-40B4-BE49-F238E27FC236}">
                <a16:creationId xmlns:a16="http://schemas.microsoft.com/office/drawing/2014/main" id="{C8283D4E-AD21-4F1B-92F3-39CD80476126}"/>
              </a:ext>
            </a:extLst>
          </p:cNvPr>
          <p:cNvSpPr txBox="1"/>
          <p:nvPr/>
        </p:nvSpPr>
        <p:spPr>
          <a:xfrm>
            <a:off x="609480" y="1892130"/>
            <a:ext cx="9205080" cy="2308324"/>
          </a:xfrm>
          <a:prstGeom prst="rect">
            <a:avLst/>
          </a:prstGeom>
          <a:noFill/>
        </p:spPr>
        <p:txBody>
          <a:bodyPr wrap="square">
            <a:spAutoFit/>
          </a:bodyPr>
          <a:lstStyle/>
          <a:p>
            <a:pPr algn="l" latinLnBrk="1"/>
            <a:r>
              <a:rPr lang="en-US" altLang="zh-CN" b="0" i="0" dirty="0">
                <a:solidFill>
                  <a:srgbClr val="333333"/>
                </a:solidFill>
                <a:effectLst/>
                <a:latin typeface="Helvetica Neue"/>
              </a:rPr>
              <a:t>Docker is not a general-purpose container tool, it relies on the existing and running Linux kernel environment.</a:t>
            </a:r>
          </a:p>
          <a:p>
            <a:pPr algn="l" latinLnBrk="1"/>
            <a:endParaRPr lang="en-US" altLang="zh-CN" b="0" i="0" dirty="0">
              <a:solidFill>
                <a:srgbClr val="333333"/>
              </a:solidFill>
              <a:effectLst/>
              <a:latin typeface="Helvetica Neue"/>
            </a:endParaRPr>
          </a:p>
          <a:p>
            <a:pPr algn="l" latinLnBrk="1"/>
            <a:r>
              <a:rPr lang="en-US" altLang="zh-CN" b="0" i="0" dirty="0">
                <a:solidFill>
                  <a:srgbClr val="333333"/>
                </a:solidFill>
                <a:effectLst/>
                <a:latin typeface="Helvetica Neue"/>
              </a:rPr>
              <a:t>Docker essentially creates an isolated file environment under the already running Linux, so its execution efficiency is almost equal to the deployed Linux host.</a:t>
            </a:r>
          </a:p>
          <a:p>
            <a:pPr algn="l" latinLnBrk="1"/>
            <a:endParaRPr lang="en-US" altLang="zh-CN" b="0" i="0" dirty="0">
              <a:solidFill>
                <a:srgbClr val="333333"/>
              </a:solidFill>
              <a:effectLst/>
              <a:latin typeface="Helvetica Neue"/>
            </a:endParaRPr>
          </a:p>
          <a:p>
            <a:pPr algn="l" latinLnBrk="1"/>
            <a:r>
              <a:rPr lang="en-US" altLang="zh-CN" b="0" i="0" dirty="0">
                <a:solidFill>
                  <a:srgbClr val="333333"/>
                </a:solidFill>
                <a:effectLst/>
                <a:latin typeface="Helvetica Neue"/>
              </a:rPr>
              <a:t>Therefore, Docker must be deployed on the Linux kernel system. If other systems want to deploy Docker, they must install a virtual Linux environment</a:t>
            </a:r>
            <a:endParaRPr lang="zh-CN" altLang="en-US" b="0" i="0" dirty="0">
              <a:solidFill>
                <a:srgbClr val="333333"/>
              </a:solidFill>
              <a:effectLst/>
              <a:latin typeface="Helvetica Neue"/>
            </a:endParaRPr>
          </a:p>
        </p:txBody>
      </p:sp>
      <p:sp>
        <p:nvSpPr>
          <p:cNvPr id="6" name="文本框 5">
            <a:extLst>
              <a:ext uri="{FF2B5EF4-FFF2-40B4-BE49-F238E27FC236}">
                <a16:creationId xmlns:a16="http://schemas.microsoft.com/office/drawing/2014/main" id="{2760A69F-3142-4570-87AC-D33759461658}"/>
              </a:ext>
            </a:extLst>
          </p:cNvPr>
          <p:cNvSpPr txBox="1"/>
          <p:nvPr/>
        </p:nvSpPr>
        <p:spPr>
          <a:xfrm>
            <a:off x="7834744" y="4925728"/>
            <a:ext cx="3660570" cy="923330"/>
          </a:xfrm>
          <a:prstGeom prst="rect">
            <a:avLst/>
          </a:prstGeom>
          <a:noFill/>
        </p:spPr>
        <p:txBody>
          <a:bodyPr wrap="square">
            <a:spAutoFit/>
          </a:bodyPr>
          <a:lstStyle/>
          <a:p>
            <a:r>
              <a:rPr lang="en-US" altLang="zh-CN" b="0" i="0" dirty="0">
                <a:solidFill>
                  <a:srgbClr val="333333"/>
                </a:solidFill>
                <a:effectLst/>
                <a:latin typeface="Helvetica Neue"/>
              </a:rPr>
              <a:t> </a:t>
            </a:r>
            <a:r>
              <a:rPr lang="en-US" altLang="zh-CN" b="0" i="0" u="sng" dirty="0">
                <a:solidFill>
                  <a:srgbClr val="006600"/>
                </a:solidFill>
                <a:effectLst/>
                <a:latin typeface="Helvetica Neue"/>
                <a:hlinkClick r:id="rId4"/>
              </a:rPr>
              <a:t>https://hub.docker.com/editions/community/docker-ce-desktop-windows</a:t>
            </a:r>
            <a:endParaRPr lang="zh-CN" altLang="en-US" dirty="0"/>
          </a:p>
        </p:txBody>
      </p:sp>
    </p:spTree>
    <p:extLst>
      <p:ext uri="{BB962C8B-B14F-4D97-AF65-F5344CB8AC3E}">
        <p14:creationId xmlns:p14="http://schemas.microsoft.com/office/powerpoint/2010/main" val="1120992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3227</TotalTime>
  <Words>607</Words>
  <Application>Microsoft Macintosh PowerPoint</Application>
  <PresentationFormat>Widescreen</PresentationFormat>
  <Paragraphs>89</Paragraphs>
  <Slides>16</Slides>
  <Notes>15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-apple-system</vt:lpstr>
      <vt:lpstr>PingFang SC</vt:lpstr>
      <vt:lpstr>Arial</vt:lpstr>
      <vt:lpstr>Helvetica Neue</vt:lpstr>
      <vt:lpstr>Lato</vt:lpstr>
      <vt:lpstr>Source Code Pro</vt:lpstr>
      <vt:lpstr>Symbol</vt:lpstr>
      <vt:lpstr>Tahoma</vt:lpstr>
      <vt:lpstr>Times New Roman</vt:lpstr>
      <vt:lpstr>Wingdings</vt:lpstr>
      <vt:lpstr>Office Theme</vt:lpstr>
      <vt:lpstr>Office Theme</vt:lpstr>
      <vt:lpstr>PowerPoint Presentation</vt:lpstr>
      <vt:lpstr>PowerPoint Presentation</vt:lpstr>
      <vt:lpstr>2.Install Conda</vt:lpstr>
      <vt:lpstr>2.Install Conda</vt:lpstr>
      <vt:lpstr>2. Manage virtual environments</vt:lpstr>
      <vt:lpstr>3.Conda cmd</vt:lpstr>
      <vt:lpstr>PowerPoint Presentation</vt:lpstr>
      <vt:lpstr>Docker architecture</vt:lpstr>
      <vt:lpstr>Docker installation</vt:lpstr>
      <vt:lpstr>Docker Hello World</vt:lpstr>
      <vt:lpstr>Docker container usage</vt:lpstr>
      <vt:lpstr>Docker image usage</vt:lpstr>
      <vt:lpstr>Docker image usage</vt:lpstr>
      <vt:lpstr>Docker container connection</vt:lpstr>
      <vt:lpstr>Docker repository management</vt:lpstr>
      <vt:lpstr>Docker repository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subject/>
  <dc:creator>Juhee Park</dc:creator>
  <dc:description/>
  <cp:lastModifiedBy>Guo Zikun</cp:lastModifiedBy>
  <cp:revision>267</cp:revision>
  <cp:lastPrinted>2019-05-20T07:26:44Z</cp:lastPrinted>
  <dcterms:created xsi:type="dcterms:W3CDTF">2019-04-05T02:00:53Z</dcterms:created>
  <dcterms:modified xsi:type="dcterms:W3CDTF">2021-10-07T07:41:06Z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14</vt:i4>
  </property>
  <property fmtid="{D5CDD505-2E9C-101B-9397-08002B2CF9AE}" pid="8" name="PresentationFormat">
    <vt:lpwstr>와이드스크린</vt:lpwstr>
  </property>
  <property fmtid="{D5CDD505-2E9C-101B-9397-08002B2CF9AE}" pid="9" name="ScaleCrop">
    <vt:bool>false</vt:bool>
  </property>
  <property fmtid="{D5CDD505-2E9C-101B-9397-08002B2CF9AE}" pid="10" name="ShareDoc">
    <vt:bool>false</vt:bool>
  </property>
  <property fmtid="{D5CDD505-2E9C-101B-9397-08002B2CF9AE}" pid="11" name="Slides">
    <vt:i4>25</vt:i4>
  </property>
</Properties>
</file>