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8" r:id="rId2"/>
    <p:sldId id="257" r:id="rId3"/>
    <p:sldId id="260" r:id="rId4"/>
    <p:sldId id="259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DADD"/>
    <a:srgbClr val="A69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4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70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90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09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494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146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17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68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10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4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5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19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5761E8-F23C-1A4C-879E-F51D378182A3}"/>
              </a:ext>
            </a:extLst>
          </p:cNvPr>
          <p:cNvSpPr txBox="1"/>
          <p:nvPr/>
        </p:nvSpPr>
        <p:spPr>
          <a:xfrm>
            <a:off x="861224" y="1727336"/>
            <a:ext cx="102235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“Sigan animándose […] </a:t>
            </a:r>
          </a:p>
          <a:p>
            <a:r>
              <a:rPr lang="es-ES" sz="6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y edificándose unos a otros” (1Te 5:11)</a:t>
            </a:r>
          </a:p>
        </p:txBody>
      </p:sp>
    </p:spTree>
    <p:extLst>
      <p:ext uri="{BB962C8B-B14F-4D97-AF65-F5344CB8AC3E}">
        <p14:creationId xmlns:p14="http://schemas.microsoft.com/office/powerpoint/2010/main" val="909429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84459C30-E6E2-96A1-587F-3F9439251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560" y="372110"/>
            <a:ext cx="12227560" cy="6113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21A89F-747B-5E13-D9FA-BC74FA3E9801}"/>
              </a:ext>
            </a:extLst>
          </p:cNvPr>
          <p:cNvSpPr txBox="1"/>
          <p:nvPr/>
        </p:nvSpPr>
        <p:spPr>
          <a:xfrm>
            <a:off x="357987" y="1438080"/>
            <a:ext cx="4425499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R" sz="6600" b="1" dirty="0">
                <a:ln>
                  <a:solidFill>
                    <a:schemeClr val="bg1"/>
                  </a:solidFill>
                </a:ln>
                <a:latin typeface="Aharoni" panose="02010803020104030203" pitchFamily="2" charset="-79"/>
                <a:cs typeface="Aharoni" panose="02010803020104030203" pitchFamily="2" charset="-79"/>
              </a:rPr>
              <a:t>Forjen amistades sólidas</a:t>
            </a:r>
            <a:endParaRPr lang="en-US" sz="2000" b="1" dirty="0">
              <a:ln>
                <a:solidFill>
                  <a:schemeClr val="bg1"/>
                </a:solidFill>
              </a:ln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303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99B90DD6-0B45-BA35-E3E8-8AF205EDC4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4" r="-2" b="6151"/>
          <a:stretch/>
        </p:blipFill>
        <p:spPr bwMode="auto">
          <a:xfrm>
            <a:off x="4493436" y="243"/>
            <a:ext cx="769856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859ED8-8BEA-2D1C-DD9B-A97D6D268B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3" b="236"/>
          <a:stretch/>
        </p:blipFill>
        <p:spPr>
          <a:xfrm>
            <a:off x="20" y="10"/>
            <a:ext cx="5859777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C5888B-3452-0339-CB31-583FC6B7F7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39" r="-1" b="-1"/>
          <a:stretch/>
        </p:blipFill>
        <p:spPr>
          <a:xfrm>
            <a:off x="6350089" y="3511295"/>
            <a:ext cx="5841911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808F7D-A435-4C8B-1F20-84E611A2080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9186" r="-2" b="10680"/>
          <a:stretch/>
        </p:blipFill>
        <p:spPr>
          <a:xfrm>
            <a:off x="20" y="3511295"/>
            <a:ext cx="769854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F702E0-5AC4-F49F-317B-94D4FA0E7544}"/>
              </a:ext>
            </a:extLst>
          </p:cNvPr>
          <p:cNvSpPr txBox="1"/>
          <p:nvPr/>
        </p:nvSpPr>
        <p:spPr>
          <a:xfrm>
            <a:off x="3529780" y="2875002"/>
            <a:ext cx="92914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66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Ensánchense</a:t>
            </a:r>
            <a:endParaRPr lang="en-US" sz="2000" b="1" dirty="0">
              <a:ln>
                <a:solidFill>
                  <a:schemeClr val="tx1"/>
                </a:solidFill>
              </a:ln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7025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78FEDF6-6A2D-DEB6-2751-7722A930F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1630"/>
            <a:ext cx="12349480" cy="6174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67852F-51CD-8660-D85E-404B864F74D8}"/>
              </a:ext>
            </a:extLst>
          </p:cNvPr>
          <p:cNvSpPr txBox="1"/>
          <p:nvPr/>
        </p:nvSpPr>
        <p:spPr>
          <a:xfrm>
            <a:off x="252033" y="592934"/>
            <a:ext cx="77134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R" sz="6600" dirty="0">
                <a:ln>
                  <a:solidFill>
                    <a:schemeClr val="bg2"/>
                  </a:solidFill>
                </a:ln>
                <a:latin typeface="Aharoni" panose="02010803020104030203" pitchFamily="2" charset="-79"/>
                <a:cs typeface="Aharoni" panose="02010803020104030203" pitchFamily="2" charset="-79"/>
              </a:rPr>
              <a:t>Apoyen los planes locales</a:t>
            </a:r>
            <a:endParaRPr lang="en-US" sz="2000" dirty="0">
              <a:ln>
                <a:solidFill>
                  <a:schemeClr val="bg2"/>
                </a:solidFill>
              </a:ln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5377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7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A landscape of a lake and a house&#10;&#10;Description automatically generated">
            <a:extLst>
              <a:ext uri="{FF2B5EF4-FFF2-40B4-BE49-F238E27FC236}">
                <a16:creationId xmlns:a16="http://schemas.microsoft.com/office/drawing/2014/main" id="{D596B443-9195-63CF-59DB-E9641B456A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7" r="16638" b="1"/>
          <a:stretch/>
        </p:blipFill>
        <p:spPr bwMode="auto">
          <a:xfrm>
            <a:off x="180279" y="161490"/>
            <a:ext cx="11827082" cy="6534092"/>
          </a:xfrm>
          <a:custGeom>
            <a:avLst/>
            <a:gdLst/>
            <a:ahLst/>
            <a:cxnLst/>
            <a:rect l="l" t="t" r="r" b="b"/>
            <a:pathLst>
              <a:path w="11827082" h="6534092">
                <a:moveTo>
                  <a:pt x="6610089" y="5"/>
                </a:moveTo>
                <a:cubicBezTo>
                  <a:pt x="6763993" y="-277"/>
                  <a:pt x="6862741" y="14300"/>
                  <a:pt x="6956523" y="21390"/>
                </a:cubicBezTo>
                <a:cubicBezTo>
                  <a:pt x="7271939" y="-12207"/>
                  <a:pt x="7581352" y="149"/>
                  <a:pt x="7768349" y="21390"/>
                </a:cubicBezTo>
                <a:lnTo>
                  <a:pt x="7831642" y="23688"/>
                </a:lnTo>
                <a:lnTo>
                  <a:pt x="7886307" y="21390"/>
                </a:lnTo>
                <a:cubicBezTo>
                  <a:pt x="7951978" y="17798"/>
                  <a:pt x="8007622" y="16567"/>
                  <a:pt x="8057445" y="16600"/>
                </a:cubicBezTo>
                <a:lnTo>
                  <a:pt x="8096254" y="17396"/>
                </a:lnTo>
                <a:lnTo>
                  <a:pt x="8199591" y="12947"/>
                </a:lnTo>
                <a:cubicBezTo>
                  <a:pt x="8247971" y="12558"/>
                  <a:pt x="8296272" y="14617"/>
                  <a:pt x="8344260" y="21390"/>
                </a:cubicBezTo>
                <a:lnTo>
                  <a:pt x="8355505" y="22738"/>
                </a:lnTo>
                <a:lnTo>
                  <a:pt x="8462217" y="21390"/>
                </a:lnTo>
                <a:cubicBezTo>
                  <a:pt x="8567700" y="16869"/>
                  <a:pt x="8666620" y="17239"/>
                  <a:pt x="8761697" y="18554"/>
                </a:cubicBezTo>
                <a:lnTo>
                  <a:pt x="8808871" y="19038"/>
                </a:lnTo>
                <a:lnTo>
                  <a:pt x="8941246" y="13930"/>
                </a:lnTo>
                <a:cubicBezTo>
                  <a:pt x="9040199" y="10800"/>
                  <a:pt x="9149474" y="10157"/>
                  <a:pt x="9260166" y="21390"/>
                </a:cubicBezTo>
                <a:lnTo>
                  <a:pt x="9339613" y="26448"/>
                </a:lnTo>
                <a:lnTo>
                  <a:pt x="9432845" y="28493"/>
                </a:lnTo>
                <a:cubicBezTo>
                  <a:pt x="9587011" y="31230"/>
                  <a:pt x="9744909" y="31599"/>
                  <a:pt x="9849954" y="21390"/>
                </a:cubicBezTo>
                <a:cubicBezTo>
                  <a:pt x="10060044" y="972"/>
                  <a:pt x="10204432" y="2657"/>
                  <a:pt x="10425865" y="21390"/>
                </a:cubicBezTo>
                <a:lnTo>
                  <a:pt x="10477895" y="25158"/>
                </a:lnTo>
                <a:lnTo>
                  <a:pt x="10566351" y="27751"/>
                </a:lnTo>
                <a:cubicBezTo>
                  <a:pt x="10727031" y="32755"/>
                  <a:pt x="10877889" y="35639"/>
                  <a:pt x="11001775" y="21390"/>
                </a:cubicBezTo>
                <a:cubicBezTo>
                  <a:pt x="11249546" y="-7108"/>
                  <a:pt x="11434553" y="12510"/>
                  <a:pt x="11813601" y="21390"/>
                </a:cubicBezTo>
                <a:cubicBezTo>
                  <a:pt x="11817928" y="208271"/>
                  <a:pt x="11818867" y="336567"/>
                  <a:pt x="11813601" y="475847"/>
                </a:cubicBezTo>
                <a:cubicBezTo>
                  <a:pt x="11808335" y="615127"/>
                  <a:pt x="11845853" y="1008651"/>
                  <a:pt x="11813601" y="1254916"/>
                </a:cubicBezTo>
                <a:cubicBezTo>
                  <a:pt x="11809570" y="1285699"/>
                  <a:pt x="11806768" y="1314174"/>
                  <a:pt x="11804923" y="1340777"/>
                </a:cubicBezTo>
                <a:lnTo>
                  <a:pt x="11803652" y="1373115"/>
                </a:lnTo>
                <a:lnTo>
                  <a:pt x="11804560" y="1395572"/>
                </a:lnTo>
                <a:cubicBezTo>
                  <a:pt x="11806656" y="1431340"/>
                  <a:pt x="11809600" y="1470662"/>
                  <a:pt x="11813601" y="1514605"/>
                </a:cubicBezTo>
                <a:cubicBezTo>
                  <a:pt x="11829606" y="1690380"/>
                  <a:pt x="11822955" y="1813845"/>
                  <a:pt x="11815628" y="1920902"/>
                </a:cubicBezTo>
                <a:lnTo>
                  <a:pt x="11811346" y="1995660"/>
                </a:lnTo>
                <a:lnTo>
                  <a:pt x="11813868" y="2104640"/>
                </a:lnTo>
                <a:lnTo>
                  <a:pt x="11817197" y="2264365"/>
                </a:lnTo>
                <a:lnTo>
                  <a:pt x="11821465" y="2306631"/>
                </a:lnTo>
                <a:cubicBezTo>
                  <a:pt x="11835170" y="2477814"/>
                  <a:pt x="11818400" y="2578773"/>
                  <a:pt x="11813601" y="2683208"/>
                </a:cubicBezTo>
                <a:cubicBezTo>
                  <a:pt x="11809487" y="2772725"/>
                  <a:pt x="11816027" y="2930030"/>
                  <a:pt x="11816192" y="3070653"/>
                </a:cubicBezTo>
                <a:lnTo>
                  <a:pt x="11813610" y="3202145"/>
                </a:lnTo>
                <a:lnTo>
                  <a:pt x="11813601" y="3267510"/>
                </a:lnTo>
                <a:cubicBezTo>
                  <a:pt x="11811419" y="3587194"/>
                  <a:pt x="11813535" y="3497122"/>
                  <a:pt x="11813601" y="3721967"/>
                </a:cubicBezTo>
                <a:cubicBezTo>
                  <a:pt x="11813617" y="3778178"/>
                  <a:pt x="11814293" y="3835214"/>
                  <a:pt x="11815131" y="3894088"/>
                </a:cubicBezTo>
                <a:lnTo>
                  <a:pt x="11816203" y="3972593"/>
                </a:lnTo>
                <a:lnTo>
                  <a:pt x="11816265" y="3973919"/>
                </a:lnTo>
                <a:cubicBezTo>
                  <a:pt x="11819902" y="4062998"/>
                  <a:pt x="11819694" y="4122248"/>
                  <a:pt x="11818174" y="4171327"/>
                </a:cubicBezTo>
                <a:lnTo>
                  <a:pt x="11817878" y="4178488"/>
                </a:lnTo>
                <a:lnTo>
                  <a:pt x="11818118" y="4277530"/>
                </a:lnTo>
                <a:cubicBezTo>
                  <a:pt x="11817612" y="4347824"/>
                  <a:pt x="11816272" y="4421987"/>
                  <a:pt x="11813601" y="4501036"/>
                </a:cubicBezTo>
                <a:cubicBezTo>
                  <a:pt x="11824398" y="4779554"/>
                  <a:pt x="11834923" y="4895505"/>
                  <a:pt x="11813601" y="5020415"/>
                </a:cubicBezTo>
                <a:cubicBezTo>
                  <a:pt x="11808270" y="5051643"/>
                  <a:pt x="11804885" y="5094410"/>
                  <a:pt x="11802984" y="5145366"/>
                </a:cubicBezTo>
                <a:lnTo>
                  <a:pt x="11802805" y="5153576"/>
                </a:lnTo>
                <a:lnTo>
                  <a:pt x="11813601" y="5280104"/>
                </a:lnTo>
                <a:cubicBezTo>
                  <a:pt x="11848339" y="5545832"/>
                  <a:pt x="11803810" y="5568088"/>
                  <a:pt x="11813601" y="5734561"/>
                </a:cubicBezTo>
                <a:cubicBezTo>
                  <a:pt x="11814825" y="5755370"/>
                  <a:pt x="11815354" y="5777180"/>
                  <a:pt x="11815391" y="5800160"/>
                </a:cubicBezTo>
                <a:lnTo>
                  <a:pt x="11814403" y="5861994"/>
                </a:lnTo>
                <a:lnTo>
                  <a:pt x="11814897" y="5940552"/>
                </a:lnTo>
                <a:cubicBezTo>
                  <a:pt x="11813455" y="6007961"/>
                  <a:pt x="11810716" y="6074118"/>
                  <a:pt x="11808410" y="6139030"/>
                </a:cubicBezTo>
                <a:lnTo>
                  <a:pt x="11805249" y="6294204"/>
                </a:lnTo>
                <a:lnTo>
                  <a:pt x="11806853" y="6377232"/>
                </a:lnTo>
                <a:lnTo>
                  <a:pt x="11813601" y="6513630"/>
                </a:lnTo>
                <a:cubicBezTo>
                  <a:pt x="11755932" y="6520071"/>
                  <a:pt x="11702085" y="6522123"/>
                  <a:pt x="11651008" y="6521869"/>
                </a:cubicBezTo>
                <a:lnTo>
                  <a:pt x="11606878" y="6520178"/>
                </a:lnTo>
                <a:lnTo>
                  <a:pt x="11480359" y="6526470"/>
                </a:lnTo>
                <a:cubicBezTo>
                  <a:pt x="11411497" y="6529079"/>
                  <a:pt x="11340067" y="6529281"/>
                  <a:pt x="11235913" y="6522672"/>
                </a:cubicBezTo>
                <a:lnTo>
                  <a:pt x="11167376" y="6517338"/>
                </a:lnTo>
                <a:lnTo>
                  <a:pt x="11118099" y="6519937"/>
                </a:lnTo>
                <a:cubicBezTo>
                  <a:pt x="11008080" y="6519923"/>
                  <a:pt x="10918905" y="6505169"/>
                  <a:pt x="10779737" y="6513630"/>
                </a:cubicBezTo>
                <a:lnTo>
                  <a:pt x="10756340" y="6513513"/>
                </a:lnTo>
                <a:lnTo>
                  <a:pt x="10748952" y="6514346"/>
                </a:lnTo>
                <a:cubicBezTo>
                  <a:pt x="10725838" y="6516206"/>
                  <a:pt x="10699773" y="6516641"/>
                  <a:pt x="10661780" y="6513630"/>
                </a:cubicBezTo>
                <a:lnTo>
                  <a:pt x="10643067" y="6512943"/>
                </a:lnTo>
                <a:lnTo>
                  <a:pt x="10627638" y="6512866"/>
                </a:lnTo>
                <a:lnTo>
                  <a:pt x="10598539" y="6511309"/>
                </a:lnTo>
                <a:lnTo>
                  <a:pt x="10590670" y="6511020"/>
                </a:lnTo>
                <a:cubicBezTo>
                  <a:pt x="10422654" y="6509230"/>
                  <a:pt x="10114537" y="6525711"/>
                  <a:pt x="9930443" y="6519069"/>
                </a:cubicBezTo>
                <a:lnTo>
                  <a:pt x="9908887" y="6517613"/>
                </a:lnTo>
                <a:lnTo>
                  <a:pt x="9697150" y="6531900"/>
                </a:lnTo>
                <a:cubicBezTo>
                  <a:pt x="9438634" y="6540253"/>
                  <a:pt x="9217380" y="6522684"/>
                  <a:pt x="9038128" y="6513630"/>
                </a:cubicBezTo>
                <a:lnTo>
                  <a:pt x="8901719" y="6509665"/>
                </a:lnTo>
                <a:lnTo>
                  <a:pt x="8766922" y="6512046"/>
                </a:lnTo>
                <a:cubicBezTo>
                  <a:pt x="8694433" y="6513288"/>
                  <a:pt x="8629372" y="6514112"/>
                  <a:pt x="8580175" y="6513630"/>
                </a:cubicBezTo>
                <a:lnTo>
                  <a:pt x="8571277" y="6513524"/>
                </a:lnTo>
                <a:lnTo>
                  <a:pt x="8462217" y="6513630"/>
                </a:lnTo>
                <a:cubicBezTo>
                  <a:pt x="8225188" y="6509968"/>
                  <a:pt x="7780127" y="6525503"/>
                  <a:pt x="7532434" y="6513630"/>
                </a:cubicBezTo>
                <a:lnTo>
                  <a:pt x="7448622" y="6511320"/>
                </a:lnTo>
                <a:lnTo>
                  <a:pt x="7428354" y="6513630"/>
                </a:lnTo>
                <a:cubicBezTo>
                  <a:pt x="7293248" y="6538560"/>
                  <a:pt x="7186080" y="6533261"/>
                  <a:pt x="7078782" y="6523679"/>
                </a:cubicBezTo>
                <a:lnTo>
                  <a:pt x="6973169" y="6513887"/>
                </a:lnTo>
                <a:lnTo>
                  <a:pt x="6954249" y="6514033"/>
                </a:lnTo>
                <a:cubicBezTo>
                  <a:pt x="6918701" y="6514123"/>
                  <a:pt x="6880374" y="6514018"/>
                  <a:pt x="6838566" y="6513630"/>
                </a:cubicBezTo>
                <a:lnTo>
                  <a:pt x="6790865" y="6514652"/>
                </a:lnTo>
                <a:lnTo>
                  <a:pt x="6717520" y="6518204"/>
                </a:lnTo>
                <a:lnTo>
                  <a:pt x="6690736" y="6516798"/>
                </a:lnTo>
                <a:lnTo>
                  <a:pt x="6604647" y="6518643"/>
                </a:lnTo>
                <a:cubicBezTo>
                  <a:pt x="6383546" y="6528740"/>
                  <a:pt x="6188571" y="6547337"/>
                  <a:pt x="5908782" y="6513630"/>
                </a:cubicBezTo>
                <a:lnTo>
                  <a:pt x="5827432" y="6506155"/>
                </a:lnTo>
                <a:lnTo>
                  <a:pt x="5818169" y="6505897"/>
                </a:lnTo>
                <a:cubicBezTo>
                  <a:pt x="5656134" y="6501940"/>
                  <a:pt x="5476891" y="6500561"/>
                  <a:pt x="5360626" y="6513630"/>
                </a:cubicBezTo>
                <a:cubicBezTo>
                  <a:pt x="5244362" y="6526700"/>
                  <a:pt x="5155294" y="6523407"/>
                  <a:pt x="5082581" y="6518492"/>
                </a:cubicBezTo>
                <a:lnTo>
                  <a:pt x="5011539" y="6513612"/>
                </a:lnTo>
                <a:lnTo>
                  <a:pt x="4978999" y="6513630"/>
                </a:lnTo>
                <a:lnTo>
                  <a:pt x="4947560" y="6512597"/>
                </a:lnTo>
                <a:lnTo>
                  <a:pt x="4902673" y="6513630"/>
                </a:lnTo>
                <a:cubicBezTo>
                  <a:pt x="4851834" y="6520217"/>
                  <a:pt x="4795188" y="6523001"/>
                  <a:pt x="4737076" y="6522747"/>
                </a:cubicBezTo>
                <a:lnTo>
                  <a:pt x="4649328" y="6518160"/>
                </a:lnTo>
                <a:lnTo>
                  <a:pt x="4624935" y="6519597"/>
                </a:lnTo>
                <a:cubicBezTo>
                  <a:pt x="4598495" y="6519851"/>
                  <a:pt x="4566987" y="6518389"/>
                  <a:pt x="4521046" y="6513630"/>
                </a:cubicBezTo>
                <a:lnTo>
                  <a:pt x="4456833" y="6510131"/>
                </a:lnTo>
                <a:lnTo>
                  <a:pt x="4343538" y="6512337"/>
                </a:lnTo>
                <a:cubicBezTo>
                  <a:pt x="4260681" y="6514690"/>
                  <a:pt x="4174545" y="6517475"/>
                  <a:pt x="4104725" y="6513630"/>
                </a:cubicBezTo>
                <a:cubicBezTo>
                  <a:pt x="3965085" y="6505941"/>
                  <a:pt x="3802107" y="6535988"/>
                  <a:pt x="3528815" y="6513630"/>
                </a:cubicBezTo>
                <a:lnTo>
                  <a:pt x="3407613" y="6504978"/>
                </a:lnTo>
                <a:lnTo>
                  <a:pt x="3251268" y="6513630"/>
                </a:lnTo>
                <a:cubicBezTo>
                  <a:pt x="3103602" y="6529652"/>
                  <a:pt x="3004932" y="6519904"/>
                  <a:pt x="2867035" y="6513929"/>
                </a:cubicBezTo>
                <a:lnTo>
                  <a:pt x="2840124" y="6513045"/>
                </a:lnTo>
                <a:lnTo>
                  <a:pt x="2834946" y="6513630"/>
                </a:lnTo>
                <a:cubicBezTo>
                  <a:pt x="2691933" y="6538293"/>
                  <a:pt x="2614008" y="6529004"/>
                  <a:pt x="2502859" y="6520536"/>
                </a:cubicBezTo>
                <a:lnTo>
                  <a:pt x="2442001" y="6517197"/>
                </a:lnTo>
                <a:lnTo>
                  <a:pt x="2438245" y="6517313"/>
                </a:lnTo>
                <a:cubicBezTo>
                  <a:pt x="2401807" y="6517985"/>
                  <a:pt x="2368299" y="6518156"/>
                  <a:pt x="2336678" y="6517988"/>
                </a:cubicBezTo>
                <a:lnTo>
                  <a:pt x="2185932" y="6514754"/>
                </a:lnTo>
                <a:lnTo>
                  <a:pt x="1960620" y="6520062"/>
                </a:lnTo>
                <a:cubicBezTo>
                  <a:pt x="1876521" y="6521810"/>
                  <a:pt x="1788378" y="6523022"/>
                  <a:pt x="1701155" y="6522387"/>
                </a:cubicBezTo>
                <a:lnTo>
                  <a:pt x="1589271" y="6518529"/>
                </a:lnTo>
                <a:lnTo>
                  <a:pt x="1539168" y="6519829"/>
                </a:lnTo>
                <a:cubicBezTo>
                  <a:pt x="1395291" y="6522782"/>
                  <a:pt x="1407110" y="6517174"/>
                  <a:pt x="1287620" y="6513630"/>
                </a:cubicBezTo>
                <a:cubicBezTo>
                  <a:pt x="1168131" y="6510087"/>
                  <a:pt x="1041230" y="6513238"/>
                  <a:pt x="932033" y="6514000"/>
                </a:cubicBezTo>
                <a:lnTo>
                  <a:pt x="918750" y="6513952"/>
                </a:lnTo>
                <a:lnTo>
                  <a:pt x="858917" y="6514806"/>
                </a:lnTo>
                <a:cubicBezTo>
                  <a:pt x="826932" y="6514879"/>
                  <a:pt x="792070" y="6514545"/>
                  <a:pt x="753341" y="6513630"/>
                </a:cubicBezTo>
                <a:cubicBezTo>
                  <a:pt x="443511" y="6506311"/>
                  <a:pt x="354936" y="6524642"/>
                  <a:pt x="17841" y="6513630"/>
                </a:cubicBezTo>
                <a:cubicBezTo>
                  <a:pt x="-956" y="6342673"/>
                  <a:pt x="-10467" y="6012653"/>
                  <a:pt x="17841" y="5799484"/>
                </a:cubicBezTo>
                <a:lnTo>
                  <a:pt x="19845" y="5756408"/>
                </a:lnTo>
                <a:lnTo>
                  <a:pt x="17841" y="5734561"/>
                </a:lnTo>
                <a:cubicBezTo>
                  <a:pt x="13149" y="5695472"/>
                  <a:pt x="12578" y="5648752"/>
                  <a:pt x="13918" y="5598323"/>
                </a:cubicBezTo>
                <a:lnTo>
                  <a:pt x="18180" y="5508699"/>
                </a:lnTo>
                <a:lnTo>
                  <a:pt x="16493" y="5477760"/>
                </a:lnTo>
                <a:cubicBezTo>
                  <a:pt x="8966" y="5369709"/>
                  <a:pt x="1889" y="5260695"/>
                  <a:pt x="17841" y="5150260"/>
                </a:cubicBezTo>
                <a:cubicBezTo>
                  <a:pt x="-3463" y="5038150"/>
                  <a:pt x="-2139" y="4857473"/>
                  <a:pt x="6850" y="4650409"/>
                </a:cubicBezTo>
                <a:lnTo>
                  <a:pt x="14633" y="4498670"/>
                </a:lnTo>
                <a:lnTo>
                  <a:pt x="14494" y="4495758"/>
                </a:lnTo>
                <a:cubicBezTo>
                  <a:pt x="12245" y="4421472"/>
                  <a:pt x="13025" y="4335511"/>
                  <a:pt x="14442" y="4243130"/>
                </a:cubicBezTo>
                <a:lnTo>
                  <a:pt x="16801" y="4091152"/>
                </a:lnTo>
                <a:lnTo>
                  <a:pt x="13537" y="4018512"/>
                </a:lnTo>
                <a:lnTo>
                  <a:pt x="17696" y="3920163"/>
                </a:lnTo>
                <a:lnTo>
                  <a:pt x="17841" y="3851812"/>
                </a:lnTo>
                <a:cubicBezTo>
                  <a:pt x="15571" y="3651484"/>
                  <a:pt x="26219" y="3546077"/>
                  <a:pt x="24551" y="3386181"/>
                </a:cubicBezTo>
                <a:lnTo>
                  <a:pt x="24397" y="3379573"/>
                </a:lnTo>
                <a:lnTo>
                  <a:pt x="22173" y="3327681"/>
                </a:lnTo>
                <a:cubicBezTo>
                  <a:pt x="20895" y="3304536"/>
                  <a:pt x="19446" y="3284181"/>
                  <a:pt x="17841" y="3267510"/>
                </a:cubicBezTo>
                <a:cubicBezTo>
                  <a:pt x="8213" y="3167488"/>
                  <a:pt x="-3113" y="2984082"/>
                  <a:pt x="3931" y="2799801"/>
                </a:cubicBezTo>
                <a:lnTo>
                  <a:pt x="4125" y="2797274"/>
                </a:lnTo>
                <a:lnTo>
                  <a:pt x="3717" y="2776150"/>
                </a:lnTo>
                <a:cubicBezTo>
                  <a:pt x="3237" y="2640023"/>
                  <a:pt x="7465" y="2516197"/>
                  <a:pt x="17841" y="2423520"/>
                </a:cubicBezTo>
                <a:cubicBezTo>
                  <a:pt x="20435" y="2400350"/>
                  <a:pt x="22069" y="2375698"/>
                  <a:pt x="22982" y="2349684"/>
                </a:cubicBezTo>
                <a:lnTo>
                  <a:pt x="23157" y="2331991"/>
                </a:lnTo>
                <a:lnTo>
                  <a:pt x="21648" y="2290240"/>
                </a:lnTo>
                <a:cubicBezTo>
                  <a:pt x="18695" y="2240502"/>
                  <a:pt x="15426" y="2193755"/>
                  <a:pt x="14054" y="2150784"/>
                </a:cubicBezTo>
                <a:lnTo>
                  <a:pt x="17291" y="2050968"/>
                </a:lnTo>
                <a:lnTo>
                  <a:pt x="12351" y="1872365"/>
                </a:lnTo>
                <a:cubicBezTo>
                  <a:pt x="11665" y="1799113"/>
                  <a:pt x="12859" y="1722821"/>
                  <a:pt x="17841" y="1644450"/>
                </a:cubicBezTo>
                <a:lnTo>
                  <a:pt x="21169" y="1569934"/>
                </a:lnTo>
                <a:lnTo>
                  <a:pt x="20488" y="1547698"/>
                </a:lnTo>
                <a:cubicBezTo>
                  <a:pt x="19568" y="1516527"/>
                  <a:pt x="18663" y="1483900"/>
                  <a:pt x="17841" y="1449683"/>
                </a:cubicBezTo>
                <a:cubicBezTo>
                  <a:pt x="11271" y="1175953"/>
                  <a:pt x="1415" y="1152151"/>
                  <a:pt x="17841" y="995226"/>
                </a:cubicBezTo>
                <a:lnTo>
                  <a:pt x="19885" y="968921"/>
                </a:lnTo>
                <a:lnTo>
                  <a:pt x="17841" y="930304"/>
                </a:lnTo>
                <a:cubicBezTo>
                  <a:pt x="7442" y="768208"/>
                  <a:pt x="7865" y="285783"/>
                  <a:pt x="17841" y="21390"/>
                </a:cubicBezTo>
                <a:cubicBezTo>
                  <a:pt x="147136" y="10433"/>
                  <a:pt x="296588" y="9602"/>
                  <a:pt x="440468" y="11925"/>
                </a:cubicBezTo>
                <a:lnTo>
                  <a:pt x="473966" y="12726"/>
                </a:lnTo>
                <a:lnTo>
                  <a:pt x="478805" y="12539"/>
                </a:lnTo>
                <a:lnTo>
                  <a:pt x="484496" y="12977"/>
                </a:lnTo>
                <a:lnTo>
                  <a:pt x="648894" y="16905"/>
                </a:lnTo>
                <a:cubicBezTo>
                  <a:pt x="714833" y="18773"/>
                  <a:pt x="776163" y="20559"/>
                  <a:pt x="829667" y="21390"/>
                </a:cubicBezTo>
                <a:lnTo>
                  <a:pt x="916694" y="22693"/>
                </a:lnTo>
                <a:lnTo>
                  <a:pt x="933747" y="21390"/>
                </a:lnTo>
                <a:cubicBezTo>
                  <a:pt x="1086511" y="12604"/>
                  <a:pt x="1591110" y="15003"/>
                  <a:pt x="1863531" y="21390"/>
                </a:cubicBezTo>
                <a:lnTo>
                  <a:pt x="1920387" y="22646"/>
                </a:lnTo>
                <a:lnTo>
                  <a:pt x="2054705" y="24358"/>
                </a:lnTo>
                <a:cubicBezTo>
                  <a:pt x="2107717" y="24456"/>
                  <a:pt x="2161143" y="23719"/>
                  <a:pt x="2217404" y="21390"/>
                </a:cubicBezTo>
                <a:cubicBezTo>
                  <a:pt x="2442445" y="12073"/>
                  <a:pt x="2732199" y="18194"/>
                  <a:pt x="2911273" y="21390"/>
                </a:cubicBezTo>
                <a:lnTo>
                  <a:pt x="3023675" y="20799"/>
                </a:lnTo>
                <a:lnTo>
                  <a:pt x="3093869" y="15816"/>
                </a:lnTo>
                <a:cubicBezTo>
                  <a:pt x="3182922" y="11551"/>
                  <a:pt x="3301373" y="10993"/>
                  <a:pt x="3429365" y="12165"/>
                </a:cubicBezTo>
                <a:lnTo>
                  <a:pt x="3575555" y="14425"/>
                </a:lnTo>
                <a:lnTo>
                  <a:pt x="3605772" y="13210"/>
                </a:lnTo>
                <a:cubicBezTo>
                  <a:pt x="3774503" y="6974"/>
                  <a:pt x="3960371" y="3465"/>
                  <a:pt x="4063093" y="21390"/>
                </a:cubicBezTo>
                <a:lnTo>
                  <a:pt x="4088792" y="24677"/>
                </a:lnTo>
                <a:lnTo>
                  <a:pt x="4129769" y="25744"/>
                </a:lnTo>
                <a:cubicBezTo>
                  <a:pt x="4269845" y="29597"/>
                  <a:pt x="4297423" y="30995"/>
                  <a:pt x="4403088" y="21390"/>
                </a:cubicBezTo>
                <a:cubicBezTo>
                  <a:pt x="4473592" y="10814"/>
                  <a:pt x="4858406" y="-6032"/>
                  <a:pt x="5096956" y="21390"/>
                </a:cubicBezTo>
                <a:lnTo>
                  <a:pt x="5251798" y="27914"/>
                </a:lnTo>
                <a:lnTo>
                  <a:pt x="5332872" y="21390"/>
                </a:lnTo>
                <a:cubicBezTo>
                  <a:pt x="5422885" y="11295"/>
                  <a:pt x="5502187" y="8863"/>
                  <a:pt x="5576462" y="10240"/>
                </a:cubicBezTo>
                <a:lnTo>
                  <a:pt x="5700011" y="17015"/>
                </a:lnTo>
                <a:lnTo>
                  <a:pt x="5761151" y="15143"/>
                </a:lnTo>
                <a:cubicBezTo>
                  <a:pt x="5846776" y="14123"/>
                  <a:pt x="5935566" y="15403"/>
                  <a:pt x="6026740" y="21390"/>
                </a:cubicBezTo>
                <a:lnTo>
                  <a:pt x="6161088" y="29209"/>
                </a:lnTo>
                <a:lnTo>
                  <a:pt x="6262655" y="21390"/>
                </a:lnTo>
                <a:cubicBezTo>
                  <a:pt x="6405549" y="5694"/>
                  <a:pt x="6517747" y="175"/>
                  <a:pt x="6610089" y="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FE23D2-68A6-7EA2-B9BD-D7612DBAC6E0}"/>
              </a:ext>
            </a:extLst>
          </p:cNvPr>
          <p:cNvSpPr txBox="1"/>
          <p:nvPr/>
        </p:nvSpPr>
        <p:spPr>
          <a:xfrm>
            <a:off x="3403600" y="609737"/>
            <a:ext cx="91746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400" b="1" dirty="0">
                <a:ln>
                  <a:solidFill>
                    <a:schemeClr val="tx1"/>
                  </a:solidFill>
                </a:ln>
                <a:latin typeface="Aharoni" panose="02010803020104030203" pitchFamily="2" charset="-79"/>
                <a:cs typeface="Aharoni" panose="02010803020104030203" pitchFamily="2" charset="-79"/>
              </a:rPr>
              <a:t>“Sigan animándose […] </a:t>
            </a:r>
          </a:p>
          <a:p>
            <a:r>
              <a:rPr lang="es-ES" sz="5400" b="1" dirty="0">
                <a:ln>
                  <a:solidFill>
                    <a:schemeClr val="tx1"/>
                  </a:solidFill>
                </a:ln>
                <a:latin typeface="Aharoni" panose="02010803020104030203" pitchFamily="2" charset="-79"/>
                <a:cs typeface="Aharoni" panose="02010803020104030203" pitchFamily="2" charset="-79"/>
              </a:rPr>
              <a:t>y edificándose unos a otros” (1Te 5:11)</a:t>
            </a:r>
          </a:p>
        </p:txBody>
      </p:sp>
    </p:spTree>
    <p:extLst>
      <p:ext uri="{BB962C8B-B14F-4D97-AF65-F5344CB8AC3E}">
        <p14:creationId xmlns:p14="http://schemas.microsoft.com/office/powerpoint/2010/main" val="1912888414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Custom 2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36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Aharoni</vt:lpstr>
      <vt:lpstr>Arial</vt:lpstr>
      <vt:lpstr>Modern Love</vt:lpstr>
      <vt:lpstr>The Hand</vt:lpstr>
      <vt:lpstr>SketchyVTI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Geovanny Zúñiga</dc:creator>
  <cp:lastModifiedBy>Geovanny Zúñiga</cp:lastModifiedBy>
  <cp:revision>5</cp:revision>
  <dcterms:created xsi:type="dcterms:W3CDTF">2024-01-16T17:28:13Z</dcterms:created>
  <dcterms:modified xsi:type="dcterms:W3CDTF">2024-01-16T18:04:06Z</dcterms:modified>
</cp:coreProperties>
</file>