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6D90-29FA-40C9-AA7A-6D24DE97B85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6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6D90-29FA-40C9-AA7A-6D24DE97B85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6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6D90-29FA-40C9-AA7A-6D24DE97B85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76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6D90-29FA-40C9-AA7A-6D24DE97B85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0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6D90-29FA-40C9-AA7A-6D24DE97B85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8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6D90-29FA-40C9-AA7A-6D24DE97B85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7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6D90-29FA-40C9-AA7A-6D24DE97B85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58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6D90-29FA-40C9-AA7A-6D24DE97B85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07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6D90-29FA-40C9-AA7A-6D24DE97B85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94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6D90-29FA-40C9-AA7A-6D24DE97B85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3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6D90-29FA-40C9-AA7A-6D24DE97B85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4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E6D90-29FA-40C9-AA7A-6D24DE97B85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6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92695"/>
            <a:ext cx="9144000" cy="1985963"/>
          </a:xfr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Vending Machine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675463"/>
            <a:ext cx="9144000" cy="1831353"/>
          </a:xfr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3600" dirty="0" smtClean="0">
                <a:solidFill>
                  <a:schemeClr val="tx1"/>
                </a:solidFill>
              </a:rPr>
              <a:t>Team 7 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/>
              <a:t>                                                                     </a:t>
            </a:r>
            <a:r>
              <a:rPr lang="en-US" altLang="zh-CN" b="1" dirty="0" smtClean="0">
                <a:solidFill>
                  <a:schemeClr val="tx1"/>
                </a:solidFill>
              </a:rPr>
              <a:t>Speaker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黄凌云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65125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System Architecture</a:t>
            </a:r>
            <a:endParaRPr lang="zh-CN" altLang="en-US" sz="48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07" y="1829187"/>
            <a:ext cx="11473394" cy="4642109"/>
          </a:xfrm>
        </p:spPr>
      </p:pic>
    </p:spTree>
    <p:extLst>
      <p:ext uri="{BB962C8B-B14F-4D97-AF65-F5344CB8AC3E}">
        <p14:creationId xmlns:p14="http://schemas.microsoft.com/office/powerpoint/2010/main" val="2314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altLang="zh-CN" sz="4800" dirty="0">
                <a:latin typeface="+mn-lt"/>
                <a:ea typeface="+mn-ea"/>
                <a:cs typeface="+mn-cs"/>
              </a:rPr>
              <a:t>MAIN INTERFACE</a:t>
            </a:r>
            <a:endParaRPr lang="zh-CN" altLang="en-US" sz="48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8358809" cy="504291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113645" y="757285"/>
            <a:ext cx="391932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Entrance to Maintenance Interface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494643" y="5711687"/>
            <a:ext cx="1033670" cy="59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394135" y="4962950"/>
            <a:ext cx="2638839" cy="64633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Physical </a:t>
            </a:r>
            <a:r>
              <a:rPr lang="en-US" altLang="zh-CN" b="1" dirty="0" smtClean="0">
                <a:solidFill>
                  <a:srgbClr val="0070C0"/>
                </a:solidFill>
              </a:rPr>
              <a:t>simulation </a:t>
            </a:r>
            <a:r>
              <a:rPr lang="en-US" altLang="zh-CN" b="1" dirty="0">
                <a:solidFill>
                  <a:srgbClr val="0070C0"/>
                </a:solidFill>
              </a:rPr>
              <a:t>of the withdraw port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17568" y="2629285"/>
            <a:ext cx="2715406" cy="646331"/>
          </a:xfrm>
          <a:prstGeom prst="rect">
            <a:avLst/>
          </a:prstGeom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Physical simulation of </a:t>
            </a:r>
            <a:r>
              <a:rPr lang="en-US" altLang="zh-CN" b="1" dirty="0" smtClean="0">
                <a:solidFill>
                  <a:srgbClr val="0070C0"/>
                </a:solidFill>
              </a:rPr>
              <a:t>inputting fake money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8912731" y="3378022"/>
            <a:ext cx="689114" cy="359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633252" y="1232452"/>
            <a:ext cx="3042019" cy="1719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PASSWORD INTERFACE</a:t>
            </a:r>
            <a:endParaRPr lang="zh-CN" altLang="en-US" b="1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304468" cy="497515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6824870" y="3180522"/>
            <a:ext cx="1470991" cy="99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484165" y="2736151"/>
            <a:ext cx="3869635" cy="40011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Physical simulation of keyboard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202017" y="1789043"/>
            <a:ext cx="1358348" cy="947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84165" y="1314724"/>
            <a:ext cx="3803374" cy="40011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Confirm password input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1025" y="3156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MAINTENANCE INTERFACE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7" b="723"/>
          <a:stretch/>
        </p:blipFill>
        <p:spPr>
          <a:xfrm>
            <a:off x="921025" y="1414359"/>
            <a:ext cx="6718853" cy="535087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7129670" y="2557670"/>
            <a:ext cx="1020417" cy="76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957391" y="3833709"/>
            <a:ext cx="1258957" cy="1135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977808" y="2126975"/>
            <a:ext cx="360459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Change the state of machine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77808" y="3442709"/>
            <a:ext cx="360459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2000" b="1" dirty="0" smtClean="0">
                <a:solidFill>
                  <a:srgbClr val="0070C0"/>
                </a:solidFill>
              </a:rPr>
              <a:t>Container </a:t>
            </a:r>
            <a:r>
              <a:rPr lang="en-US" altLang="zh-CN" sz="2000" b="1" dirty="0">
                <a:solidFill>
                  <a:srgbClr val="0070C0"/>
                </a:solidFill>
              </a:rPr>
              <a:t>of different money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957391" y="5658678"/>
            <a:ext cx="1020417" cy="795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977808" y="5360565"/>
            <a:ext cx="2928730" cy="707886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Physical simulation of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taking </a:t>
            </a:r>
            <a:r>
              <a:rPr lang="en-US" altLang="zh-CN" sz="2000" b="1" dirty="0">
                <a:solidFill>
                  <a:srgbClr val="0070C0"/>
                </a:solidFill>
              </a:rPr>
              <a:t>out money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2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7226" y="283279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PRESENTATION</a:t>
            </a:r>
            <a:endParaRPr lang="zh-CN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58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Vending Machine</vt:lpstr>
      <vt:lpstr> </vt:lpstr>
      <vt:lpstr>MAIN INTERFACE</vt:lpstr>
      <vt:lpstr>PASSWORD INTERFACE</vt:lpstr>
      <vt:lpstr>MAINTENANCE INTERFACE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Vending Machine</dc:title>
  <dc:creator>H-0Y</dc:creator>
  <cp:lastModifiedBy>H-0Y</cp:lastModifiedBy>
  <cp:revision>7</cp:revision>
  <dcterms:created xsi:type="dcterms:W3CDTF">2021-06-12T12:48:22Z</dcterms:created>
  <dcterms:modified xsi:type="dcterms:W3CDTF">2021-06-13T06:52:18Z</dcterms:modified>
</cp:coreProperties>
</file>