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85" r:id="rId6"/>
    <p:sldId id="286" r:id="rId7"/>
    <p:sldId id="267" r:id="rId8"/>
    <p:sldId id="265" r:id="rId9"/>
    <p:sldId id="287" r:id="rId10"/>
    <p:sldId id="278" r:id="rId11"/>
    <p:sldId id="282" r:id="rId12"/>
    <p:sldId id="283" r:id="rId13"/>
    <p:sldId id="279" r:id="rId14"/>
    <p:sldId id="284" r:id="rId15"/>
    <p:sldId id="280" r:id="rId16"/>
    <p:sldId id="281" r:id="rId17"/>
    <p:sldId id="288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12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4AEB3-61CD-4D6D-B9E2-ED03B8C91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914EC-BE99-4503-9397-E0B1A542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F50A9-A514-4EF8-9C5B-4840B724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A2525-F7C0-43D5-8B3D-93C8AC16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ADC7F-072B-45F1-B214-A1BF292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64F5A-7FBA-4CA9-B217-DBB245CF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61B94-FBA5-494C-BF31-8A34EF1A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41585-7A16-4244-B93B-868A1A0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042F9-27EB-44AC-A8FC-7F1AA3DF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76FE1-F72B-4468-BC4E-20D7D99C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1DE99-FF4C-483C-A60C-FD7AF60A6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AD002-BF47-46A8-AC36-97BBE623A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382D3-3A52-489F-940B-8BC42620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B4D50-04E8-4EEF-823F-C0606697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AB7D1-4B7B-492A-B7EF-5581B465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5206B-B9C3-4B26-842D-1653271A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41330-4697-41A0-9155-A2CF42E8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17C1B-7211-4CBB-B7F1-8798404C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FCE54-F502-4F10-BEE1-58E5BFD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CB086-1155-4331-AD97-9F0AFD17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17A3-E434-47E4-AB3F-F9A5D2B3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09B07-944C-4F2A-BAC9-98E0BA7C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C0FD0-FACB-471B-A504-4F614216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8EAC4-3492-4CA9-8275-A53C6EEB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894D0-1611-4048-80F6-ADDF2C48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7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8F15-7795-4574-9F79-1256E696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A2A00-26A9-4743-BEC2-3A47CEB6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7C9FE-A76F-4EEC-BD38-738650DB3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DA958-2FD4-41FF-9B4B-8C0B42D9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0B8B8-CA90-424E-9CFD-B1E9021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8C777-80D1-4481-B1D1-7764AE1E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3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30073-9A3E-4998-847C-0D03C2FF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D155-92FE-43B8-908C-93E489AD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EAA6A-5C45-4E3B-B780-FB8A56B9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D03E91-9ACD-4749-8688-142EAFD0E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0835C-BE0C-4648-82EF-F8789902B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2649BB-D079-4B10-A421-19A3C2F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44050-0F0F-4329-905F-E927FDD4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09E80C-B3BC-4E51-B06D-A2114073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3184-10A8-4C66-AA1D-309A6E1F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0A7ED-B56F-4582-B792-FE93ABC5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34E799-3849-45E7-A304-CFD6D8E2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3F36D-0CB2-419B-843D-45216A92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0BA582-BBAF-4AE8-943D-C0DF597A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479C4-F3C7-4DEF-A202-865B9372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24A5C-3133-4DA9-A403-392993B2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D3EB-BBD7-440A-9B5E-4D8DF8B8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CE584-7FE0-421D-8641-5DF19B37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A7B56-9ED7-46AC-A61C-FCAF964B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93E8E-3DD3-4C16-AB74-78F3F898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D7222-8E28-407C-B6C4-70786708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C2BE6-75F5-4694-84A9-CD4097C0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20AB1-50D3-4AEB-AA00-EBE223D4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AFA8B-9288-4B5A-B03E-37E6CCABD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55AB6-4AA2-4990-800C-3F1600A5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70D90-C059-4470-8CED-047DC9B2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49EDF-820B-4B37-B6D1-A3847374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1CAF5-A0E2-4C4E-B61C-DF29FF8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0EE752-E2FD-4DC8-AE92-13E44DEF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33FB3-E45C-4886-B7E1-1D0696E4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2D443-EC48-4E0C-99AC-E5FB0E05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2067-1EDB-4B46-A962-DD632E72B9E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54D9-90F2-4767-9E23-F892117E9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B317-5966-4C23-930D-62BD337C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9C32-9535-4BB6-A879-83A9BACE4C1E}"/>
              </a:ext>
            </a:extLst>
          </p:cNvPr>
          <p:cNvSpPr/>
          <p:nvPr/>
        </p:nvSpPr>
        <p:spPr>
          <a:xfrm>
            <a:off x="1055440" y="0"/>
            <a:ext cx="3528392" cy="4149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5F6C19-C7E8-499D-BE9D-90918584856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55440" y="4437112"/>
            <a:ext cx="13397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5127E8-2A60-478F-A57D-1BC198B0F5AA}"/>
              </a:ext>
            </a:extLst>
          </p:cNvPr>
          <p:cNvSpPr txBox="1"/>
          <p:nvPr/>
        </p:nvSpPr>
        <p:spPr>
          <a:xfrm>
            <a:off x="2395158" y="425244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C0EFC-61C5-4C68-9579-4EF561176100}"/>
              </a:ext>
            </a:extLst>
          </p:cNvPr>
          <p:cNvSpPr txBox="1"/>
          <p:nvPr/>
        </p:nvSpPr>
        <p:spPr>
          <a:xfrm>
            <a:off x="920141" y="2852936"/>
            <a:ext cx="91614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</a:t>
            </a:r>
            <a:r>
              <a:rPr lang="ko-KR" altLang="en-US" sz="10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웨어설계</a:t>
            </a:r>
          </a:p>
        </p:txBody>
      </p:sp>
    </p:spTree>
    <p:extLst>
      <p:ext uri="{BB962C8B-B14F-4D97-AF65-F5344CB8AC3E}">
        <p14:creationId xmlns:p14="http://schemas.microsoft.com/office/powerpoint/2010/main" val="18906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4703463" cy="620688"/>
            <a:chOff x="263352" y="0"/>
            <a:chExt cx="4703463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455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상세 설계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Class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452129864" descr="EMB000000486555">
            <a:extLst>
              <a:ext uri="{FF2B5EF4-FFF2-40B4-BE49-F238E27FC236}">
                <a16:creationId xmlns:a16="http://schemas.microsoft.com/office/drawing/2014/main" id="{D2073A53-A64D-4A78-8A7F-A6C689BB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56" y="980728"/>
            <a:ext cx="7992888" cy="551810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3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4144015" cy="620688"/>
            <a:chOff x="263352" y="0"/>
            <a:chExt cx="4144015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399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상세 설계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GUI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1A6F7B-0F59-4568-B23E-100FB0F9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11364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BB286D-46DA-4E99-9240-790AECD5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2943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52143184" descr="EMB00000048655c">
            <a:extLst>
              <a:ext uri="{FF2B5EF4-FFF2-40B4-BE49-F238E27FC236}">
                <a16:creationId xmlns:a16="http://schemas.microsoft.com/office/drawing/2014/main" id="{DFA33196-05E1-437C-B56E-2D0ED376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" y="1382451"/>
            <a:ext cx="6046478" cy="472844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5174561-0ED5-4FE5-A48B-B7EC2A0B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8" y="414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52152256" descr="EMB00000048655d">
            <a:extLst>
              <a:ext uri="{FF2B5EF4-FFF2-40B4-BE49-F238E27FC236}">
                <a16:creationId xmlns:a16="http://schemas.microsoft.com/office/drawing/2014/main" id="{5E374C77-6C33-4D96-8C5B-93BE158F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85" y="1382451"/>
            <a:ext cx="5953436" cy="472844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4450189" cy="620688"/>
            <a:chOff x="263352" y="0"/>
            <a:chExt cx="4450189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4305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상세 설계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1A6F7B-0F59-4568-B23E-100FB0F9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11364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BB286D-46DA-4E99-9240-790AECD5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2943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174561-0ED5-4FE5-A48B-B7EC2A0B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8" y="414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11B393-187E-47B1-B07A-24CC1A49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59" y="1099591"/>
            <a:ext cx="17231121" cy="61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81923200" descr="EMB00000048655e">
            <a:extLst>
              <a:ext uri="{FF2B5EF4-FFF2-40B4-BE49-F238E27FC236}">
                <a16:creationId xmlns:a16="http://schemas.microsoft.com/office/drawing/2014/main" id="{81238BB9-9E4F-4F27-AD52-C8E10BF2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0" y="1035402"/>
            <a:ext cx="9001000" cy="544769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1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192379" cy="620688"/>
            <a:chOff x="263352" y="0"/>
            <a:chExt cx="5192379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04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Sequence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4911C-B251-40B5-8F77-055F1EBC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12460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454584704" descr="EMB000000486584">
            <a:extLst>
              <a:ext uri="{FF2B5EF4-FFF2-40B4-BE49-F238E27FC236}">
                <a16:creationId xmlns:a16="http://schemas.microsoft.com/office/drawing/2014/main" id="{36CA4F1C-2951-414D-B1F2-228F62E4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258443"/>
            <a:ext cx="5909869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EA74885-F68D-422E-9D9D-DE6E285E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7" y="8012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3513720" descr="EMB00001f5c6f5c">
            <a:extLst>
              <a:ext uri="{FF2B5EF4-FFF2-40B4-BE49-F238E27FC236}">
                <a16:creationId xmlns:a16="http://schemas.microsoft.com/office/drawing/2014/main" id="{CFD05DC0-9699-421E-90C9-68C7E453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258443"/>
            <a:ext cx="6119813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7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192379" cy="620688"/>
            <a:chOff x="263352" y="0"/>
            <a:chExt cx="5192379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04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Sequence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4911C-B251-40B5-8F77-055F1EBC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12460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EA74885-F68D-422E-9D9D-DE6E285E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7" y="8012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508CBA-28DB-4805-8EB9-AC818C3D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9816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0447632" descr="EMB00001f5c6f5f">
            <a:extLst>
              <a:ext uri="{FF2B5EF4-FFF2-40B4-BE49-F238E27FC236}">
                <a16:creationId xmlns:a16="http://schemas.microsoft.com/office/drawing/2014/main" id="{D35EF96E-F734-4518-B760-3B3F99866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438820"/>
            <a:ext cx="6119813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856022" cy="620688"/>
            <a:chOff x="263352" y="0"/>
            <a:chExt cx="5856022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711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Communication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452133752" descr="EMB00000048655a">
            <a:extLst>
              <a:ext uri="{FF2B5EF4-FFF2-40B4-BE49-F238E27FC236}">
                <a16:creationId xmlns:a16="http://schemas.microsoft.com/office/drawing/2014/main" id="{FA7A1E43-EB85-4F2A-BD81-A1C25D540DE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72" y="1446082"/>
            <a:ext cx="6080400" cy="432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33524376" descr="EMB00001f5c6f67">
            <a:extLst>
              <a:ext uri="{FF2B5EF4-FFF2-40B4-BE49-F238E27FC236}">
                <a16:creationId xmlns:a16="http://schemas.microsoft.com/office/drawing/2014/main" id="{7DA5C38E-EFD6-4304-BF6A-4D65A393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455298"/>
            <a:ext cx="5904302" cy="430311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693798" cy="620688"/>
            <a:chOff x="263352" y="0"/>
            <a:chExt cx="5693798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549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State Machine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52129792" descr="EMB00000048655b">
            <a:extLst>
              <a:ext uri="{FF2B5EF4-FFF2-40B4-BE49-F238E27FC236}">
                <a16:creationId xmlns:a16="http://schemas.microsoft.com/office/drawing/2014/main" id="{DA15669D-174D-491E-BBD0-5A8633BE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54" y="908720"/>
            <a:ext cx="7864291" cy="557241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E1A6F7B-0F59-4568-B23E-100FB0F9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11364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2F81081-2A3E-4018-B0C0-98340BD8BB3E}"/>
              </a:ext>
            </a:extLst>
          </p:cNvPr>
          <p:cNvGrpSpPr/>
          <p:nvPr/>
        </p:nvGrpSpPr>
        <p:grpSpPr>
          <a:xfrm>
            <a:off x="263352" y="0"/>
            <a:ext cx="1556768" cy="620688"/>
            <a:chOff x="263352" y="0"/>
            <a:chExt cx="1556768" cy="6206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9DFEC-816F-4E21-985D-F8EE46230C16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ED4E95-9745-4F5B-9619-C3402DB9DB9D}"/>
                </a:ext>
              </a:extLst>
            </p:cNvPr>
            <p:cNvSpPr txBox="1"/>
            <p:nvPr/>
          </p:nvSpPr>
          <p:spPr>
            <a:xfrm>
              <a:off x="407554" y="251356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07.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진행상황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7FED42-09D2-4274-9F63-8D912C16ADF8}"/>
              </a:ext>
            </a:extLst>
          </p:cNvPr>
          <p:cNvSpPr txBox="1"/>
          <p:nvPr/>
        </p:nvSpPr>
        <p:spPr>
          <a:xfrm>
            <a:off x="1775520" y="895862"/>
            <a:ext cx="471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진행 상황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및 회원 가입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물건 등록  및 조회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연동 일부 기능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B6D77-7795-46A4-8969-964AB6C2FAF8}"/>
              </a:ext>
            </a:extLst>
          </p:cNvPr>
          <p:cNvSpPr txBox="1"/>
          <p:nvPr/>
        </p:nvSpPr>
        <p:spPr>
          <a:xfrm>
            <a:off x="1775520" y="3435576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상황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입찰 부분에서 </a:t>
            </a:r>
            <a:r>
              <a:rPr lang="en-US" altLang="ko-KR" dirty="0"/>
              <a:t>DB</a:t>
            </a:r>
            <a:r>
              <a:rPr lang="ko-KR" altLang="en-US" dirty="0"/>
              <a:t>연동 문제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입찰 부분에서 </a:t>
            </a:r>
            <a:r>
              <a:rPr lang="en-US" altLang="ko-KR" dirty="0"/>
              <a:t>DB </a:t>
            </a:r>
            <a:r>
              <a:rPr lang="ko-KR" altLang="en-US" dirty="0"/>
              <a:t>불러오기 및</a:t>
            </a:r>
            <a:r>
              <a:rPr lang="en-US" altLang="ko-KR" dirty="0"/>
              <a:t>, API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379004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F93206-C7C5-4291-B000-3F134DB49218}"/>
              </a:ext>
            </a:extLst>
          </p:cNvPr>
          <p:cNvSpPr txBox="1"/>
          <p:nvPr/>
        </p:nvSpPr>
        <p:spPr>
          <a:xfrm>
            <a:off x="5158082" y="2882423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BDC8D-C1B4-46AD-A08A-D1BEBF7F3CAC}"/>
              </a:ext>
            </a:extLst>
          </p:cNvPr>
          <p:cNvSpPr txBox="1"/>
          <p:nvPr/>
        </p:nvSpPr>
        <p:spPr>
          <a:xfrm>
            <a:off x="5009002" y="3501008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소프트웨어설계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29130F-B97C-428E-99FA-BE435541328F}"/>
              </a:ext>
            </a:extLst>
          </p:cNvPr>
          <p:cNvCxnSpPr>
            <a:cxnSpLocks/>
          </p:cNvCxnSpPr>
          <p:nvPr/>
        </p:nvCxnSpPr>
        <p:spPr>
          <a:xfrm>
            <a:off x="4655840" y="3429000"/>
            <a:ext cx="2880320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9C32-9535-4BB6-A879-83A9BACE4C1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1FB2-F911-4359-B665-F48ED4AED5D6}"/>
              </a:ext>
            </a:extLst>
          </p:cNvPr>
          <p:cNvSpPr txBox="1"/>
          <p:nvPr/>
        </p:nvSpPr>
        <p:spPr>
          <a:xfrm>
            <a:off x="119336" y="5515089"/>
            <a:ext cx="3198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93206-C7C5-4291-B000-3F134DB49218}"/>
              </a:ext>
            </a:extLst>
          </p:cNvPr>
          <p:cNvSpPr txBox="1"/>
          <p:nvPr/>
        </p:nvSpPr>
        <p:spPr>
          <a:xfrm>
            <a:off x="10082164" y="1102539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157CF-D3D8-4F35-978C-5A1720E7FE70}"/>
              </a:ext>
            </a:extLst>
          </p:cNvPr>
          <p:cNvSpPr txBox="1"/>
          <p:nvPr/>
        </p:nvSpPr>
        <p:spPr>
          <a:xfrm>
            <a:off x="9977145" y="192974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관리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0B4C3-7406-47EB-AE32-CE2A9D83FADC}"/>
              </a:ext>
            </a:extLst>
          </p:cNvPr>
          <p:cNvSpPr txBox="1"/>
          <p:nvPr/>
        </p:nvSpPr>
        <p:spPr>
          <a:xfrm>
            <a:off x="9373838" y="281278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기능 및 동작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D285F-8707-4697-9BC5-8D39754FBFEF}"/>
              </a:ext>
            </a:extLst>
          </p:cNvPr>
          <p:cNvSpPr txBox="1"/>
          <p:nvPr/>
        </p:nvSpPr>
        <p:spPr>
          <a:xfrm>
            <a:off x="9746312" y="36958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아키텍쳐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7880D-A5F4-4C71-AF21-762BB87FBA4C}"/>
              </a:ext>
            </a:extLst>
          </p:cNvPr>
          <p:cNvSpPr txBox="1"/>
          <p:nvPr/>
        </p:nvSpPr>
        <p:spPr>
          <a:xfrm>
            <a:off x="9276258" y="457885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상세설계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B432D-5E42-4EFA-91E2-74332166F9F0}"/>
              </a:ext>
            </a:extLst>
          </p:cNvPr>
          <p:cNvSpPr txBox="1"/>
          <p:nvPr/>
        </p:nvSpPr>
        <p:spPr>
          <a:xfrm>
            <a:off x="9194505" y="5404583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주요 기능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2181939" cy="620688"/>
            <a:chOff x="263352" y="0"/>
            <a:chExt cx="2181939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7DFCC4-39D7-4BBB-9DA9-4B630C5A6FBE}"/>
              </a:ext>
            </a:extLst>
          </p:cNvPr>
          <p:cNvSpPr txBox="1"/>
          <p:nvPr/>
        </p:nvSpPr>
        <p:spPr>
          <a:xfrm>
            <a:off x="867656" y="4951884"/>
            <a:ext cx="1026890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1</a:t>
            </a:r>
            <a:r>
              <a:rPr lang="ko-KR" altLang="en-US" dirty="0"/>
              <a:t>인 가구 수의 증가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1</a:t>
            </a:r>
            <a:r>
              <a:rPr lang="ko-KR" altLang="en-US" dirty="0"/>
              <a:t>인 가구가 필요한 물품을 전부 새로 사기에는 금전적인 부담이 큼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1</a:t>
            </a:r>
            <a:r>
              <a:rPr lang="ko-KR" altLang="en-US" dirty="0"/>
              <a:t>인 가구만을 위한 중고 물품 경매 어플리케이션의 부재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854F12C-AF52-499D-B2E8-E83C0D1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958" y="818034"/>
            <a:ext cx="13413971" cy="41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281910240" descr="EMB00000048653e">
            <a:extLst>
              <a:ext uri="{FF2B5EF4-FFF2-40B4-BE49-F238E27FC236}">
                <a16:creationId xmlns:a16="http://schemas.microsoft.com/office/drawing/2014/main" id="{328556DA-C3ED-4A1A-8E12-55481E26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74434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81910456" descr="EMB00000048653f">
            <a:extLst>
              <a:ext uri="{FF2B5EF4-FFF2-40B4-BE49-F238E27FC236}">
                <a16:creationId xmlns:a16="http://schemas.microsoft.com/office/drawing/2014/main" id="{984C7BCE-B6F7-4BEE-975A-E549C3149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476114"/>
            <a:ext cx="3168352" cy="319935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C3E9D63-7FAB-48F5-B859-CCCDDA521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414" y="901592"/>
            <a:ext cx="14006402" cy="55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4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2181939" cy="620688"/>
            <a:chOff x="263352" y="0"/>
            <a:chExt cx="2181939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AD19CB9-2883-49C4-AF14-7890016110CA}"/>
              </a:ext>
            </a:extLst>
          </p:cNvPr>
          <p:cNvSpPr txBox="1"/>
          <p:nvPr/>
        </p:nvSpPr>
        <p:spPr>
          <a:xfrm>
            <a:off x="7752184" y="4012029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금전적으로 여유롭지 못한 경우</a:t>
            </a:r>
            <a:r>
              <a:rPr lang="en-US" altLang="ko-KR" dirty="0"/>
              <a:t>, </a:t>
            </a:r>
            <a:r>
              <a:rPr lang="ko-KR" altLang="en-US" dirty="0"/>
              <a:t>합리적인 가격으로 구매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잦은 이사로 발생하는 중고 물품을 경매에 올리기 가능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개인의 필요성에 따라 안전하게 거래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D480-2B81-4759-840D-2138388F282E}"/>
              </a:ext>
            </a:extLst>
          </p:cNvPr>
          <p:cNvSpPr txBox="1"/>
          <p:nvPr/>
        </p:nvSpPr>
        <p:spPr>
          <a:xfrm>
            <a:off x="7752184" y="1078835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기존 기록 관련 </a:t>
            </a:r>
            <a:r>
              <a:rPr lang="ko-KR" altLang="en-US" dirty="0" err="1"/>
              <a:t>어플들의</a:t>
            </a:r>
            <a:r>
              <a:rPr lang="ko-KR" altLang="en-US" dirty="0"/>
              <a:t> 기능 제한과 유사성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시장 가격보다 싸게 구입할 수 있는 경매 시스템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시중에서 찾기 힘든 물품의 경우 가격 산정의 어려움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BECA5-BB6D-4A46-AEC2-092743BE3498}"/>
              </a:ext>
            </a:extLst>
          </p:cNvPr>
          <p:cNvSpPr txBox="1"/>
          <p:nvPr/>
        </p:nvSpPr>
        <p:spPr>
          <a:xfrm>
            <a:off x="7844372" y="3507973"/>
            <a:ext cx="1584176" cy="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/>
                </a:solidFill>
              </a:rPr>
              <a:t>목적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48FD7-4032-4249-8D6A-B7B14914FCB7}"/>
              </a:ext>
            </a:extLst>
          </p:cNvPr>
          <p:cNvSpPr txBox="1"/>
          <p:nvPr/>
        </p:nvSpPr>
        <p:spPr>
          <a:xfrm>
            <a:off x="7844372" y="559713"/>
            <a:ext cx="1584176" cy="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/>
                </a:solidFill>
              </a:rPr>
              <a:t>필요성</a:t>
            </a:r>
          </a:p>
        </p:txBody>
      </p:sp>
      <p:pic>
        <p:nvPicPr>
          <p:cNvPr id="12" name="_x281917944" descr="EMB000000486542">
            <a:extLst>
              <a:ext uri="{FF2B5EF4-FFF2-40B4-BE49-F238E27FC236}">
                <a16:creationId xmlns:a16="http://schemas.microsoft.com/office/drawing/2014/main" id="{E997EAB5-09B2-47A7-B0F2-6F6C2666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31389"/>
            <a:ext cx="4824536" cy="321418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5823A4-57F4-4F0D-BE9F-B4E96C1C6D96}"/>
              </a:ext>
            </a:extLst>
          </p:cNvPr>
          <p:cNvGrpSpPr/>
          <p:nvPr/>
        </p:nvGrpSpPr>
        <p:grpSpPr>
          <a:xfrm>
            <a:off x="263352" y="0"/>
            <a:ext cx="2055303" cy="620688"/>
            <a:chOff x="263352" y="0"/>
            <a:chExt cx="2055303" cy="62068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3188055-59B2-4233-A1C1-B5070AB571AB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997FA09-77BC-4C65-AB22-86F7CDF27753}"/>
                </a:ext>
              </a:extLst>
            </p:cNvPr>
            <p:cNvSpPr txBox="1"/>
            <p:nvPr/>
          </p:nvSpPr>
          <p:spPr>
            <a:xfrm>
              <a:off x="407554" y="251356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관리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37DAB3B-0D5D-459E-A260-0F9D60E7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19" y="785940"/>
            <a:ext cx="9917162" cy="58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43DBB8-3AF1-43B9-BAA3-151905BD401F}"/>
              </a:ext>
            </a:extLst>
          </p:cNvPr>
          <p:cNvSpPr/>
          <p:nvPr/>
        </p:nvSpPr>
        <p:spPr>
          <a:xfrm>
            <a:off x="263352" y="0"/>
            <a:ext cx="144016" cy="5579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83649-2AF6-487A-998B-8ABC9A1D31A2}"/>
              </a:ext>
            </a:extLst>
          </p:cNvPr>
          <p:cNvSpPr/>
          <p:nvPr/>
        </p:nvSpPr>
        <p:spPr>
          <a:xfrm>
            <a:off x="0" y="3205585"/>
            <a:ext cx="12192000" cy="446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2CCEA4-EA93-400D-A134-58E02585987B}"/>
              </a:ext>
            </a:extLst>
          </p:cNvPr>
          <p:cNvSpPr/>
          <p:nvPr/>
        </p:nvSpPr>
        <p:spPr>
          <a:xfrm>
            <a:off x="551385" y="2492894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38068-13B9-4908-B1F7-02358AB2EC95}"/>
              </a:ext>
            </a:extLst>
          </p:cNvPr>
          <p:cNvSpPr txBox="1"/>
          <p:nvPr/>
        </p:nvSpPr>
        <p:spPr>
          <a:xfrm>
            <a:off x="620580" y="4727094"/>
            <a:ext cx="1733167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프로젝트 총괄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경매 목록 개발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96AD50A-F56A-4AD9-A5EB-31906E2B514A}"/>
              </a:ext>
            </a:extLst>
          </p:cNvPr>
          <p:cNvGrpSpPr/>
          <p:nvPr/>
        </p:nvGrpSpPr>
        <p:grpSpPr>
          <a:xfrm>
            <a:off x="263352" y="0"/>
            <a:ext cx="2055303" cy="620688"/>
            <a:chOff x="263352" y="0"/>
            <a:chExt cx="2055303" cy="6206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EB8378-F7DE-4266-AE38-71DFE49DE903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001C4E-30B0-463D-BD3D-E983FA11CE35}"/>
                </a:ext>
              </a:extLst>
            </p:cNvPr>
            <p:cNvSpPr txBox="1"/>
            <p:nvPr/>
          </p:nvSpPr>
          <p:spPr>
            <a:xfrm>
              <a:off x="407554" y="251356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관리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19AFFCF4-AD1D-429A-937A-4892675F8DCB}"/>
              </a:ext>
            </a:extLst>
          </p:cNvPr>
          <p:cNvSpPr/>
          <p:nvPr/>
        </p:nvSpPr>
        <p:spPr>
          <a:xfrm>
            <a:off x="9768913" y="2478743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B8DED23-D052-4DB6-8E7B-E1EADF237AFC}"/>
              </a:ext>
            </a:extLst>
          </p:cNvPr>
          <p:cNvSpPr/>
          <p:nvPr/>
        </p:nvSpPr>
        <p:spPr>
          <a:xfrm>
            <a:off x="3623894" y="2474260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B20D2E7-2221-49EA-B0B4-BB6363197681}"/>
              </a:ext>
            </a:extLst>
          </p:cNvPr>
          <p:cNvSpPr/>
          <p:nvPr/>
        </p:nvSpPr>
        <p:spPr>
          <a:xfrm>
            <a:off x="6696403" y="2492894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D51AA-33A9-4C36-BC4E-32B4C91E2C99}"/>
              </a:ext>
            </a:extLst>
          </p:cNvPr>
          <p:cNvSpPr txBox="1"/>
          <p:nvPr/>
        </p:nvSpPr>
        <p:spPr>
          <a:xfrm>
            <a:off x="911424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양영인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24DE9-1688-46C4-8703-D50CD0A7336A}"/>
              </a:ext>
            </a:extLst>
          </p:cNvPr>
          <p:cNvSpPr txBox="1"/>
          <p:nvPr/>
        </p:nvSpPr>
        <p:spPr>
          <a:xfrm>
            <a:off x="4004064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이동훈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2487C-DD5E-45EC-896C-9F99F071BF22}"/>
              </a:ext>
            </a:extLst>
          </p:cNvPr>
          <p:cNvSpPr txBox="1"/>
          <p:nvPr/>
        </p:nvSpPr>
        <p:spPr>
          <a:xfrm>
            <a:off x="7096704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한수진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A9285-2272-4D0D-A7DD-48BDE9704238}"/>
              </a:ext>
            </a:extLst>
          </p:cNvPr>
          <p:cNvSpPr txBox="1"/>
          <p:nvPr/>
        </p:nvSpPr>
        <p:spPr>
          <a:xfrm>
            <a:off x="10189343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황연우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62D201-79C8-4445-83B1-A4C1ED75DDCE}"/>
              </a:ext>
            </a:extLst>
          </p:cNvPr>
          <p:cNvSpPr txBox="1"/>
          <p:nvPr/>
        </p:nvSpPr>
        <p:spPr>
          <a:xfrm>
            <a:off x="3973721" y="4727097"/>
            <a:ext cx="1189749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관리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개발 총괄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6B1B9-FF66-4EA5-B0CA-84E6B14544DF}"/>
              </a:ext>
            </a:extLst>
          </p:cNvPr>
          <p:cNvSpPr txBox="1"/>
          <p:nvPr/>
        </p:nvSpPr>
        <p:spPr>
          <a:xfrm>
            <a:off x="6659215" y="4727096"/>
            <a:ext cx="19640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문서 정리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경매 페이지 개발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4E4DF-D003-44FA-9F05-6F172098B280}"/>
              </a:ext>
            </a:extLst>
          </p:cNvPr>
          <p:cNvSpPr txBox="1"/>
          <p:nvPr/>
        </p:nvSpPr>
        <p:spPr>
          <a:xfrm>
            <a:off x="10118960" y="4727095"/>
            <a:ext cx="1189749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테스팅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입찰 개발</a:t>
            </a:r>
          </a:p>
        </p:txBody>
      </p:sp>
    </p:spTree>
    <p:extLst>
      <p:ext uri="{BB962C8B-B14F-4D97-AF65-F5344CB8AC3E}">
        <p14:creationId xmlns:p14="http://schemas.microsoft.com/office/powerpoint/2010/main" val="170294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4964752" cy="620688"/>
            <a:chOff x="263352" y="0"/>
            <a:chExt cx="4964752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4820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기능 및 동작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en-US" altLang="ko-KR" dirty="0">
                  <a:solidFill>
                    <a:srgbClr val="404040"/>
                  </a:solidFill>
                </a:rPr>
                <a:t>Use-case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0A692C1-8D61-4A8F-A95D-9BDD54F7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796" y="414845"/>
            <a:ext cx="7905456" cy="5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C6575-0DD0-4934-8594-E5AFFF30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8600062" cy="62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81899080" descr="EMB000000486549">
            <a:extLst>
              <a:ext uri="{FF2B5EF4-FFF2-40B4-BE49-F238E27FC236}">
                <a16:creationId xmlns:a16="http://schemas.microsoft.com/office/drawing/2014/main" id="{170627CC-D48D-4DD9-AEEA-36971AC6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20" y="872044"/>
            <a:ext cx="9336360" cy="57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8FD669C-3772-4ED5-862D-CF5CF2FA679B}"/>
              </a:ext>
            </a:extLst>
          </p:cNvPr>
          <p:cNvGrpSpPr/>
          <p:nvPr/>
        </p:nvGrpSpPr>
        <p:grpSpPr>
          <a:xfrm>
            <a:off x="263352" y="0"/>
            <a:ext cx="5352679" cy="620688"/>
            <a:chOff x="263352" y="0"/>
            <a:chExt cx="5352679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6F2615-4256-4A8B-AAFD-5A0B628720A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575F99-7BE8-4253-8E63-15901D79B6CC}"/>
                </a:ext>
              </a:extLst>
            </p:cNvPr>
            <p:cNvSpPr txBox="1"/>
            <p:nvPr/>
          </p:nvSpPr>
          <p:spPr>
            <a:xfrm>
              <a:off x="407554" y="251356"/>
              <a:ext cx="5208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03. </a:t>
              </a:r>
              <a:r>
                <a:rPr lang="ko-KR" altLang="en-US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기능 및 동작 </a:t>
              </a:r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en-US" altLang="ko-KR" dirty="0">
                  <a:solidFill>
                    <a:schemeClr val="bg1"/>
                  </a:solidFill>
                </a:rPr>
                <a:t>BPM Activity Diagram</a:t>
              </a:r>
              <a:endPara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2924109-FCE7-402F-949A-F6EBEE19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853" y="170522"/>
            <a:ext cx="7423031" cy="65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1F90A-990B-426C-887C-823A9124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248" y="-2608670"/>
            <a:ext cx="156697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136B47-D536-47D8-9A01-4DC82B6B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5" y="213254"/>
            <a:ext cx="13583403" cy="5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81922840" descr="EMB00000048654c">
            <a:extLst>
              <a:ext uri="{FF2B5EF4-FFF2-40B4-BE49-F238E27FC236}">
                <a16:creationId xmlns:a16="http://schemas.microsoft.com/office/drawing/2014/main" id="{D0033A31-8A64-4A7A-BC88-B29B0D88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670455"/>
            <a:ext cx="6818232" cy="60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3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2412772" cy="620688"/>
            <a:chOff x="263352" y="0"/>
            <a:chExt cx="2412772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226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</a:t>
              </a:r>
              <a:r>
                <a:rPr lang="ko-KR" altLang="en-US" dirty="0" err="1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아키텍쳐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0A692C1-8D61-4A8F-A95D-9BDD54F7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796" y="414845"/>
            <a:ext cx="7905456" cy="5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C6575-0DD0-4934-8594-E5AFFF30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8600062" cy="62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AF2EA5B-07AC-48C2-A560-68F79504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6769"/>
            <a:ext cx="10972800" cy="1143000"/>
          </a:xfrm>
        </p:spPr>
        <p:txBody>
          <a:bodyPr/>
          <a:lstStyle/>
          <a:p>
            <a:pPr algn="ctr"/>
            <a:r>
              <a:rPr lang="ko-KR" altLang="en-US" dirty="0"/>
              <a:t>사용 도구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20D625-7FD5-42FF-A7EB-DA78F4EE8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75" y="1837089"/>
            <a:ext cx="352839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875F94-D004-4462-A875-938C0F5B2989}"/>
              </a:ext>
            </a:extLst>
          </p:cNvPr>
          <p:cNvSpPr txBox="1"/>
          <p:nvPr/>
        </p:nvSpPr>
        <p:spPr>
          <a:xfrm>
            <a:off x="2279576" y="58772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React – Native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7491471-5680-468B-9C2B-60A6A860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877506"/>
            <a:ext cx="3600400" cy="368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C95B75-104E-4233-8B38-AB7BDB3F9E97}"/>
              </a:ext>
            </a:extLst>
          </p:cNvPr>
          <p:cNvSpPr txBox="1"/>
          <p:nvPr/>
        </p:nvSpPr>
        <p:spPr>
          <a:xfrm>
            <a:off x="5951984" y="57332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MongoDB, Mongoose, Express, Node Js</a:t>
            </a:r>
          </a:p>
        </p:txBody>
      </p:sp>
    </p:spTree>
    <p:extLst>
      <p:ext uri="{BB962C8B-B14F-4D97-AF65-F5344CB8AC3E}">
        <p14:creationId xmlns:p14="http://schemas.microsoft.com/office/powerpoint/2010/main" val="2839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282</Words>
  <Application>Microsoft Office PowerPoint</Application>
  <PresentationFormat>와이드스크린</PresentationFormat>
  <Paragraphs>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20171016</dc:creator>
  <cp:lastModifiedBy>MCES</cp:lastModifiedBy>
  <cp:revision>48</cp:revision>
  <dcterms:created xsi:type="dcterms:W3CDTF">2019-03-13T00:22:21Z</dcterms:created>
  <dcterms:modified xsi:type="dcterms:W3CDTF">2019-11-24T14:59:13Z</dcterms:modified>
</cp:coreProperties>
</file>