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FDDD-3844-7D54-5525-75E2AE75F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05DF2-156E-6528-C92D-D70751E4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DE6F5-928B-DBD9-A87C-CDADB55F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660E-B0FF-424A-6419-F5FC6A0E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0549-F652-A2BE-8174-2F793A14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3BB5-CB8A-2A09-9001-D6A2DBE8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FF534-7E64-E28F-A124-A0840266C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28DE-7185-50D9-57FF-80BFFFF2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154B-DE21-97E5-1DD3-47181464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A277B-FAD1-A6D3-BD18-DAABE65D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712DF-DB59-D9F4-4642-F8D48373B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8C4EB-D91F-D74E-A3C4-B35691815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22A8-08EB-2178-5A9C-711D3648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E065-1C89-48D8-CB9A-5CE5BE30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AD1F-5E1F-AE9C-EEBD-F02BC7DE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B1E6-18D7-6864-30D8-61008640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E0F1-3DE0-2D23-C3F3-E783CECB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B6CBD-A530-BEE1-09B5-D3B668FA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3191-AA1D-1DEB-AF3B-A8688852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CE58D-95C0-D1DA-216F-E15346D6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2CAD-3D4B-5865-11A7-E603FDBC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9EDE2-476C-CFDE-320E-B7977BFBE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2392-A65E-9A11-7C80-EC099B0D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E4E7-CDB6-D09D-E343-0A98D0DF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7CAA-384D-6BDF-984F-D477DA5F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B68D-1FE5-614E-7ED6-32BB9A35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15CD-2F85-F872-288C-249562008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5B0FA-8065-4194-7E8D-E9B0855A8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D5FF5-4C67-E5A1-95A5-D7A156D5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831AB-5458-836C-6C62-5A27E14D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7868-8104-464B-6BD2-658C06B0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E8EA-9200-4246-A37B-869D70E8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11A14-3982-2E01-8CAE-F95C5F34A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1941-1E5B-147D-0B4A-768783C2B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35BCE-35F4-1CD6-9E14-FFBE81270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2255D-FCFE-32A8-AAF4-E04B65DB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74A30-B0F6-5351-9056-012A21F8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716AE-FFB0-90EC-3C86-4A474A39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3E156-1BBB-761A-FA25-46807FE0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6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6214-6789-7C02-D736-F8EB0C46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2C59B-D05B-D13B-3FD0-BC61AC4E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D0911-A845-0E0D-16C6-C68D44BC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DC975-ED32-1B93-7280-19BA90F4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4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31FE1-AB71-D2E6-233E-109555B5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68306-487A-9802-4E14-4C557DCC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F14C9-D6C6-94A0-2880-98317854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67A7-7A33-BF9A-6710-A71DE9C8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F142-40F2-B8F3-4F86-EF817075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34CD-40A4-C744-7DB2-2D2C88281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4173-1B6E-598A-7B83-3CCB8A76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679D7-F222-BDB1-03FB-FDA38CDF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1401A-888F-5FE7-2FC8-2EC41890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0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E275-4423-DC47-5817-B5ABDE54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58B71-2BA3-D190-70C4-9A605CD14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60E8-791D-333A-337A-72D0FD3A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5D40C-9477-6BF6-4926-ADEE7D40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11DF0-B57A-04CD-C571-20973B80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B0809-5837-B545-CE41-D022C707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8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DCFC3-DEAD-7DFA-0871-A60DAB79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A9D9C-8E65-5A7B-B6F3-6238A259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2B148-D880-1A9F-A728-2CD1746B3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3F10F-6C11-4AEE-A57E-5FE86644F27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8A58-D42B-A29C-E7D4-87B9CC85D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E9C7-7F14-8C99-7A1A-5372D703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3E373-F7A0-43DB-A868-A6D07646B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9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E1CB9A-62C7-732C-C46B-A1E63861C9F0}"/>
              </a:ext>
            </a:extLst>
          </p:cNvPr>
          <p:cNvGrpSpPr/>
          <p:nvPr/>
        </p:nvGrpSpPr>
        <p:grpSpPr>
          <a:xfrm>
            <a:off x="2346722" y="1044292"/>
            <a:ext cx="3257550" cy="2419350"/>
            <a:chOff x="2181225" y="1495426"/>
            <a:chExt cx="3257550" cy="24193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D25B25-0082-174D-1815-E54152220029}"/>
                </a:ext>
              </a:extLst>
            </p:cNvPr>
            <p:cNvSpPr/>
            <p:nvPr/>
          </p:nvSpPr>
          <p:spPr>
            <a:xfrm>
              <a:off x="2181225" y="1495426"/>
              <a:ext cx="3257550" cy="2419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ESP32 MCU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6F4822-0736-5993-A62D-944F40177270}"/>
                </a:ext>
              </a:extLst>
            </p:cNvPr>
            <p:cNvSpPr/>
            <p:nvPr/>
          </p:nvSpPr>
          <p:spPr>
            <a:xfrm>
              <a:off x="4102894" y="1866901"/>
              <a:ext cx="1200150" cy="400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Wifi Chip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B843E3-BC83-3CA3-D7AC-2E7A2CC65783}"/>
                </a:ext>
              </a:extLst>
            </p:cNvPr>
            <p:cNvSpPr/>
            <p:nvPr/>
          </p:nvSpPr>
          <p:spPr>
            <a:xfrm>
              <a:off x="2346722" y="1657351"/>
              <a:ext cx="1524001" cy="819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 Data Overlay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A53C31-CA77-D101-D7C2-F599DB20E769}"/>
                </a:ext>
              </a:extLst>
            </p:cNvPr>
            <p:cNvSpPr/>
            <p:nvPr/>
          </p:nvSpPr>
          <p:spPr>
            <a:xfrm>
              <a:off x="2862262" y="2945606"/>
              <a:ext cx="1962150" cy="452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Array Programmer</a:t>
              </a:r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F722878-5A64-0262-EC5A-8B5279D5CAD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026444" y="1285876"/>
            <a:ext cx="485775" cy="3299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3EA959-EA65-3373-2D4D-5AF3918749F6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4036220" y="1615792"/>
            <a:ext cx="2321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6FB0717-A14E-380C-3AC5-739B24310043}"/>
              </a:ext>
            </a:extLst>
          </p:cNvPr>
          <p:cNvSpPr/>
          <p:nvPr/>
        </p:nvSpPr>
        <p:spPr>
          <a:xfrm>
            <a:off x="5720953" y="2427186"/>
            <a:ext cx="1473994" cy="5715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LED Array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AEF75E-1482-2594-78BC-AF80ED33DD4C}"/>
              </a:ext>
            </a:extLst>
          </p:cNvPr>
          <p:cNvCxnSpPr>
            <a:stCxn id="5" idx="3"/>
            <a:endCxn id="18" idx="1"/>
          </p:cNvCxnSpPr>
          <p:nvPr/>
        </p:nvCxnSpPr>
        <p:spPr>
          <a:xfrm flipV="1">
            <a:off x="4989909" y="2712936"/>
            <a:ext cx="731044" cy="7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55A36B-050C-1138-2C00-72362F3008B2}"/>
              </a:ext>
            </a:extLst>
          </p:cNvPr>
          <p:cNvGrpSpPr/>
          <p:nvPr/>
        </p:nvGrpSpPr>
        <p:grpSpPr>
          <a:xfrm>
            <a:off x="2975076" y="3743327"/>
            <a:ext cx="2019300" cy="1209673"/>
            <a:chOff x="3536156" y="4419601"/>
            <a:chExt cx="2019300" cy="12096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1A3242-DE62-23D9-7105-3DFD576FA0B8}"/>
                </a:ext>
              </a:extLst>
            </p:cNvPr>
            <p:cNvSpPr/>
            <p:nvPr/>
          </p:nvSpPr>
          <p:spPr>
            <a:xfrm>
              <a:off x="3536156" y="4419601"/>
              <a:ext cx="2019300" cy="12096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Power Subsystem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1F5F8F-7E8A-74E0-0304-B628DC298DEB}"/>
                </a:ext>
              </a:extLst>
            </p:cNvPr>
            <p:cNvSpPr/>
            <p:nvPr/>
          </p:nvSpPr>
          <p:spPr>
            <a:xfrm>
              <a:off x="3874293" y="4581525"/>
              <a:ext cx="1343025" cy="5810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Voltage Regulators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A7454F-5D84-C6A9-8D9B-CFD0CB5765D5}"/>
              </a:ext>
            </a:extLst>
          </p:cNvPr>
          <p:cNvCxnSpPr>
            <a:cxnSpLocks/>
            <a:stCxn id="24" idx="0"/>
            <a:endCxn id="2" idx="2"/>
          </p:cNvCxnSpPr>
          <p:nvPr/>
        </p:nvCxnSpPr>
        <p:spPr>
          <a:xfrm flipH="1" flipV="1">
            <a:off x="3975497" y="3463642"/>
            <a:ext cx="9229" cy="441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4CEF2B-F64D-1AA1-092C-9C5DF34777EA}"/>
              </a:ext>
            </a:extLst>
          </p:cNvPr>
          <p:cNvSpPr txBox="1"/>
          <p:nvPr/>
        </p:nvSpPr>
        <p:spPr>
          <a:xfrm>
            <a:off x="3954066" y="34408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3.3V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53E9FFC-8755-99E1-CDF5-DAA0F84B20FD}"/>
              </a:ext>
            </a:extLst>
          </p:cNvPr>
          <p:cNvCxnSpPr>
            <a:endCxn id="18" idx="2"/>
          </p:cNvCxnSpPr>
          <p:nvPr/>
        </p:nvCxnSpPr>
        <p:spPr>
          <a:xfrm flipV="1">
            <a:off x="4544615" y="2998686"/>
            <a:ext cx="1913335" cy="12715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28DE0F-A18F-F167-07D5-CC463F58328F}"/>
              </a:ext>
            </a:extLst>
          </p:cNvPr>
          <p:cNvSpPr txBox="1"/>
          <p:nvPr/>
        </p:nvSpPr>
        <p:spPr>
          <a:xfrm>
            <a:off x="4967287" y="39084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C3B355-C811-225F-7003-87F54FFFF357}"/>
              </a:ext>
            </a:extLst>
          </p:cNvPr>
          <p:cNvSpPr/>
          <p:nvPr/>
        </p:nvSpPr>
        <p:spPr>
          <a:xfrm>
            <a:off x="152403" y="952499"/>
            <a:ext cx="1961766" cy="40005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CrazyFlie</a:t>
            </a:r>
            <a:r>
              <a:rPr lang="en-US" dirty="0"/>
              <a:t> Drone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FBE5C-735D-067E-73E7-DD7E58C48F76}"/>
              </a:ext>
            </a:extLst>
          </p:cNvPr>
          <p:cNvSpPr/>
          <p:nvPr/>
        </p:nvSpPr>
        <p:spPr>
          <a:xfrm>
            <a:off x="228600" y="1076325"/>
            <a:ext cx="1797844" cy="41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Accelerometer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9BD2A-6EC2-FFDB-82D3-E184A6878F99}"/>
              </a:ext>
            </a:extLst>
          </p:cNvPr>
          <p:cNvSpPr/>
          <p:nvPr/>
        </p:nvSpPr>
        <p:spPr>
          <a:xfrm>
            <a:off x="508397" y="1647825"/>
            <a:ext cx="1238250" cy="41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Barometer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9F5FFA-0604-6D37-88AC-553828EA7EBB}"/>
              </a:ext>
            </a:extLst>
          </p:cNvPr>
          <p:cNvSpPr/>
          <p:nvPr/>
        </p:nvSpPr>
        <p:spPr>
          <a:xfrm>
            <a:off x="560784" y="3990102"/>
            <a:ext cx="1133475" cy="419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FA97F4-6EDF-3B79-42E7-F754E2AD7160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 flipV="1">
            <a:off x="1694259" y="4195764"/>
            <a:ext cx="1618954" cy="3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F36362C-44B9-A75A-33FD-F30A3CC80482}"/>
              </a:ext>
            </a:extLst>
          </p:cNvPr>
          <p:cNvSpPr txBox="1"/>
          <p:nvPr/>
        </p:nvSpPr>
        <p:spPr>
          <a:xfrm>
            <a:off x="2345320" y="38822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3.7V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47167E-BF1F-02E8-7200-8D26118F5483}"/>
              </a:ext>
            </a:extLst>
          </p:cNvPr>
          <p:cNvSpPr/>
          <p:nvPr/>
        </p:nvSpPr>
        <p:spPr>
          <a:xfrm>
            <a:off x="2759870" y="280329"/>
            <a:ext cx="1028700" cy="45720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99AA9C-2C12-28E5-E5F8-513B778D0632}"/>
              </a:ext>
            </a:extLst>
          </p:cNvPr>
          <p:cNvCxnSpPr>
            <a:stCxn id="39" idx="2"/>
            <a:endCxn id="4" idx="0"/>
          </p:cNvCxnSpPr>
          <p:nvPr/>
        </p:nvCxnSpPr>
        <p:spPr>
          <a:xfrm>
            <a:off x="3274220" y="737531"/>
            <a:ext cx="0" cy="46868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E26DF1-8505-F41E-EE89-EF400551F99B}"/>
              </a:ext>
            </a:extLst>
          </p:cNvPr>
          <p:cNvSpPr txBox="1"/>
          <p:nvPr/>
        </p:nvSpPr>
        <p:spPr>
          <a:xfrm>
            <a:off x="3226593" y="736873"/>
            <a:ext cx="14978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CVBS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18C979-CD94-8FF4-E976-5BB80D8E0DE1}"/>
              </a:ext>
            </a:extLst>
          </p:cNvPr>
          <p:cNvGrpSpPr/>
          <p:nvPr/>
        </p:nvGrpSpPr>
        <p:grpSpPr>
          <a:xfrm>
            <a:off x="7934324" y="931421"/>
            <a:ext cx="1693833" cy="1678781"/>
            <a:chOff x="9035018" y="838200"/>
            <a:chExt cx="1693833" cy="167878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FF8CA8-1AF3-FDC9-9CF2-51A389381D9A}"/>
                </a:ext>
              </a:extLst>
            </p:cNvPr>
            <p:cNvSpPr/>
            <p:nvPr/>
          </p:nvSpPr>
          <p:spPr>
            <a:xfrm>
              <a:off x="9035018" y="838200"/>
              <a:ext cx="1693833" cy="16787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ESP32 MCU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442C68-8C78-CD3E-F188-55EF81017051}"/>
                </a:ext>
              </a:extLst>
            </p:cNvPr>
            <p:cNvSpPr/>
            <p:nvPr/>
          </p:nvSpPr>
          <p:spPr>
            <a:xfrm>
              <a:off x="9281859" y="922021"/>
              <a:ext cx="1200150" cy="400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Wifi Chip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7F7885-9497-1509-12C4-CE97D4C37672}"/>
                </a:ext>
              </a:extLst>
            </p:cNvPr>
            <p:cNvSpPr/>
            <p:nvPr/>
          </p:nvSpPr>
          <p:spPr>
            <a:xfrm>
              <a:off x="9156845" y="1462088"/>
              <a:ext cx="1450177" cy="687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MiniHDMI Conversion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0E82F32-9D46-E07B-CA0A-8F2F85767313}"/>
                </a:ext>
              </a:extLst>
            </p:cNvPr>
            <p:cNvCxnSpPr>
              <a:stCxn id="45" idx="2"/>
              <a:endCxn id="46" idx="0"/>
            </p:cNvCxnSpPr>
            <p:nvPr/>
          </p:nvCxnSpPr>
          <p:spPr>
            <a:xfrm>
              <a:off x="9881934" y="1322071"/>
              <a:ext cx="0" cy="1400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F55808A-856A-9D96-57D9-58F2F163D593}"/>
              </a:ext>
            </a:extLst>
          </p:cNvPr>
          <p:cNvSpPr/>
          <p:nvPr/>
        </p:nvSpPr>
        <p:spPr>
          <a:xfrm>
            <a:off x="10682283" y="1686730"/>
            <a:ext cx="1357313" cy="41909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Headset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657FEE-29B5-E355-27EF-56E63C9ADE97}"/>
              </a:ext>
            </a:extLst>
          </p:cNvPr>
          <p:cNvSpPr txBox="1"/>
          <p:nvPr/>
        </p:nvSpPr>
        <p:spPr>
          <a:xfrm>
            <a:off x="9584447" y="1534454"/>
            <a:ext cx="12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MiniHDMI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2997192-FC56-2EA0-01DC-5F409328B38B}"/>
              </a:ext>
            </a:extLst>
          </p:cNvPr>
          <p:cNvCxnSpPr>
            <a:stCxn id="3" idx="0"/>
            <a:endCxn id="45" idx="0"/>
          </p:cNvCxnSpPr>
          <p:nvPr/>
        </p:nvCxnSpPr>
        <p:spPr>
          <a:xfrm rot="5400000" flipH="1" flipV="1">
            <a:off x="6624591" y="-740882"/>
            <a:ext cx="400525" cy="3912774"/>
          </a:xfrm>
          <a:prstGeom prst="bentConnector3">
            <a:avLst>
              <a:gd name="adj1" fmla="val 157075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BB93E0-177B-913C-0195-83DF04B143D5}"/>
              </a:ext>
            </a:extLst>
          </p:cNvPr>
          <p:cNvSpPr txBox="1"/>
          <p:nvPr/>
        </p:nvSpPr>
        <p:spPr>
          <a:xfrm>
            <a:off x="5575398" y="438320"/>
            <a:ext cx="198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Wifi Connection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2DAB0D-4B91-AA8E-CA42-CE0C9FC5CA06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9506328" y="1896279"/>
            <a:ext cx="1175955" cy="2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BF486A4-A930-499E-282E-ED3C77B96137}"/>
              </a:ext>
            </a:extLst>
          </p:cNvPr>
          <p:cNvSpPr/>
          <p:nvPr/>
        </p:nvSpPr>
        <p:spPr>
          <a:xfrm>
            <a:off x="7771589" y="3008723"/>
            <a:ext cx="2007678" cy="2029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Power Subsystem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816F0B-B96C-2D45-CAEB-ECF66B5EA1C0}"/>
              </a:ext>
            </a:extLst>
          </p:cNvPr>
          <p:cNvSpPr/>
          <p:nvPr/>
        </p:nvSpPr>
        <p:spPr>
          <a:xfrm>
            <a:off x="8109726" y="3170647"/>
            <a:ext cx="1343025" cy="581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Voltage Regulators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0810B7-81EB-D931-BEF8-21C4A919F24B}"/>
              </a:ext>
            </a:extLst>
          </p:cNvPr>
          <p:cNvSpPr txBox="1"/>
          <p:nvPr/>
        </p:nvSpPr>
        <p:spPr>
          <a:xfrm>
            <a:off x="8782049" y="26270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3.3V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ED0957-7D88-2D8E-6CC2-F798D81EEE96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flipV="1">
            <a:off x="8781239" y="2610202"/>
            <a:ext cx="2" cy="560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0A2869B-C287-5985-AED4-CCE0CC599B9F}"/>
              </a:ext>
            </a:extLst>
          </p:cNvPr>
          <p:cNvSpPr/>
          <p:nvPr/>
        </p:nvSpPr>
        <p:spPr>
          <a:xfrm>
            <a:off x="8277788" y="4144954"/>
            <a:ext cx="1008521" cy="424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D158B8E-10D6-FCD9-FBCA-5103B822FFC1}"/>
              </a:ext>
            </a:extLst>
          </p:cNvPr>
          <p:cNvCxnSpPr>
            <a:stCxn id="81" idx="0"/>
            <a:endCxn id="71" idx="2"/>
          </p:cNvCxnSpPr>
          <p:nvPr/>
        </p:nvCxnSpPr>
        <p:spPr>
          <a:xfrm flipH="1" flipV="1">
            <a:off x="8781239" y="3751672"/>
            <a:ext cx="810" cy="393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228A7FD-C4E6-DC71-E599-3CDE711BF6D9}"/>
              </a:ext>
            </a:extLst>
          </p:cNvPr>
          <p:cNvSpPr txBox="1"/>
          <p:nvPr/>
        </p:nvSpPr>
        <p:spPr>
          <a:xfrm>
            <a:off x="8766402" y="378797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3.7V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3863DF0-6899-35EA-6120-52C05EB74CC5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746647" y="1615792"/>
            <a:ext cx="765572" cy="241584"/>
          </a:xfrm>
          <a:prstGeom prst="bentConnector3">
            <a:avLst>
              <a:gd name="adj1" fmla="val 6885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106449B-656B-35CC-040E-79DD8857D564}"/>
              </a:ext>
            </a:extLst>
          </p:cNvPr>
          <p:cNvSpPr/>
          <p:nvPr/>
        </p:nvSpPr>
        <p:spPr>
          <a:xfrm>
            <a:off x="46898" y="202131"/>
            <a:ext cx="7284165" cy="53699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On Drone System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6CDD123-3374-3AB9-B7E4-CF46127A21D6}"/>
              </a:ext>
            </a:extLst>
          </p:cNvPr>
          <p:cNvSpPr/>
          <p:nvPr/>
        </p:nvSpPr>
        <p:spPr>
          <a:xfrm>
            <a:off x="7666434" y="842162"/>
            <a:ext cx="4478668" cy="47299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On Headset System</a:t>
            </a:r>
          </a:p>
        </p:txBody>
      </p:sp>
    </p:spTree>
    <p:extLst>
      <p:ext uri="{BB962C8B-B14F-4D97-AF65-F5344CB8AC3E}">
        <p14:creationId xmlns:p14="http://schemas.microsoft.com/office/powerpoint/2010/main" val="373211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</Words>
  <Application>Microsoft Office PowerPoint</Application>
  <PresentationFormat>Widescreen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O'Malley, Eli</dc:creator>
  <cp:lastModifiedBy>O'Malley, Eli</cp:lastModifiedBy>
  <cp:revision>1</cp:revision>
  <dcterms:created xsi:type="dcterms:W3CDTF">2024-02-14T21:09:27Z</dcterms:created>
  <dcterms:modified xsi:type="dcterms:W3CDTF">2024-02-14T21:53:02Z</dcterms:modified>
</cp:coreProperties>
</file>