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20EE1-26E1-4001-83A1-577342CC7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4F18B3-0406-43AE-8C26-85F85D2F7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169AF-6987-462C-8DFA-FE0B1253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1F67-049B-4C58-AB63-BD8D456BE8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0B2E5-F251-4687-83DA-77844511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7D989-7BFB-410F-9488-109E5955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4B67-611B-41E6-9FB8-40E8699AC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E07A-7958-437C-89B5-82CFB7018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8CFC2-2068-41A5-80C1-CFC8603E0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5954F-1741-427D-94D3-1E068562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1F67-049B-4C58-AB63-BD8D456BE8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5E09-06F1-4132-A9E1-C76FB3C44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21AB1-8728-41BE-8915-8AAD0285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4B67-611B-41E6-9FB8-40E8699AC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9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D63EDE-87C2-4F89-BE6F-736E99E84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E889C-0EAB-4798-A510-8F46402B2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805FA-4CCB-426D-B9A6-8C6F31B5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1F67-049B-4C58-AB63-BD8D456BE8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D67-201C-48DD-9001-FCB7937E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BC8DD-13D3-4C51-A369-7AC117AF0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4B67-611B-41E6-9FB8-40E8699AC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0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F74D-A9A5-47A3-B2E2-CB199C544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5FE4-D381-4F65-87CF-4490AEE75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FF28E-D188-48BE-A9BC-F4B2FD2BA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1F67-049B-4C58-AB63-BD8D456BE8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E635E-E2DF-4330-963C-BD92D9AE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12164-CE0C-480C-8F79-B7B1AD56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4B67-611B-41E6-9FB8-40E8699AC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4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5CE7-9600-4ADF-A03E-5FE44EB6B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D1C3C-72DC-478B-95FE-FFCB19C41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45F6A-9B99-4A97-8ACC-A78BAD24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1F67-049B-4C58-AB63-BD8D456BE8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C619F-2D99-4C22-9CDF-2380E72B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A4CBE-B971-464D-B463-868B1522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4B67-611B-41E6-9FB8-40E8699AC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0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BF82-719B-48F2-A6B8-BB693BF7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D2A38-360F-4D30-8F2D-89355802F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6E27A-F05A-4468-992A-F38DD15B1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CCF9D-15A5-47BC-9928-E8DA65AE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1F67-049B-4C58-AB63-BD8D456BE8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8B1F5-74B5-4537-9649-09F328F3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421AF-CCEF-420C-B3BA-A6CBE24D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4B67-611B-41E6-9FB8-40E8699AC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2544D-3161-4B8E-A384-9AA44086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24FDD-1CAB-42CB-A249-448D288D1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F49EA-F826-453A-9741-7C9D87193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6F228-2475-40BA-B9EF-ED45EB8B2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E070D-6FEF-4EC6-96D5-1118B48A0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CE9420-7DAB-4EDA-A47D-597A1CA1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1F67-049B-4C58-AB63-BD8D456BE8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43E7EB-2E58-4C61-B82F-7BCF670A9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8A1E8D-4DD0-4B0A-801D-0CB94329F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4B67-611B-41E6-9FB8-40E8699AC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3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66A1-8A60-4FE7-87C9-ED6852B6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C57B0-D147-4CDA-B373-DC0BA7E3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1F67-049B-4C58-AB63-BD8D456BE8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0D2B3-3419-415B-8DFB-7DC34C0C8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3D859-A59D-4139-8E60-14A65FBE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4B67-611B-41E6-9FB8-40E8699AC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8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9F495-22B7-4D3B-AC16-19C431D7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1F67-049B-4C58-AB63-BD8D456BE8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92DC0-2D7C-4F7A-8DBC-BA93AA7D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4F80F-4AFA-43CE-A04A-059A5DF4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4B67-611B-41E6-9FB8-40E8699AC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2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9232D-C21A-4D85-919D-ECEC1943F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AB05C-4775-4BC2-96F0-57FA61B93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7B0B3-BD05-4981-A3E5-56B4096B4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AA5B5-392E-4B6D-AA3D-5E484C3A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1F67-049B-4C58-AB63-BD8D456BE8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1C249-381A-4A85-9E35-23C80410E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3A523-B581-4231-8FA9-E4254711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4B67-611B-41E6-9FB8-40E8699AC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6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B96B-0AB7-453F-8807-EF39CA733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6F019-596A-409D-934C-677FDA782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35221-606A-43AB-B31F-F452BC6CB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D0C06-8F07-458E-9FDD-181549861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1F67-049B-4C58-AB63-BD8D456BE8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57C8E-E720-493B-B6D3-9BAE14F00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35451-5C31-48BB-B8A1-E76B31CB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4B67-611B-41E6-9FB8-40E8699AC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0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45053-7ADE-4F58-8B9A-C5827E5DA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B7A5D-B8F6-417A-AEEA-AB71A1A33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1D99C-90C7-4C88-A11D-A1691443B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A1F67-049B-4C58-AB63-BD8D456BE8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64006-B25A-455E-9080-D72D43978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9A5B4-1C4E-4938-AD8B-B7A80C8E1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84B67-611B-41E6-9FB8-40E8699AC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86CC-41E4-4F1A-963F-477369522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60A23-AB7B-425E-8D87-476AF46F9C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DB784D-162D-4297-B70D-6928843F3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702128"/>
            <a:ext cx="11315700" cy="540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23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bouhlel</dc:creator>
  <cp:lastModifiedBy>ahmed bouhlel</cp:lastModifiedBy>
  <cp:revision>1</cp:revision>
  <dcterms:created xsi:type="dcterms:W3CDTF">2020-03-31T11:28:13Z</dcterms:created>
  <dcterms:modified xsi:type="dcterms:W3CDTF">2020-03-31T11:28:50Z</dcterms:modified>
</cp:coreProperties>
</file>