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83B2E-3023-4C38-AAE6-DB9B9F8E5E49}">
  <a:tblStyle styleId="{4B783B2E-3023-4C38-AAE6-DB9B9F8E5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409eda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409eda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63f7dab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63f7dab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409eda9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4409eda9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409eda9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4409eda9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9619086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9619086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70d23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70d23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409eda9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409eda9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3cfc46c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3cfc46c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409eda9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4409eda9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3f7dabe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63f7dabe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918175"/>
            <a:ext cx="8520600" cy="3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Gothic"/>
              <a:buNone/>
              <a:defRPr sz="2800" b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8175"/>
            <a:ext cx="8520600" cy="3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anum Gothic"/>
              <a:buChar char="●"/>
              <a:defRPr sz="1800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○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■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●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○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■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●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anum Gothic"/>
              <a:buChar char="○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anum Gothic"/>
              <a:buChar char="■"/>
              <a:defRPr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0825" y="-103950"/>
            <a:ext cx="652000" cy="6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3522" y="0"/>
            <a:ext cx="2020476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638/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ggler-tv/dku-kaggle-class/blob/master/notebook/03-pandas-eda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hanbit.co.kr/store/books/book_view.html?p_code=B6417848794" TargetMode="External"/><Relationship Id="rId5" Type="http://schemas.openxmlformats.org/officeDocument/2006/relationships/hyperlink" Target="https://www.kaggle.com/learn/pandas" TargetMode="External"/><Relationship Id="rId4" Type="http://schemas.openxmlformats.org/officeDocument/2006/relationships/hyperlink" Target="https://pandas.pydata.org/docs/user_guide/index.html#user-gui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 Pandas 객체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921750"/>
            <a:ext cx="60849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DataFrame: 테이블 데이터 객체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Series: 벡터 데이터 객체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t="8983"/>
          <a:stretch/>
        </p:blipFill>
        <p:spPr>
          <a:xfrm>
            <a:off x="4185925" y="797900"/>
            <a:ext cx="2178705" cy="7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t="11987"/>
          <a:stretch/>
        </p:blipFill>
        <p:spPr>
          <a:xfrm>
            <a:off x="4185925" y="1652725"/>
            <a:ext cx="1778350" cy="53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0"/>
          <p:cNvGraphicFramePr/>
          <p:nvPr>
            <p:extLst>
              <p:ext uri="{D42A27DB-BD31-4B8C-83A1-F6EECF244321}">
                <p14:modId xmlns:p14="http://schemas.microsoft.com/office/powerpoint/2010/main" val="1482557846"/>
              </p:ext>
            </p:extLst>
          </p:nvPr>
        </p:nvGraphicFramePr>
        <p:xfrm>
          <a:off x="785313" y="2232170"/>
          <a:ext cx="4172100" cy="2994006"/>
        </p:xfrm>
        <a:graphic>
          <a:graphicData uri="http://schemas.openxmlformats.org/drawingml/2006/table">
            <a:tbl>
              <a:tblPr>
                <a:noFill/>
                <a:tableStyleId>{4B783B2E-3023-4C38-AAE6-DB9B9F8E5E49}</a:tableStyleId>
              </a:tblPr>
              <a:tblGrid>
                <a:gridCol w="206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head(), tail()</a:t>
                      </a:r>
                      <a:endParaRPr sz="1400" b="1" u="sng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첫/마지막 데이터 출력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[], Iloc[], loc[]</a:t>
                      </a:r>
                      <a:endParaRPr sz="1400" b="1" u="sng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행/열 선택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apply()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행/열에 특정 함수 적용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groupby()</a:t>
                      </a:r>
                      <a:endParaRPr sz="1600" b="1" u="sng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특정 열로 그룹핑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sort_values(), sort_index()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열이나 인덱스의 값으로 정렬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drop(), drop_duplicates()</a:t>
                      </a:r>
                      <a:endParaRPr sz="1400" b="1" u="sng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행/열 삭제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shape</a:t>
                      </a:r>
                      <a:endParaRPr sz="1600" b="1" u="sng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행/열 사이즈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8" name="Google Shape;118;p20"/>
          <p:cNvGraphicFramePr/>
          <p:nvPr/>
        </p:nvGraphicFramePr>
        <p:xfrm>
          <a:off x="5307850" y="2338835"/>
          <a:ext cx="2382475" cy="2605960"/>
        </p:xfrm>
        <a:graphic>
          <a:graphicData uri="http://schemas.openxmlformats.org/drawingml/2006/table">
            <a:tbl>
              <a:tblPr>
                <a:noFill/>
                <a:tableStyleId>{4B783B2E-3023-4C38-AAE6-DB9B9F8E5E49}</a:tableStyleId>
              </a:tblPr>
              <a:tblGrid>
                <a:gridCol w="238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count(), sum(), cumsum()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mean(), median(), min(), max()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std(), var()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sample()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unique(), nunique()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value_counts()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set_index(), reset_index()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 과제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918175"/>
            <a:ext cx="85206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Pandas를 활용하여 </a:t>
            </a:r>
            <a:r>
              <a:rPr lang="en" u="sng">
                <a:solidFill>
                  <a:schemeClr val="hlink"/>
                </a:solidFill>
                <a:hlinkClick r:id="rId3"/>
              </a:rPr>
              <a:t>데이콘 단국대 소.중 데이터 분석 AI 경진 대회</a:t>
            </a:r>
            <a:r>
              <a:rPr lang="en"/>
              <a:t> 데이터 EDA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위의 EDA 주피터 노트북 파일을 개인/팀 단국대 대회 GitHub 리포에 커밋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리포에 커밋 된 노트북 파일의 스크린 샷을 조교에게 이메일로 제출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t="1593" b="22175"/>
          <a:stretch/>
        </p:blipFill>
        <p:spPr>
          <a:xfrm>
            <a:off x="1367200" y="2036575"/>
            <a:ext cx="6409599" cy="31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 Pandas 데이터 타입 (dtype)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921750"/>
            <a:ext cx="40992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DataFrame.dtypes/ Series.dtype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792900" y="1508300"/>
          <a:ext cx="4492625" cy="2608269"/>
        </p:xfrm>
        <a:graphic>
          <a:graphicData uri="http://schemas.openxmlformats.org/drawingml/2006/table">
            <a:tbl>
              <a:tblPr>
                <a:noFill/>
                <a:tableStyleId>{4B783B2E-3023-4C38-AAE6-DB9B9F8E5E49}</a:tableStyleId>
              </a:tblPr>
              <a:tblGrid>
                <a:gridCol w="180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Int64, float64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64비트 정수/실수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bool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True/False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object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문자열 포함 임의의 데이터 타입.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datetime64[ns]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날짜/시간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timedelta64[ns]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날짜/시간 차이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astype()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타입 변환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pandas.to_datetime()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문자를 날짜/시간으로 변환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7" name="Google Shape;127;p21"/>
          <p:cNvGraphicFramePr/>
          <p:nvPr/>
        </p:nvGraphicFramePr>
        <p:xfrm>
          <a:off x="5775450" y="1508310"/>
          <a:ext cx="3056850" cy="1115530"/>
        </p:xfrm>
        <a:graphic>
          <a:graphicData uri="http://schemas.openxmlformats.org/drawingml/2006/table">
            <a:tbl>
              <a:tblPr>
                <a:noFill/>
                <a:tableStyleId>{4B783B2E-3023-4C38-AAE6-DB9B9F8E5E49}</a:tableStyleId>
              </a:tblPr>
              <a:tblGrid>
                <a:gridCol w="10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isnull()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NaN이 있는지 여부 (T/F)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dropna()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NaN이 있는 행/열 삭제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fillna()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NaN이 있는 행/열 대치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5328200" y="965725"/>
            <a:ext cx="35844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NaN: 결측값 (missing value)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2/ Pandas 함수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35" name="Google Shape;135;p22"/>
          <p:cNvGraphicFramePr/>
          <p:nvPr>
            <p:extLst>
              <p:ext uri="{D42A27DB-BD31-4B8C-83A1-F6EECF244321}">
                <p14:modId xmlns:p14="http://schemas.microsoft.com/office/powerpoint/2010/main" val="3689281654"/>
              </p:ext>
            </p:extLst>
          </p:nvPr>
        </p:nvGraphicFramePr>
        <p:xfrm>
          <a:off x="530087" y="1508300"/>
          <a:ext cx="4996439" cy="2869610"/>
        </p:xfrm>
        <a:graphic>
          <a:graphicData uri="http://schemas.openxmlformats.org/drawingml/2006/table">
            <a:tbl>
              <a:tblPr>
                <a:noFill/>
                <a:tableStyleId>{4B783B2E-3023-4C38-AAE6-DB9B9F8E5E49}</a:tableStyleId>
              </a:tblPr>
              <a:tblGrid>
                <a:gridCol w="188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read_csv(), to_csv()</a:t>
                      </a:r>
                      <a:endParaRPr sz="1400" b="1" u="sng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CSV 파일 입출력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merge(), concat()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서로 다른 DataFrame 결합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hist(), plot()</a:t>
                      </a:r>
                      <a:endParaRPr sz="1400" b="1" u="sng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히스토그램/시각화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dt.day/weekday/month/year/weekofyear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Datetime[ns] 타입 데이터의 일/요일/월/년/주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resample()</a:t>
                      </a:r>
                      <a:endParaRPr sz="1200" dirty="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Datetime[ns] 타입 데이터 리샘플링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pivot_table()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피봇테이블 생성</a:t>
                      </a:r>
                      <a:endParaRPr sz="120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u="sng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corr()</a:t>
                      </a:r>
                      <a:endParaRPr sz="1400" b="1" u="sng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상관관계 계산</a:t>
                      </a:r>
                      <a:endParaRPr sz="1200" dirty="0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3/ Pandas 데모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 Jupyter Notebook 실행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875" y="1737925"/>
            <a:ext cx="4254688" cy="280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875" y="2468350"/>
            <a:ext cx="1764650" cy="2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5">
            <a:alphaModFix/>
          </a:blip>
          <a:srcRect l="813"/>
          <a:stretch/>
        </p:blipFill>
        <p:spPr>
          <a:xfrm>
            <a:off x="4531875" y="2583975"/>
            <a:ext cx="4140100" cy="13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050" y="1727575"/>
            <a:ext cx="4364925" cy="25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1350225" y="2225850"/>
            <a:ext cx="735300" cy="828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4175" y="834975"/>
            <a:ext cx="60090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anum Gothic"/>
                <a:ea typeface="Nanum Gothic"/>
                <a:cs typeface="Nanum Gothic"/>
                <a:sym typeface="Nanum Gothic"/>
              </a:rPr>
              <a:t>(Optional) Jupyter Notebook Extension 설치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Roboto Mono"/>
                <a:ea typeface="Roboto Mono"/>
                <a:cs typeface="Roboto Mono"/>
                <a:sym typeface="Roboto Mono"/>
              </a:rPr>
              <a:t>$ conda install -c conda-forge jupyter_contrib_nbextensions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 Pandas 데모 (</a:t>
            </a:r>
            <a:r>
              <a:rPr lang="en" u="sng">
                <a:solidFill>
                  <a:schemeClr val="hlink"/>
                </a:solidFill>
                <a:hlinkClick r:id="rId3"/>
              </a:rPr>
              <a:t>링</a:t>
            </a:r>
            <a:r>
              <a:rPr lang="en" u="sng">
                <a:solidFill>
                  <a:schemeClr val="hlink"/>
                </a:solidFill>
                <a:hlinkClick r:id="rId3"/>
              </a:rPr>
              <a:t>크</a:t>
            </a:r>
            <a:r>
              <a:rPr lang="en"/>
              <a:t>)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22869"/>
          <a:stretch/>
        </p:blipFill>
        <p:spPr>
          <a:xfrm>
            <a:off x="386400" y="759921"/>
            <a:ext cx="7274976" cy="438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4/ 참고자료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 참고자료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75" y="1117313"/>
            <a:ext cx="2604377" cy="33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918175"/>
            <a:ext cx="5280900" cy="3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Pandas 공</a:t>
            </a:r>
            <a:r>
              <a:rPr lang="en" u="sng">
                <a:solidFill>
                  <a:schemeClr val="hlink"/>
                </a:solidFill>
                <a:hlinkClick r:id="rId4"/>
              </a:rPr>
              <a:t>식 홈페이지 문서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캐글 Pandas 강좌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파이썬 라이브러리를 활용한 데이터 분석 2판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5/ 과제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화면 슬라이드 쇼(16:9)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 Gothic</vt:lpstr>
      <vt:lpstr>Roboto Mono</vt:lpstr>
      <vt:lpstr>Arial</vt:lpstr>
      <vt:lpstr>Simple Light</vt:lpstr>
      <vt:lpstr>2/ Pandas 객체</vt:lpstr>
      <vt:lpstr>2/ Pandas 데이터 타입 (dtype)</vt:lpstr>
      <vt:lpstr>2/ Pandas 함수</vt:lpstr>
      <vt:lpstr>3/ Pandas 데모</vt:lpstr>
      <vt:lpstr>3/ Jupyter Notebook 실행</vt:lpstr>
      <vt:lpstr>3/ Pandas 데모 (링크)</vt:lpstr>
      <vt:lpstr>4/ 참고자료</vt:lpstr>
      <vt:lpstr>4/ 참고자료</vt:lpstr>
      <vt:lpstr>5/ 과제</vt:lpstr>
      <vt:lpstr>5/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2/ Pandas 객체</dc:title>
  <cp:lastModifiedBy>Win10</cp:lastModifiedBy>
  <cp:revision>1</cp:revision>
  <dcterms:modified xsi:type="dcterms:W3CDTF">2021-07-18T08:12:41Z</dcterms:modified>
</cp:coreProperties>
</file>