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8640763" cy="4319588"/>
  <p:notesSz cx="6858000" cy="9144000"/>
  <p:defaultTextStyle>
    <a:defPPr>
      <a:defRPr lang="en-US"/>
    </a:defPPr>
    <a:lvl1pPr marL="0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1pPr>
    <a:lvl2pPr marL="336898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2pPr>
    <a:lvl3pPr marL="673798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3pPr>
    <a:lvl4pPr marL="1010696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4pPr>
    <a:lvl5pPr marL="1347594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5pPr>
    <a:lvl6pPr marL="1684494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6pPr>
    <a:lvl7pPr marL="2021392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7pPr>
    <a:lvl8pPr marL="2358290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8pPr>
    <a:lvl9pPr marL="2695190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>
        <p:scale>
          <a:sx n="135" d="100"/>
          <a:sy n="135" d="100"/>
        </p:scale>
        <p:origin x="108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706933"/>
            <a:ext cx="648057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268784"/>
            <a:ext cx="648057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4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29978"/>
            <a:ext cx="1863165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29978"/>
            <a:ext cx="5481484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076898"/>
            <a:ext cx="745265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890725"/>
            <a:ext cx="745265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149890"/>
            <a:ext cx="367232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149890"/>
            <a:ext cx="367232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29978"/>
            <a:ext cx="7452658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058899"/>
            <a:ext cx="36554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577849"/>
            <a:ext cx="3655447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058899"/>
            <a:ext cx="367345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577849"/>
            <a:ext cx="3673450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5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7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621941"/>
            <a:ext cx="437438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8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621941"/>
            <a:ext cx="437438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8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29978"/>
            <a:ext cx="745265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149890"/>
            <a:ext cx="745265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003618"/>
            <a:ext cx="29162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10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AD5A299-3633-8544-BAE7-5323D3671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4" y="84841"/>
            <a:ext cx="7773930" cy="42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Cox</dc:creator>
  <cp:lastModifiedBy>Henry Cox</cp:lastModifiedBy>
  <cp:revision>6</cp:revision>
  <cp:lastPrinted>2018-10-09T19:01:21Z</cp:lastPrinted>
  <dcterms:created xsi:type="dcterms:W3CDTF">2018-10-09T16:46:29Z</dcterms:created>
  <dcterms:modified xsi:type="dcterms:W3CDTF">2018-10-09T19:19:22Z</dcterms:modified>
</cp:coreProperties>
</file>