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8640763" cy="4319588"/>
  <p:notesSz cx="6858000" cy="9144000"/>
  <p:defaultTextStyle>
    <a:defPPr>
      <a:defRPr lang="en-US"/>
    </a:defPPr>
    <a:lvl1pPr marL="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1pPr>
    <a:lvl2pPr marL="336898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2pPr>
    <a:lvl3pPr marL="673798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3pPr>
    <a:lvl4pPr marL="1010696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4pPr>
    <a:lvl5pPr marL="1347594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5pPr>
    <a:lvl6pPr marL="1684494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6pPr>
    <a:lvl7pPr marL="2021392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7pPr>
    <a:lvl8pPr marL="235829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8pPr>
    <a:lvl9pPr marL="269519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>
        <p:scale>
          <a:sx n="93" d="100"/>
          <a:sy n="93" d="100"/>
        </p:scale>
        <p:origin x="22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706933"/>
            <a:ext cx="648057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268784"/>
            <a:ext cx="648057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29978"/>
            <a:ext cx="1863165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29978"/>
            <a:ext cx="5481484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076898"/>
            <a:ext cx="74526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890725"/>
            <a:ext cx="74526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149890"/>
            <a:ext cx="367232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149890"/>
            <a:ext cx="367232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29978"/>
            <a:ext cx="7452658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058899"/>
            <a:ext cx="36554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577849"/>
            <a:ext cx="3655447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058899"/>
            <a:ext cx="367345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577849"/>
            <a:ext cx="3673450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5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7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621941"/>
            <a:ext cx="437438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621941"/>
            <a:ext cx="437438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8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29978"/>
            <a:ext cx="74526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149890"/>
            <a:ext cx="74526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003618"/>
            <a:ext cx="29162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10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DCB1-8A33-4241-8751-F5E27FB0A1E4}"/>
              </a:ext>
            </a:extLst>
          </p:cNvPr>
          <p:cNvGrpSpPr/>
          <p:nvPr/>
        </p:nvGrpSpPr>
        <p:grpSpPr>
          <a:xfrm>
            <a:off x="795" y="1848"/>
            <a:ext cx="8639172" cy="4241667"/>
            <a:chOff x="0" y="333195"/>
            <a:chExt cx="2879724" cy="14138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ED4376-984D-CF49-8DB7-EB7A3012583C}"/>
                </a:ext>
              </a:extLst>
            </p:cNvPr>
            <p:cNvGrpSpPr/>
            <p:nvPr/>
          </p:nvGrpSpPr>
          <p:grpSpPr>
            <a:xfrm>
              <a:off x="6375" y="548639"/>
              <a:ext cx="2873349" cy="1198445"/>
              <a:chOff x="-359318" y="214907"/>
              <a:chExt cx="3661317" cy="152709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A40A85-C1C2-A543-A1D1-C05242AA2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59318" y="214907"/>
                <a:ext cx="1832517" cy="152709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A4758DC-AF94-2546-A1F4-DBEAF1544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9482" y="214907"/>
                <a:ext cx="1832517" cy="1527098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D9186C-1798-5843-AA2C-67CFE45FD2E7}"/>
                </a:ext>
              </a:extLst>
            </p:cNvPr>
            <p:cNvSpPr txBox="1"/>
            <p:nvPr/>
          </p:nvSpPr>
          <p:spPr>
            <a:xfrm>
              <a:off x="0" y="333195"/>
              <a:ext cx="143375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Standard microscopy</a:t>
              </a:r>
              <a:endParaRPr lang="en-GB" sz="3978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EE298-D28F-5846-97DC-ACF6EC3DF6FF}"/>
                </a:ext>
              </a:extLst>
            </p:cNvPr>
            <p:cNvSpPr txBox="1"/>
            <p:nvPr/>
          </p:nvSpPr>
          <p:spPr>
            <a:xfrm>
              <a:off x="1435216" y="333195"/>
              <a:ext cx="143375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Super resolution</a:t>
              </a:r>
              <a:endParaRPr lang="en-GB" sz="3978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0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A2E9E-C5D8-5C46-AB43-37BF3008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5" r="7311"/>
          <a:stretch/>
        </p:blipFill>
        <p:spPr>
          <a:xfrm>
            <a:off x="2280357" y="428978"/>
            <a:ext cx="6360407" cy="3633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948DD-A096-F149-BAEF-60E35B92F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7" r="19078" b="23166"/>
          <a:stretch/>
        </p:blipFill>
        <p:spPr>
          <a:xfrm>
            <a:off x="103287" y="970844"/>
            <a:ext cx="2436713" cy="21448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6C7428-6DCF-8441-B632-A96FEDBBCF13}"/>
              </a:ext>
            </a:extLst>
          </p:cNvPr>
          <p:cNvCxnSpPr>
            <a:cxnSpLocks/>
          </p:cNvCxnSpPr>
          <p:nvPr/>
        </p:nvCxnSpPr>
        <p:spPr>
          <a:xfrm>
            <a:off x="642668" y="1600200"/>
            <a:ext cx="1419045" cy="918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8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Cox</dc:creator>
  <cp:lastModifiedBy>Henry Cox</cp:lastModifiedBy>
  <cp:revision>3</cp:revision>
  <cp:lastPrinted>2018-10-09T18:43:38Z</cp:lastPrinted>
  <dcterms:created xsi:type="dcterms:W3CDTF">2018-10-09T16:46:29Z</dcterms:created>
  <dcterms:modified xsi:type="dcterms:W3CDTF">2018-10-09T18:59:34Z</dcterms:modified>
</cp:coreProperties>
</file>