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Harve Criqui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Replace this slide with the code that you’re the most proud of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419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mic Sans MS"/>
                <a:ea typeface="Consolas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Consolas"/>
              </a:rPr>
              <a:t> (flip_counter % 2 == 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Consola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Consolas"/>
              </a:rPr>
              <a:t>j_counter = tot_width;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Consola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mic Sans MS"/>
                <a:ea typeface="Consolas"/>
              </a:rPr>
              <a:t>else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Consola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Consolas"/>
              </a:rPr>
              <a:t>j_counter = stoi(height)*3;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Consola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mic Sans MS"/>
                <a:ea typeface="Consola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5303880" y="1097280"/>
            <a:ext cx="6674760" cy="57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(flip_counter % 2 == 0)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fout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width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150" spc="-1" strike="noStrike">
                <a:solidFill>
                  <a:srgbClr val="a31515"/>
                </a:solidFill>
                <a:latin typeface="Consolas"/>
                <a:ea typeface="Consolas"/>
              </a:rPr>
              <a:t>" "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height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endl;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fout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max_val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endl;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(i = 0; i &lt; numbers.size(); i++)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j = 0;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ff"/>
                </a:solidFill>
                <a:latin typeface="Consolas"/>
                <a:ea typeface="Consolas"/>
              </a:rPr>
              <a:t>while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(j &lt; tot_width)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fout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numbers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[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i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][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j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]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150" spc="-1" strike="noStrike">
                <a:solidFill>
                  <a:srgbClr val="a31515"/>
                </a:solidFill>
                <a:latin typeface="Consolas"/>
                <a:ea typeface="Consolas"/>
              </a:rPr>
              <a:t>" "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j++;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fout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endl;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ff"/>
                </a:solidFill>
                <a:latin typeface="Consolas"/>
                <a:ea typeface="Consolas"/>
              </a:rPr>
              <a:t>else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fout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height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150" spc="-1" strike="noStrike">
                <a:solidFill>
                  <a:srgbClr val="a31515"/>
                </a:solidFill>
                <a:latin typeface="Consolas"/>
                <a:ea typeface="Consolas"/>
              </a:rPr>
              <a:t>" "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width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endl;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fout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max_val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endl;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(i = 0; i &lt; numbers.size(); i++)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j = 0;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ff"/>
                </a:solidFill>
                <a:latin typeface="Consolas"/>
                <a:ea typeface="Consolas"/>
              </a:rPr>
              <a:t>while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(j &lt; flip_width*3)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fout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numbers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[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i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][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j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]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150" spc="-1" strike="noStrike">
                <a:solidFill>
                  <a:srgbClr val="a31515"/>
                </a:solidFill>
                <a:latin typeface="Consolas"/>
                <a:ea typeface="Consolas"/>
              </a:rPr>
              <a:t>" "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j++;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fout </a:t>
            </a:r>
            <a:r>
              <a:rPr b="0" lang="en-US" sz="1150" spc="-1" strike="noStrike">
                <a:solidFill>
                  <a:srgbClr val="008080"/>
                </a:solidFill>
                <a:latin typeface="Consolas"/>
                <a:ea typeface="Consolas"/>
              </a:rPr>
              <a:t>&lt;&lt;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 endl;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15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Replace this slide with the coolest thing about your program.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106040" y="1253880"/>
            <a:ext cx="4780800" cy="478080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640080" y="5542560"/>
            <a:ext cx="5927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Essentially I deleted the last two or three pixels from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each row which gets replaced by the pixels from the start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of the next row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731520" y="1976400"/>
            <a:ext cx="50389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Set effect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Not repeatable and only works at the end of the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function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If I could do it all over again, I would…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more classes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with a 2d array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my code a vector of ints instead of a vector of strings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more header files and not do it all in main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thing that I learned the most was…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72320" y="1459800"/>
            <a:ext cx="5653800" cy="44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126480" y="1554480"/>
            <a:ext cx="6034680" cy="58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Debugging, debugging, debugging…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And fixing things that already work...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Trio_Office/6.2.8.2$Windows_x86 LibreOffice_project/</Application>
  <Words>128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2019-12-03T22:56:15Z</dcterms:created>
  <dc:creator>acarter</dc:creator>
  <dc:description/>
  <dc:language>en-US</dc:language>
  <cp:lastModifiedBy/>
  <dcterms:modified xsi:type="dcterms:W3CDTF">2019-12-09T23:51:29Z</dcterms:modified>
  <cp:revision>4</cp:revision>
  <dc:subject/>
  <dc:title>&lt;Your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