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hz7C/IGb1QBuXrODgtSzJht/FR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41bebee09_2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3241bebee09_2_3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02f67a085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3202f67a085_2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41bebee09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3241bebee09_2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3" Type="http://schemas.openxmlformats.org/officeDocument/2006/relationships/image" Target="../media/image10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5" Type="http://schemas.openxmlformats.org/officeDocument/2006/relationships/image" Target="../media/image17.png"/><Relationship Id="rId14" Type="http://schemas.openxmlformats.org/officeDocument/2006/relationships/image" Target="../media/image12.png"/><Relationship Id="rId16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3" Type="http://schemas.openxmlformats.org/officeDocument/2006/relationships/image" Target="../media/image10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3" Type="http://schemas.openxmlformats.org/officeDocument/2006/relationships/image" Target="../media/image24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2.png"/><Relationship Id="rId15" Type="http://schemas.openxmlformats.org/officeDocument/2006/relationships/image" Target="../media/image18.png"/><Relationship Id="rId14" Type="http://schemas.openxmlformats.org/officeDocument/2006/relationships/image" Target="../media/image6.png"/><Relationship Id="rId17" Type="http://schemas.openxmlformats.org/officeDocument/2006/relationships/image" Target="../media/image10.png"/><Relationship Id="rId16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41bebee09_2_320"/>
          <p:cNvSpPr/>
          <p:nvPr/>
        </p:nvSpPr>
        <p:spPr>
          <a:xfrm>
            <a:off x="5057413" y="1843338"/>
            <a:ext cx="3709200" cy="382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g3241bebee09_2_320"/>
          <p:cNvSpPr/>
          <p:nvPr/>
        </p:nvSpPr>
        <p:spPr>
          <a:xfrm>
            <a:off x="5228100" y="4202013"/>
            <a:ext cx="33678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g3241bebee09_2_320"/>
          <p:cNvSpPr/>
          <p:nvPr/>
        </p:nvSpPr>
        <p:spPr>
          <a:xfrm>
            <a:off x="5220500" y="4908439"/>
            <a:ext cx="33678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g3241bebee09_2_320"/>
          <p:cNvSpPr/>
          <p:nvPr/>
        </p:nvSpPr>
        <p:spPr>
          <a:xfrm>
            <a:off x="5227088" y="3492663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g3241bebee09_2_320"/>
          <p:cNvSpPr/>
          <p:nvPr/>
        </p:nvSpPr>
        <p:spPr>
          <a:xfrm>
            <a:off x="6367500" y="3495588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g3241bebee09_2_320"/>
          <p:cNvSpPr/>
          <p:nvPr/>
        </p:nvSpPr>
        <p:spPr>
          <a:xfrm>
            <a:off x="7535050" y="3495588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g3241bebee09_2_320"/>
          <p:cNvSpPr/>
          <p:nvPr/>
        </p:nvSpPr>
        <p:spPr>
          <a:xfrm>
            <a:off x="5221813" y="2783313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g3241bebee09_2_320"/>
          <p:cNvSpPr/>
          <p:nvPr/>
        </p:nvSpPr>
        <p:spPr>
          <a:xfrm>
            <a:off x="6363063" y="2789163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g3241bebee09_2_320"/>
          <p:cNvSpPr/>
          <p:nvPr/>
        </p:nvSpPr>
        <p:spPr>
          <a:xfrm>
            <a:off x="7533463" y="2789163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g3241bebee09_2_320"/>
          <p:cNvSpPr/>
          <p:nvPr/>
        </p:nvSpPr>
        <p:spPr>
          <a:xfrm>
            <a:off x="5220513" y="2073963"/>
            <a:ext cx="10836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3241bebee09_2_320"/>
          <p:cNvSpPr/>
          <p:nvPr/>
        </p:nvSpPr>
        <p:spPr>
          <a:xfrm>
            <a:off x="6374413" y="2082738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3241bebee09_2_320"/>
          <p:cNvSpPr/>
          <p:nvPr/>
        </p:nvSpPr>
        <p:spPr>
          <a:xfrm>
            <a:off x="7505888" y="2082738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6" name="Google Shape;96;g3241bebee09_2_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8500" y="4982012"/>
            <a:ext cx="428875" cy="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241bebee09_2_320"/>
          <p:cNvSpPr txBox="1"/>
          <p:nvPr/>
        </p:nvSpPr>
        <p:spPr>
          <a:xfrm>
            <a:off x="6567375" y="4988700"/>
            <a:ext cx="97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3241bebee09_2_320"/>
          <p:cNvSpPr txBox="1"/>
          <p:nvPr/>
        </p:nvSpPr>
        <p:spPr>
          <a:xfrm>
            <a:off x="6567375" y="4282288"/>
            <a:ext cx="123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Virtual Box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Google Shape;99;g3241bebee09_2_3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8508" y="4239360"/>
            <a:ext cx="428875" cy="501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241bebee09_2_320"/>
          <p:cNvSpPr txBox="1"/>
          <p:nvPr/>
        </p:nvSpPr>
        <p:spPr>
          <a:xfrm>
            <a:off x="5195550" y="1474250"/>
            <a:ext cx="343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Hadoop Server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1" name="Google Shape;101;g3241bebee09_2_3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1122" y="3611313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3241bebee09_2_320"/>
          <p:cNvSpPr txBox="1"/>
          <p:nvPr/>
        </p:nvSpPr>
        <p:spPr>
          <a:xfrm>
            <a:off x="5430213" y="3588200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Ubuntu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3" name="Google Shape;103;g3241bebee09_2_3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1509" y="3614238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241bebee09_2_320"/>
          <p:cNvSpPr txBox="1"/>
          <p:nvPr/>
        </p:nvSpPr>
        <p:spPr>
          <a:xfrm>
            <a:off x="6570600" y="3591125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Ubuntu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" name="Google Shape;105;g3241bebee09_2_3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9047" y="3614238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3241bebee09_2_320"/>
          <p:cNvSpPr txBox="1"/>
          <p:nvPr/>
        </p:nvSpPr>
        <p:spPr>
          <a:xfrm>
            <a:off x="7738138" y="3591125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Ubuntu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g3241bebee09_2_320"/>
          <p:cNvSpPr txBox="1"/>
          <p:nvPr/>
        </p:nvSpPr>
        <p:spPr>
          <a:xfrm>
            <a:off x="5424913" y="2878850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Hadoop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8" name="Google Shape;108;g3241bebee09_2_3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61125" y="2901962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241bebee09_2_320"/>
          <p:cNvSpPr txBox="1"/>
          <p:nvPr/>
        </p:nvSpPr>
        <p:spPr>
          <a:xfrm>
            <a:off x="6566163" y="2884700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Hadoop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" name="Google Shape;110;g3241bebee09_2_3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02375" y="2907812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3241bebee09_2_320"/>
          <p:cNvSpPr txBox="1"/>
          <p:nvPr/>
        </p:nvSpPr>
        <p:spPr>
          <a:xfrm>
            <a:off x="7736563" y="2884700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Hadoop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" name="Google Shape;112;g3241bebee09_2_3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72775" y="2907812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241bebee09_2_320"/>
          <p:cNvSpPr txBox="1"/>
          <p:nvPr/>
        </p:nvSpPr>
        <p:spPr>
          <a:xfrm>
            <a:off x="5443813" y="2064963"/>
            <a:ext cx="97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b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" name="Google Shape;114;g3241bebee09_2_320"/>
          <p:cNvPicPr preferRelativeResize="0"/>
          <p:nvPr/>
        </p:nvPicPr>
        <p:blipFill rotWithShape="1">
          <a:blip r:embed="rId7">
            <a:alphaModFix/>
          </a:blip>
          <a:srcRect b="0" l="-13580" r="13580" t="0"/>
          <a:stretch/>
        </p:blipFill>
        <p:spPr>
          <a:xfrm>
            <a:off x="5261135" y="2192584"/>
            <a:ext cx="338700" cy="33872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241bebee09_2_320"/>
          <p:cNvSpPr txBox="1"/>
          <p:nvPr/>
        </p:nvSpPr>
        <p:spPr>
          <a:xfrm>
            <a:off x="6575288" y="2073738"/>
            <a:ext cx="97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b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 1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" name="Google Shape;116;g3241bebee09_2_320"/>
          <p:cNvPicPr preferRelativeResize="0"/>
          <p:nvPr/>
        </p:nvPicPr>
        <p:blipFill rotWithShape="1">
          <a:blip r:embed="rId7">
            <a:alphaModFix/>
          </a:blip>
          <a:srcRect b="0" l="-13580" r="13580" t="0"/>
          <a:stretch/>
        </p:blipFill>
        <p:spPr>
          <a:xfrm>
            <a:off x="6392610" y="2201359"/>
            <a:ext cx="338700" cy="33872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3241bebee09_2_320"/>
          <p:cNvSpPr txBox="1"/>
          <p:nvPr/>
        </p:nvSpPr>
        <p:spPr>
          <a:xfrm>
            <a:off x="7706763" y="2073738"/>
            <a:ext cx="97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b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 2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8" name="Google Shape;118;g3241bebee09_2_320"/>
          <p:cNvPicPr preferRelativeResize="0"/>
          <p:nvPr/>
        </p:nvPicPr>
        <p:blipFill rotWithShape="1">
          <a:blip r:embed="rId7">
            <a:alphaModFix/>
          </a:blip>
          <a:srcRect b="0" l="-13580" r="13580" t="0"/>
          <a:stretch/>
        </p:blipFill>
        <p:spPr>
          <a:xfrm>
            <a:off x="7524085" y="2201359"/>
            <a:ext cx="338700" cy="33872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3241bebee09_2_320"/>
          <p:cNvSpPr/>
          <p:nvPr/>
        </p:nvSpPr>
        <p:spPr>
          <a:xfrm>
            <a:off x="333875" y="3078500"/>
            <a:ext cx="1556400" cy="264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g3241bebee09_2_320"/>
          <p:cNvSpPr/>
          <p:nvPr/>
        </p:nvSpPr>
        <p:spPr>
          <a:xfrm>
            <a:off x="417722" y="4447666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g3241bebee09_2_320"/>
          <p:cNvSpPr/>
          <p:nvPr/>
        </p:nvSpPr>
        <p:spPr>
          <a:xfrm>
            <a:off x="417725" y="3173000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g3241bebee09_2_320"/>
          <p:cNvSpPr/>
          <p:nvPr/>
        </p:nvSpPr>
        <p:spPr>
          <a:xfrm>
            <a:off x="417722" y="3794966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g3241bebee09_2_320"/>
          <p:cNvSpPr/>
          <p:nvPr/>
        </p:nvSpPr>
        <p:spPr>
          <a:xfrm>
            <a:off x="417722" y="5083203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g3241bebee09_2_320"/>
          <p:cNvSpPr txBox="1"/>
          <p:nvPr/>
        </p:nvSpPr>
        <p:spPr>
          <a:xfrm>
            <a:off x="536859" y="2649794"/>
            <a:ext cx="111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GPU Server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5" name="Google Shape;125;g3241bebee09_2_3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6101" y="5171523"/>
            <a:ext cx="384900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3241bebee09_2_320"/>
          <p:cNvSpPr txBox="1"/>
          <p:nvPr/>
        </p:nvSpPr>
        <p:spPr>
          <a:xfrm>
            <a:off x="906448" y="5171525"/>
            <a:ext cx="81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Ubuntu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Google Shape;127;g3241bebee09_2_3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1738" y="3866040"/>
            <a:ext cx="293625" cy="41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3241bebee09_2_3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6100" y="4433576"/>
            <a:ext cx="384900" cy="538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3241bebee09_2_3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6100" y="3228029"/>
            <a:ext cx="384900" cy="3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241bebee09_2_320"/>
          <p:cNvSpPr txBox="1"/>
          <p:nvPr/>
        </p:nvSpPr>
        <p:spPr>
          <a:xfrm>
            <a:off x="888748" y="3893888"/>
            <a:ext cx="8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PyTorch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3241bebee09_2_320"/>
          <p:cNvSpPr txBox="1"/>
          <p:nvPr/>
        </p:nvSpPr>
        <p:spPr>
          <a:xfrm>
            <a:off x="963759" y="4522644"/>
            <a:ext cx="71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CUDA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3241bebee09_2_320"/>
          <p:cNvSpPr txBox="1"/>
          <p:nvPr/>
        </p:nvSpPr>
        <p:spPr>
          <a:xfrm>
            <a:off x="684451" y="3164150"/>
            <a:ext cx="126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Jupyter</a:t>
            </a:r>
            <a:b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Notebook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3241bebee09_2_320"/>
          <p:cNvSpPr/>
          <p:nvPr/>
        </p:nvSpPr>
        <p:spPr>
          <a:xfrm>
            <a:off x="2584188" y="1196003"/>
            <a:ext cx="1556400" cy="259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3241bebee09_2_320"/>
          <p:cNvSpPr/>
          <p:nvPr/>
        </p:nvSpPr>
        <p:spPr>
          <a:xfrm>
            <a:off x="2668035" y="3149566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3241bebee09_2_320"/>
          <p:cNvSpPr txBox="1"/>
          <p:nvPr/>
        </p:nvSpPr>
        <p:spPr>
          <a:xfrm>
            <a:off x="2815834" y="854119"/>
            <a:ext cx="111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latin typeface="Malgun Gothic"/>
                <a:ea typeface="Malgun Gothic"/>
                <a:cs typeface="Malgun Gothic"/>
                <a:sym typeface="Malgun Gothic"/>
              </a:rPr>
              <a:t>Local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6" name="Google Shape;136;g3241bebee09_2_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125" y="3217663"/>
            <a:ext cx="384900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241bebee09_2_320"/>
          <p:cNvSpPr txBox="1"/>
          <p:nvPr/>
        </p:nvSpPr>
        <p:spPr>
          <a:xfrm>
            <a:off x="3082125" y="3217663"/>
            <a:ext cx="9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</a:t>
            </a:r>
            <a:endParaRPr b="1" i="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3241bebee09_2_320"/>
          <p:cNvSpPr/>
          <p:nvPr/>
        </p:nvSpPr>
        <p:spPr>
          <a:xfrm>
            <a:off x="2679635" y="1322053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9" name="Google Shape;139;g3241bebee09_2_3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80950" y="1397813"/>
            <a:ext cx="384900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241bebee09_2_320"/>
          <p:cNvSpPr txBox="1"/>
          <p:nvPr/>
        </p:nvSpPr>
        <p:spPr>
          <a:xfrm>
            <a:off x="3195413" y="1282463"/>
            <a:ext cx="86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CSV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Folder</a:t>
            </a:r>
            <a:endParaRPr b="1" i="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g3241bebee09_2_320"/>
          <p:cNvSpPr/>
          <p:nvPr/>
        </p:nvSpPr>
        <p:spPr>
          <a:xfrm>
            <a:off x="2655588" y="1925425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2" name="Google Shape;142;g3241bebee09_2_3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717910" y="1987673"/>
            <a:ext cx="428875" cy="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3241bebee09_2_320"/>
          <p:cNvSpPr txBox="1"/>
          <p:nvPr/>
        </p:nvSpPr>
        <p:spPr>
          <a:xfrm>
            <a:off x="3044666" y="1890175"/>
            <a:ext cx="11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Scheduler</a:t>
            </a:r>
            <a:endParaRPr b="1" i="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g3241bebee09_2_320"/>
          <p:cNvSpPr/>
          <p:nvPr/>
        </p:nvSpPr>
        <p:spPr>
          <a:xfrm>
            <a:off x="9585300" y="2579475"/>
            <a:ext cx="1556400" cy="201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g3241bebee09_2_320"/>
          <p:cNvSpPr/>
          <p:nvPr/>
        </p:nvSpPr>
        <p:spPr>
          <a:xfrm>
            <a:off x="9669147" y="3953278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g3241bebee09_2_320"/>
          <p:cNvSpPr txBox="1"/>
          <p:nvPr/>
        </p:nvSpPr>
        <p:spPr>
          <a:xfrm>
            <a:off x="9814397" y="2239857"/>
            <a:ext cx="111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latin typeface="Malgun Gothic"/>
                <a:ea typeface="Malgun Gothic"/>
                <a:cs typeface="Malgun Gothic"/>
                <a:sym typeface="Malgun Gothic"/>
              </a:rPr>
              <a:t>Local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7" name="Google Shape;147;g3241bebee09_2_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7513" y="4024901"/>
            <a:ext cx="384900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3241bebee09_2_320"/>
          <p:cNvSpPr txBox="1"/>
          <p:nvPr/>
        </p:nvSpPr>
        <p:spPr>
          <a:xfrm>
            <a:off x="10133513" y="4024900"/>
            <a:ext cx="9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</a:t>
            </a:r>
            <a:endParaRPr b="1" i="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3241bebee09_2_320"/>
          <p:cNvSpPr/>
          <p:nvPr/>
        </p:nvSpPr>
        <p:spPr>
          <a:xfrm>
            <a:off x="9671422" y="2673516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3241bebee09_2_320"/>
          <p:cNvSpPr txBox="1"/>
          <p:nvPr/>
        </p:nvSpPr>
        <p:spPr>
          <a:xfrm>
            <a:off x="10089375" y="27416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</a:t>
            </a:r>
            <a:endParaRPr b="1" i="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3241bebee09_2_320"/>
          <p:cNvSpPr/>
          <p:nvPr/>
        </p:nvSpPr>
        <p:spPr>
          <a:xfrm>
            <a:off x="9653100" y="3304888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3241bebee09_2_320"/>
          <p:cNvSpPr txBox="1"/>
          <p:nvPr/>
        </p:nvSpPr>
        <p:spPr>
          <a:xfrm>
            <a:off x="10073529" y="3381488"/>
            <a:ext cx="11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 BI</a:t>
            </a:r>
            <a:endParaRPr b="1" i="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3" name="Google Shape;153;g3241bebee09_2_3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748800" y="2736401"/>
            <a:ext cx="384900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241bebee09_2_3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752868" y="3389150"/>
            <a:ext cx="384900" cy="3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g3241bebee09_2_320"/>
          <p:cNvCxnSpPr>
            <a:endCxn id="138" idx="1"/>
          </p:cNvCxnSpPr>
          <p:nvPr/>
        </p:nvCxnSpPr>
        <p:spPr>
          <a:xfrm rot="-5400000">
            <a:off x="1363535" y="2021653"/>
            <a:ext cx="1747500" cy="8847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56" name="Google Shape;156;g3241bebee09_2_320"/>
          <p:cNvCxnSpPr/>
          <p:nvPr/>
        </p:nvCxnSpPr>
        <p:spPr>
          <a:xfrm flipH="1" rot="10800000">
            <a:off x="5771538" y="1927763"/>
            <a:ext cx="940800" cy="148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7" name="Google Shape;157;g3241bebee09_2_320"/>
          <p:cNvCxnSpPr/>
          <p:nvPr/>
        </p:nvCxnSpPr>
        <p:spPr>
          <a:xfrm>
            <a:off x="6759450" y="1930300"/>
            <a:ext cx="1429800" cy="137400"/>
          </a:xfrm>
          <a:prstGeom prst="curvedConnector3">
            <a:avLst>
              <a:gd fmla="val 9284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g3241bebee09_2_320"/>
          <p:cNvCxnSpPr>
            <a:endCxn id="115" idx="0"/>
          </p:cNvCxnSpPr>
          <p:nvPr/>
        </p:nvCxnSpPr>
        <p:spPr>
          <a:xfrm>
            <a:off x="6710588" y="1927638"/>
            <a:ext cx="352500" cy="1461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g3241bebee09_2_320"/>
          <p:cNvCxnSpPr/>
          <p:nvPr/>
        </p:nvCxnSpPr>
        <p:spPr>
          <a:xfrm>
            <a:off x="6502088" y="2663050"/>
            <a:ext cx="369000" cy="13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60" name="Google Shape;160;g3241bebee09_2_320"/>
          <p:cNvCxnSpPr/>
          <p:nvPr/>
        </p:nvCxnSpPr>
        <p:spPr>
          <a:xfrm>
            <a:off x="7686588" y="2649550"/>
            <a:ext cx="354900" cy="14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61" name="Google Shape;161;g3241bebee09_2_320"/>
          <p:cNvCxnSpPr/>
          <p:nvPr/>
        </p:nvCxnSpPr>
        <p:spPr>
          <a:xfrm flipH="1" rot="10800000">
            <a:off x="7424150" y="3077013"/>
            <a:ext cx="108900" cy="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g3241bebee09_2_320"/>
          <p:cNvCxnSpPr/>
          <p:nvPr/>
        </p:nvCxnSpPr>
        <p:spPr>
          <a:xfrm>
            <a:off x="8552838" y="3077238"/>
            <a:ext cx="1229100" cy="505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63" name="Google Shape;163;g3241bebee09_2_320"/>
          <p:cNvCxnSpPr>
            <a:endCxn id="149" idx="3"/>
          </p:cNvCxnSpPr>
          <p:nvPr/>
        </p:nvCxnSpPr>
        <p:spPr>
          <a:xfrm rot="-5400000">
            <a:off x="10719772" y="3246066"/>
            <a:ext cx="640200" cy="31500"/>
          </a:xfrm>
          <a:prstGeom prst="curvedConnector4">
            <a:avLst>
              <a:gd fmla="val 12567" name="adj1"/>
              <a:gd fmla="val 855952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64" name="Google Shape;164;g3241bebee09_2_320"/>
          <p:cNvSpPr txBox="1"/>
          <p:nvPr/>
        </p:nvSpPr>
        <p:spPr>
          <a:xfrm rot="2901">
            <a:off x="1923650" y="2966051"/>
            <a:ext cx="7110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1.GPU 서버에서 </a:t>
            </a:r>
            <a:br>
              <a:rPr b="1" lang="en-US" sz="700">
                <a:solidFill>
                  <a:schemeClr val="dk1"/>
                </a:solidFill>
              </a:rPr>
            </a:br>
            <a:r>
              <a:rPr b="1" lang="en-US" sz="700">
                <a:solidFill>
                  <a:schemeClr val="dk1"/>
                </a:solidFill>
              </a:rPr>
              <a:t>데이터 분석 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65" name="Google Shape;165;g3241bebee09_2_320"/>
          <p:cNvSpPr txBox="1"/>
          <p:nvPr/>
        </p:nvSpPr>
        <p:spPr>
          <a:xfrm rot="-2948480">
            <a:off x="1757977" y="1669402"/>
            <a:ext cx="746107" cy="22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2</a:t>
            </a:r>
            <a:r>
              <a:rPr b="1" lang="en-US" sz="700">
                <a:solidFill>
                  <a:schemeClr val="dk1"/>
                </a:solidFill>
              </a:rPr>
              <a:t>.분석</a:t>
            </a:r>
            <a:r>
              <a:rPr b="1" lang="en-US" sz="700">
                <a:solidFill>
                  <a:schemeClr val="dk1"/>
                </a:solidFill>
              </a:rPr>
              <a:t>결과 </a:t>
            </a:r>
            <a:br>
              <a:rPr b="1" lang="en-US" sz="700">
                <a:solidFill>
                  <a:schemeClr val="dk1"/>
                </a:solidFill>
              </a:rPr>
            </a:br>
            <a:r>
              <a:rPr b="1" lang="en-US" sz="700">
                <a:solidFill>
                  <a:schemeClr val="dk1"/>
                </a:solidFill>
              </a:rPr>
              <a:t>CSV로 저장</a:t>
            </a:r>
            <a:r>
              <a:rPr b="1" lang="en-US" sz="700">
                <a:solidFill>
                  <a:schemeClr val="dk1"/>
                </a:solidFill>
              </a:rPr>
              <a:t> </a:t>
            </a:r>
            <a:endParaRPr b="1" sz="700">
              <a:solidFill>
                <a:schemeClr val="dk1"/>
              </a:solidFill>
            </a:endParaRPr>
          </a:p>
        </p:txBody>
      </p:sp>
      <p:cxnSp>
        <p:nvCxnSpPr>
          <p:cNvPr id="166" name="Google Shape;166;g3241bebee09_2_320"/>
          <p:cNvCxnSpPr/>
          <p:nvPr/>
        </p:nvCxnSpPr>
        <p:spPr>
          <a:xfrm>
            <a:off x="2961825" y="1697550"/>
            <a:ext cx="4200" cy="22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g3241bebee09_2_320"/>
          <p:cNvSpPr txBox="1"/>
          <p:nvPr/>
        </p:nvSpPr>
        <p:spPr>
          <a:xfrm rot="3278625">
            <a:off x="4007087" y="2900052"/>
            <a:ext cx="947191" cy="399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4</a:t>
            </a:r>
            <a:r>
              <a:rPr b="1" lang="en-US" sz="700">
                <a:solidFill>
                  <a:schemeClr val="dk1"/>
                </a:solidFill>
              </a:rPr>
              <a:t>.</a:t>
            </a:r>
            <a:r>
              <a:rPr b="1" lang="en-US" sz="700">
                <a:solidFill>
                  <a:schemeClr val="dk1"/>
                </a:solidFill>
              </a:rPr>
              <a:t>윈도우 작업 </a:t>
            </a:r>
            <a:br>
              <a:rPr b="1" lang="en-US" sz="700">
                <a:solidFill>
                  <a:schemeClr val="dk1"/>
                </a:solidFill>
              </a:rPr>
            </a:br>
            <a:r>
              <a:rPr b="1" lang="en-US" sz="700">
                <a:solidFill>
                  <a:schemeClr val="dk1"/>
                </a:solidFill>
              </a:rPr>
              <a:t>스케줄러가 </a:t>
            </a:r>
            <a:r>
              <a:rPr b="1" lang="en-US" sz="700">
                <a:solidFill>
                  <a:schemeClr val="dk1"/>
                </a:solidFill>
              </a:rPr>
              <a:t>CSV</a:t>
            </a:r>
            <a:r>
              <a:rPr b="1" lang="en-US" sz="700">
                <a:solidFill>
                  <a:schemeClr val="dk1"/>
                </a:solidFill>
              </a:rPr>
              <a:t>를 우분투로 이동</a:t>
            </a:r>
            <a:endParaRPr b="1" sz="700">
              <a:solidFill>
                <a:schemeClr val="dk1"/>
              </a:solidFill>
            </a:endParaRPr>
          </a:p>
        </p:txBody>
      </p:sp>
      <p:cxnSp>
        <p:nvCxnSpPr>
          <p:cNvPr id="168" name="Google Shape;168;g3241bebee09_2_320"/>
          <p:cNvCxnSpPr/>
          <p:nvPr/>
        </p:nvCxnSpPr>
        <p:spPr>
          <a:xfrm>
            <a:off x="4019920" y="2151353"/>
            <a:ext cx="1164600" cy="160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69" name="Google Shape;169;g3241bebee09_2_320"/>
          <p:cNvCxnSpPr/>
          <p:nvPr/>
        </p:nvCxnSpPr>
        <p:spPr>
          <a:xfrm flipH="1" rot="5400000">
            <a:off x="4646733" y="3249226"/>
            <a:ext cx="817800" cy="327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0" name="Google Shape;170;g3241bebee09_2_320"/>
          <p:cNvSpPr txBox="1"/>
          <p:nvPr/>
        </p:nvSpPr>
        <p:spPr>
          <a:xfrm rot="3782">
            <a:off x="4310607" y="2058617"/>
            <a:ext cx="818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5</a:t>
            </a:r>
            <a:r>
              <a:rPr b="1" lang="en-US" sz="700">
                <a:solidFill>
                  <a:schemeClr val="dk1"/>
                </a:solidFill>
              </a:rPr>
              <a:t>.Crontab </a:t>
            </a:r>
            <a:r>
              <a:rPr b="1" lang="en-US" sz="700">
                <a:solidFill>
                  <a:schemeClr val="dk1"/>
                </a:solidFill>
              </a:rPr>
              <a:t>스케줄링으로 CSV파일들을 HDFS에 업로드</a:t>
            </a:r>
            <a:r>
              <a:rPr b="1" lang="en-US" sz="700">
                <a:solidFill>
                  <a:schemeClr val="dk1"/>
                </a:solidFill>
              </a:rPr>
              <a:t> 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71" name="Google Shape;171;g3241bebee09_2_320"/>
          <p:cNvSpPr txBox="1"/>
          <p:nvPr/>
        </p:nvSpPr>
        <p:spPr>
          <a:xfrm rot="2010661">
            <a:off x="8638382" y="2948495"/>
            <a:ext cx="1171533" cy="381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6</a:t>
            </a:r>
            <a:r>
              <a:rPr b="1" lang="en-US" sz="700">
                <a:solidFill>
                  <a:schemeClr val="dk1"/>
                </a:solidFill>
              </a:rPr>
              <a:t>.Power BI</a:t>
            </a:r>
            <a:r>
              <a:rPr b="1" lang="en-US" sz="700">
                <a:solidFill>
                  <a:schemeClr val="dk1"/>
                </a:solidFill>
              </a:rPr>
              <a:t>로</a:t>
            </a:r>
            <a:br>
              <a:rPr b="1" lang="en-US" sz="700">
                <a:solidFill>
                  <a:schemeClr val="dk1"/>
                </a:solidFill>
              </a:rPr>
            </a:br>
            <a:r>
              <a:rPr b="1" lang="en-US" sz="700">
                <a:solidFill>
                  <a:schemeClr val="dk1"/>
                </a:solidFill>
              </a:rPr>
              <a:t>HDFS</a:t>
            </a:r>
            <a:r>
              <a:rPr b="1" lang="en-US" sz="700">
                <a:solidFill>
                  <a:schemeClr val="dk1"/>
                </a:solidFill>
              </a:rPr>
              <a:t>에 업로드된 CSV파일 로드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72" name="Google Shape;172;g3241bebee09_2_320"/>
          <p:cNvSpPr txBox="1"/>
          <p:nvPr/>
        </p:nvSpPr>
        <p:spPr>
          <a:xfrm rot="6594">
            <a:off x="11252873" y="3043312"/>
            <a:ext cx="938402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7</a:t>
            </a:r>
            <a:r>
              <a:rPr b="1" lang="en-US" sz="700">
                <a:solidFill>
                  <a:schemeClr val="dk1"/>
                </a:solidFill>
              </a:rPr>
              <a:t>.</a:t>
            </a:r>
            <a:r>
              <a:rPr b="1" lang="en-US" sz="700">
                <a:solidFill>
                  <a:schemeClr val="dk1"/>
                </a:solidFill>
              </a:rPr>
              <a:t>시각화된 자료</a:t>
            </a:r>
            <a:br>
              <a:rPr b="1" lang="en-US" sz="700">
                <a:solidFill>
                  <a:schemeClr val="dk1"/>
                </a:solidFill>
              </a:rPr>
            </a:br>
            <a:r>
              <a:rPr b="1" lang="en-US" sz="700">
                <a:solidFill>
                  <a:schemeClr val="dk1"/>
                </a:solidFill>
              </a:rPr>
              <a:t>웹페이지로 구현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73" name="Google Shape;173;g3241bebee09_2_320"/>
          <p:cNvSpPr txBox="1"/>
          <p:nvPr/>
        </p:nvSpPr>
        <p:spPr>
          <a:xfrm>
            <a:off x="29400" y="148875"/>
            <a:ext cx="49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1조 시스템 구성도 &amp; 흐름도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74" name="Google Shape;174;g3241bebee09_2_320"/>
          <p:cNvSpPr txBox="1"/>
          <p:nvPr/>
        </p:nvSpPr>
        <p:spPr>
          <a:xfrm>
            <a:off x="2384675" y="6561909"/>
            <a:ext cx="189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 Server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3241bebee09_2_320"/>
          <p:cNvSpPr/>
          <p:nvPr/>
        </p:nvSpPr>
        <p:spPr>
          <a:xfrm>
            <a:off x="2677072" y="2537491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6" name="Google Shape;176;g3241bebee09_2_3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763875" y="2613250"/>
            <a:ext cx="384900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3241bebee09_2_320"/>
          <p:cNvSpPr txBox="1"/>
          <p:nvPr/>
        </p:nvSpPr>
        <p:spPr>
          <a:xfrm>
            <a:off x="3034541" y="2497888"/>
            <a:ext cx="11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</a:t>
            </a:r>
            <a:b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Developer</a:t>
            </a:r>
            <a:endParaRPr b="1" i="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3241bebee09_2_320"/>
          <p:cNvSpPr/>
          <p:nvPr/>
        </p:nvSpPr>
        <p:spPr>
          <a:xfrm>
            <a:off x="2557038" y="3966663"/>
            <a:ext cx="1556400" cy="264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3241bebee09_2_320"/>
          <p:cNvSpPr/>
          <p:nvPr/>
        </p:nvSpPr>
        <p:spPr>
          <a:xfrm>
            <a:off x="2640885" y="5335828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3241bebee09_2_320"/>
          <p:cNvSpPr/>
          <p:nvPr/>
        </p:nvSpPr>
        <p:spPr>
          <a:xfrm>
            <a:off x="2640888" y="4061163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3241bebee09_2_320"/>
          <p:cNvSpPr/>
          <p:nvPr/>
        </p:nvSpPr>
        <p:spPr>
          <a:xfrm>
            <a:off x="2640885" y="4683128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g3241bebee09_2_320"/>
          <p:cNvSpPr/>
          <p:nvPr/>
        </p:nvSpPr>
        <p:spPr>
          <a:xfrm>
            <a:off x="2640885" y="5971366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3241bebee09_2_320"/>
          <p:cNvSpPr txBox="1"/>
          <p:nvPr/>
        </p:nvSpPr>
        <p:spPr>
          <a:xfrm>
            <a:off x="3186896" y="5318406"/>
            <a:ext cx="71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Virtual</a:t>
            </a:r>
            <a:b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Box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4" name="Google Shape;184;g3241bebee09_2_32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831713" y="3837394"/>
            <a:ext cx="1014900" cy="10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3241bebee09_2_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925" y="6056688"/>
            <a:ext cx="384900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3241bebee09_2_320"/>
          <p:cNvSpPr txBox="1"/>
          <p:nvPr/>
        </p:nvSpPr>
        <p:spPr>
          <a:xfrm>
            <a:off x="3051925" y="6056688"/>
            <a:ext cx="9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</a:t>
            </a:r>
            <a:endParaRPr b="1" i="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7" name="Google Shape;187;g3241bebee09_2_3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7344" y="5370495"/>
            <a:ext cx="384900" cy="44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3241bebee09_2_3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7339" y="4774260"/>
            <a:ext cx="384900" cy="3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g3241bebee09_2_320"/>
          <p:cNvCxnSpPr>
            <a:endCxn id="121" idx="3"/>
          </p:cNvCxnSpPr>
          <p:nvPr/>
        </p:nvCxnSpPr>
        <p:spPr>
          <a:xfrm flipH="1">
            <a:off x="1801925" y="3428000"/>
            <a:ext cx="911100" cy="1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90" name="Google Shape;190;g3241bebee09_2_320"/>
          <p:cNvSpPr txBox="1"/>
          <p:nvPr/>
        </p:nvSpPr>
        <p:spPr>
          <a:xfrm>
            <a:off x="3133348" y="4782050"/>
            <a:ext cx="81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Ubuntu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1" name="Google Shape;191;g3241bebee09_2_320"/>
          <p:cNvCxnSpPr/>
          <p:nvPr/>
        </p:nvCxnSpPr>
        <p:spPr>
          <a:xfrm flipH="1" rot="-5400000">
            <a:off x="3748638" y="3277413"/>
            <a:ext cx="859500" cy="225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92" name="Google Shape;192;g3241bebee09_2_320"/>
          <p:cNvCxnSpPr>
            <a:endCxn id="180" idx="3"/>
          </p:cNvCxnSpPr>
          <p:nvPr/>
        </p:nvCxnSpPr>
        <p:spPr>
          <a:xfrm rot="5400000">
            <a:off x="3902238" y="3940113"/>
            <a:ext cx="512100" cy="2664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g3241bebee09_2_320"/>
          <p:cNvSpPr txBox="1"/>
          <p:nvPr/>
        </p:nvSpPr>
        <p:spPr>
          <a:xfrm rot="3782">
            <a:off x="4132200" y="3997904"/>
            <a:ext cx="818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3.분석된 CSV</a:t>
            </a:r>
            <a:br>
              <a:rPr b="1" lang="en-US" sz="700">
                <a:solidFill>
                  <a:schemeClr val="dk1"/>
                </a:solidFill>
              </a:rPr>
            </a:br>
            <a:r>
              <a:rPr b="1" lang="en-US" sz="700">
                <a:solidFill>
                  <a:schemeClr val="dk1"/>
                </a:solidFill>
              </a:rPr>
              <a:t>Oracle에 Import</a:t>
            </a:r>
            <a:endParaRPr b="1" sz="700">
              <a:solidFill>
                <a:schemeClr val="dk1"/>
              </a:solidFill>
            </a:endParaRPr>
          </a:p>
        </p:txBody>
      </p:sp>
      <p:cxnSp>
        <p:nvCxnSpPr>
          <p:cNvPr id="194" name="Google Shape;194;g3241bebee09_2_320"/>
          <p:cNvCxnSpPr>
            <a:endCxn id="93" idx="1"/>
          </p:cNvCxnSpPr>
          <p:nvPr/>
        </p:nvCxnSpPr>
        <p:spPr>
          <a:xfrm rot="-5400000">
            <a:off x="4732563" y="2521113"/>
            <a:ext cx="647100" cy="328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02f67a085_2_96"/>
          <p:cNvSpPr/>
          <p:nvPr/>
        </p:nvSpPr>
        <p:spPr>
          <a:xfrm>
            <a:off x="5051088" y="2138138"/>
            <a:ext cx="3709200" cy="382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3202f67a085_2_96"/>
          <p:cNvSpPr/>
          <p:nvPr/>
        </p:nvSpPr>
        <p:spPr>
          <a:xfrm>
            <a:off x="5221775" y="4496813"/>
            <a:ext cx="33678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3202f67a085_2_96"/>
          <p:cNvSpPr/>
          <p:nvPr/>
        </p:nvSpPr>
        <p:spPr>
          <a:xfrm>
            <a:off x="5214175" y="5203239"/>
            <a:ext cx="33678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3202f67a085_2_96"/>
          <p:cNvSpPr/>
          <p:nvPr/>
        </p:nvSpPr>
        <p:spPr>
          <a:xfrm>
            <a:off x="5220763" y="3787463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3202f67a085_2_96"/>
          <p:cNvSpPr/>
          <p:nvPr/>
        </p:nvSpPr>
        <p:spPr>
          <a:xfrm>
            <a:off x="6361175" y="3790388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3202f67a085_2_96"/>
          <p:cNvSpPr/>
          <p:nvPr/>
        </p:nvSpPr>
        <p:spPr>
          <a:xfrm>
            <a:off x="7528725" y="3790388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3202f67a085_2_96"/>
          <p:cNvSpPr/>
          <p:nvPr/>
        </p:nvSpPr>
        <p:spPr>
          <a:xfrm>
            <a:off x="5215488" y="3078113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3202f67a085_2_96"/>
          <p:cNvSpPr/>
          <p:nvPr/>
        </p:nvSpPr>
        <p:spPr>
          <a:xfrm>
            <a:off x="6356738" y="3083963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3202f67a085_2_96"/>
          <p:cNvSpPr/>
          <p:nvPr/>
        </p:nvSpPr>
        <p:spPr>
          <a:xfrm>
            <a:off x="7527138" y="3083963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3202f67a085_2_96"/>
          <p:cNvSpPr/>
          <p:nvPr/>
        </p:nvSpPr>
        <p:spPr>
          <a:xfrm>
            <a:off x="5214188" y="2368763"/>
            <a:ext cx="10836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3202f67a085_2_96"/>
          <p:cNvSpPr/>
          <p:nvPr/>
        </p:nvSpPr>
        <p:spPr>
          <a:xfrm>
            <a:off x="6368088" y="2377538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g3202f67a085_2_96"/>
          <p:cNvSpPr/>
          <p:nvPr/>
        </p:nvSpPr>
        <p:spPr>
          <a:xfrm>
            <a:off x="7499563" y="2377538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1" name="Google Shape;211;g3202f67a085_2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2175" y="5276812"/>
            <a:ext cx="428875" cy="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202f67a085_2_96"/>
          <p:cNvSpPr txBox="1"/>
          <p:nvPr/>
        </p:nvSpPr>
        <p:spPr>
          <a:xfrm>
            <a:off x="6561050" y="5283500"/>
            <a:ext cx="97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g3202f67a085_2_96"/>
          <p:cNvSpPr txBox="1"/>
          <p:nvPr/>
        </p:nvSpPr>
        <p:spPr>
          <a:xfrm>
            <a:off x="6561050" y="4577088"/>
            <a:ext cx="123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Virtual Box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4" name="Google Shape;214;g3202f67a085_2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2183" y="4534160"/>
            <a:ext cx="428875" cy="50131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3202f67a085_2_96"/>
          <p:cNvSpPr txBox="1"/>
          <p:nvPr/>
        </p:nvSpPr>
        <p:spPr>
          <a:xfrm>
            <a:off x="5189225" y="1769051"/>
            <a:ext cx="343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Hadoop Server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6" name="Google Shape;216;g3202f67a085_2_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4797" y="3906113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3202f67a085_2_96"/>
          <p:cNvSpPr txBox="1"/>
          <p:nvPr/>
        </p:nvSpPr>
        <p:spPr>
          <a:xfrm>
            <a:off x="5423888" y="3883000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Ubuntu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8" name="Google Shape;218;g3202f67a085_2_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5184" y="3909038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3202f67a085_2_96"/>
          <p:cNvSpPr txBox="1"/>
          <p:nvPr/>
        </p:nvSpPr>
        <p:spPr>
          <a:xfrm>
            <a:off x="6564275" y="3885925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Ubuntu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0" name="Google Shape;220;g3202f67a085_2_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2722" y="3909038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3202f67a085_2_96"/>
          <p:cNvSpPr txBox="1"/>
          <p:nvPr/>
        </p:nvSpPr>
        <p:spPr>
          <a:xfrm>
            <a:off x="7731813" y="3885925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Ubuntu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g3202f67a085_2_96"/>
          <p:cNvSpPr txBox="1"/>
          <p:nvPr/>
        </p:nvSpPr>
        <p:spPr>
          <a:xfrm>
            <a:off x="5418588" y="3173650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Hadoop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3" name="Google Shape;223;g3202f67a085_2_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4800" y="3196762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3202f67a085_2_96"/>
          <p:cNvSpPr txBox="1"/>
          <p:nvPr/>
        </p:nvSpPr>
        <p:spPr>
          <a:xfrm>
            <a:off x="6559838" y="3179500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Hadoop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5" name="Google Shape;225;g3202f67a085_2_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96050" y="3202612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3202f67a085_2_96"/>
          <p:cNvSpPr txBox="1"/>
          <p:nvPr/>
        </p:nvSpPr>
        <p:spPr>
          <a:xfrm>
            <a:off x="7730238" y="3179500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Hadoop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7" name="Google Shape;227;g3202f67a085_2_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66450" y="3202612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3202f67a085_2_96"/>
          <p:cNvSpPr txBox="1"/>
          <p:nvPr/>
        </p:nvSpPr>
        <p:spPr>
          <a:xfrm>
            <a:off x="5437488" y="2359763"/>
            <a:ext cx="97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b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9" name="Google Shape;229;g3202f67a085_2_96"/>
          <p:cNvPicPr preferRelativeResize="0"/>
          <p:nvPr/>
        </p:nvPicPr>
        <p:blipFill rotWithShape="1">
          <a:blip r:embed="rId7">
            <a:alphaModFix/>
          </a:blip>
          <a:srcRect b="0" l="-13580" r="13580" t="0"/>
          <a:stretch/>
        </p:blipFill>
        <p:spPr>
          <a:xfrm>
            <a:off x="5254810" y="2487384"/>
            <a:ext cx="338700" cy="33872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3202f67a085_2_96"/>
          <p:cNvSpPr txBox="1"/>
          <p:nvPr/>
        </p:nvSpPr>
        <p:spPr>
          <a:xfrm>
            <a:off x="6568963" y="2368538"/>
            <a:ext cx="97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b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 1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1" name="Google Shape;231;g3202f67a085_2_96"/>
          <p:cNvPicPr preferRelativeResize="0"/>
          <p:nvPr/>
        </p:nvPicPr>
        <p:blipFill rotWithShape="1">
          <a:blip r:embed="rId7">
            <a:alphaModFix/>
          </a:blip>
          <a:srcRect b="0" l="-13580" r="13580" t="0"/>
          <a:stretch/>
        </p:blipFill>
        <p:spPr>
          <a:xfrm>
            <a:off x="6386285" y="2496159"/>
            <a:ext cx="338700" cy="33872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3202f67a085_2_96"/>
          <p:cNvSpPr txBox="1"/>
          <p:nvPr/>
        </p:nvSpPr>
        <p:spPr>
          <a:xfrm>
            <a:off x="7700438" y="2368538"/>
            <a:ext cx="97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b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 2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3" name="Google Shape;233;g3202f67a085_2_96"/>
          <p:cNvPicPr preferRelativeResize="0"/>
          <p:nvPr/>
        </p:nvPicPr>
        <p:blipFill rotWithShape="1">
          <a:blip r:embed="rId7">
            <a:alphaModFix/>
          </a:blip>
          <a:srcRect b="0" l="-13580" r="13580" t="0"/>
          <a:stretch/>
        </p:blipFill>
        <p:spPr>
          <a:xfrm>
            <a:off x="7517760" y="2496159"/>
            <a:ext cx="338700" cy="33872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3202f67a085_2_96"/>
          <p:cNvSpPr/>
          <p:nvPr/>
        </p:nvSpPr>
        <p:spPr>
          <a:xfrm>
            <a:off x="364225" y="2970800"/>
            <a:ext cx="1556400" cy="264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g3202f67a085_2_96"/>
          <p:cNvSpPr/>
          <p:nvPr/>
        </p:nvSpPr>
        <p:spPr>
          <a:xfrm>
            <a:off x="448072" y="4339966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3202f67a085_2_96"/>
          <p:cNvSpPr/>
          <p:nvPr/>
        </p:nvSpPr>
        <p:spPr>
          <a:xfrm>
            <a:off x="448075" y="3065300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3202f67a085_2_96"/>
          <p:cNvSpPr/>
          <p:nvPr/>
        </p:nvSpPr>
        <p:spPr>
          <a:xfrm>
            <a:off x="448072" y="3687266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3202f67a085_2_96"/>
          <p:cNvSpPr/>
          <p:nvPr/>
        </p:nvSpPr>
        <p:spPr>
          <a:xfrm>
            <a:off x="448072" y="4975503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3202f67a085_2_96"/>
          <p:cNvSpPr txBox="1"/>
          <p:nvPr/>
        </p:nvSpPr>
        <p:spPr>
          <a:xfrm>
            <a:off x="567209" y="2542094"/>
            <a:ext cx="111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GPU Server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0" name="Google Shape;240;g3202f67a085_2_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451" y="5063823"/>
            <a:ext cx="384900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3202f67a085_2_96"/>
          <p:cNvSpPr txBox="1"/>
          <p:nvPr/>
        </p:nvSpPr>
        <p:spPr>
          <a:xfrm>
            <a:off x="936798" y="5063825"/>
            <a:ext cx="81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Ubuntu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2" name="Google Shape;242;g3202f67a085_2_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2088" y="3758340"/>
            <a:ext cx="293625" cy="41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3202f67a085_2_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50" y="4325876"/>
            <a:ext cx="384900" cy="538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3202f67a085_2_9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6450" y="3120329"/>
            <a:ext cx="384900" cy="3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3202f67a085_2_96"/>
          <p:cNvSpPr txBox="1"/>
          <p:nvPr/>
        </p:nvSpPr>
        <p:spPr>
          <a:xfrm>
            <a:off x="919098" y="3786188"/>
            <a:ext cx="8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PyTorch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3202f67a085_2_96"/>
          <p:cNvSpPr txBox="1"/>
          <p:nvPr/>
        </p:nvSpPr>
        <p:spPr>
          <a:xfrm>
            <a:off x="994109" y="4414944"/>
            <a:ext cx="71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CUDA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3202f67a085_2_96"/>
          <p:cNvSpPr txBox="1"/>
          <p:nvPr/>
        </p:nvSpPr>
        <p:spPr>
          <a:xfrm>
            <a:off x="714801" y="3056450"/>
            <a:ext cx="126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Jupyter</a:t>
            </a:r>
            <a:b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Notebook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g3202f67a085_2_96"/>
          <p:cNvSpPr/>
          <p:nvPr/>
        </p:nvSpPr>
        <p:spPr>
          <a:xfrm>
            <a:off x="2801150" y="3303875"/>
            <a:ext cx="1556400" cy="197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g3202f67a085_2_96"/>
          <p:cNvSpPr/>
          <p:nvPr/>
        </p:nvSpPr>
        <p:spPr>
          <a:xfrm>
            <a:off x="2876360" y="4616428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g3202f67a085_2_96"/>
          <p:cNvSpPr txBox="1"/>
          <p:nvPr/>
        </p:nvSpPr>
        <p:spPr>
          <a:xfrm>
            <a:off x="3012171" y="2993156"/>
            <a:ext cx="111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latin typeface="Malgun Gothic"/>
                <a:ea typeface="Malgun Gothic"/>
                <a:cs typeface="Malgun Gothic"/>
                <a:sym typeface="Malgun Gothic"/>
              </a:rPr>
              <a:t>Local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1" name="Google Shape;251;g3202f67a085_2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4450" y="4684526"/>
            <a:ext cx="384900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202f67a085_2_96"/>
          <p:cNvSpPr txBox="1"/>
          <p:nvPr/>
        </p:nvSpPr>
        <p:spPr>
          <a:xfrm>
            <a:off x="3290450" y="4684525"/>
            <a:ext cx="9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</a:t>
            </a:r>
            <a:endParaRPr b="1" i="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g3202f67a085_2_96"/>
          <p:cNvSpPr/>
          <p:nvPr/>
        </p:nvSpPr>
        <p:spPr>
          <a:xfrm>
            <a:off x="2893210" y="3398778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4" name="Google Shape;254;g3202f67a085_2_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94525" y="3474538"/>
            <a:ext cx="384900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3202f67a085_2_96"/>
          <p:cNvSpPr txBox="1"/>
          <p:nvPr/>
        </p:nvSpPr>
        <p:spPr>
          <a:xfrm>
            <a:off x="3408988" y="3359188"/>
            <a:ext cx="86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CSV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Folder</a:t>
            </a:r>
            <a:endParaRPr b="1" i="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3202f67a085_2_96"/>
          <p:cNvSpPr/>
          <p:nvPr/>
        </p:nvSpPr>
        <p:spPr>
          <a:xfrm>
            <a:off x="2869163" y="4002150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7" name="Google Shape;257;g3202f67a085_2_9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31485" y="4064398"/>
            <a:ext cx="428875" cy="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3202f67a085_2_96"/>
          <p:cNvSpPr txBox="1"/>
          <p:nvPr/>
        </p:nvSpPr>
        <p:spPr>
          <a:xfrm>
            <a:off x="3258241" y="3966900"/>
            <a:ext cx="11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Scheduler</a:t>
            </a:r>
            <a:endParaRPr b="1" i="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g3202f67a085_2_96"/>
          <p:cNvSpPr/>
          <p:nvPr/>
        </p:nvSpPr>
        <p:spPr>
          <a:xfrm>
            <a:off x="9578975" y="2874275"/>
            <a:ext cx="1556400" cy="201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3202f67a085_2_96"/>
          <p:cNvSpPr/>
          <p:nvPr/>
        </p:nvSpPr>
        <p:spPr>
          <a:xfrm>
            <a:off x="9662822" y="4248078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g3202f67a085_2_96"/>
          <p:cNvSpPr txBox="1"/>
          <p:nvPr/>
        </p:nvSpPr>
        <p:spPr>
          <a:xfrm>
            <a:off x="9808072" y="2534657"/>
            <a:ext cx="111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latin typeface="Malgun Gothic"/>
                <a:ea typeface="Malgun Gothic"/>
                <a:cs typeface="Malgun Gothic"/>
                <a:sym typeface="Malgun Gothic"/>
              </a:rPr>
              <a:t>Local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2" name="Google Shape;262;g3202f67a085_2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1188" y="4319701"/>
            <a:ext cx="384900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3202f67a085_2_96"/>
          <p:cNvSpPr txBox="1"/>
          <p:nvPr/>
        </p:nvSpPr>
        <p:spPr>
          <a:xfrm>
            <a:off x="10127188" y="4319700"/>
            <a:ext cx="9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</a:t>
            </a:r>
            <a:endParaRPr b="1" i="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g3202f67a085_2_96"/>
          <p:cNvSpPr/>
          <p:nvPr/>
        </p:nvSpPr>
        <p:spPr>
          <a:xfrm>
            <a:off x="9665097" y="2968316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g3202f67a085_2_96"/>
          <p:cNvSpPr txBox="1"/>
          <p:nvPr/>
        </p:nvSpPr>
        <p:spPr>
          <a:xfrm>
            <a:off x="10083050" y="30364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</a:t>
            </a:r>
            <a:endParaRPr b="1" i="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g3202f67a085_2_96"/>
          <p:cNvSpPr/>
          <p:nvPr/>
        </p:nvSpPr>
        <p:spPr>
          <a:xfrm>
            <a:off x="9646775" y="3599688"/>
            <a:ext cx="1384200" cy="53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g3202f67a085_2_96"/>
          <p:cNvSpPr txBox="1"/>
          <p:nvPr/>
        </p:nvSpPr>
        <p:spPr>
          <a:xfrm>
            <a:off x="10067204" y="3676288"/>
            <a:ext cx="11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 BI</a:t>
            </a:r>
            <a:endParaRPr b="1" i="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8" name="Google Shape;268;g3202f67a085_2_9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742475" y="3031201"/>
            <a:ext cx="384900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3202f67a085_2_9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746543" y="3683950"/>
            <a:ext cx="384900" cy="3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g3202f67a085_2_96"/>
          <p:cNvCxnSpPr>
            <a:endCxn id="253" idx="1"/>
          </p:cNvCxnSpPr>
          <p:nvPr/>
        </p:nvCxnSpPr>
        <p:spPr>
          <a:xfrm>
            <a:off x="1794010" y="3326778"/>
            <a:ext cx="1099200" cy="340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71" name="Google Shape;271;g3202f67a085_2_96"/>
          <p:cNvCxnSpPr/>
          <p:nvPr/>
        </p:nvCxnSpPr>
        <p:spPr>
          <a:xfrm flipH="1" rot="10800000">
            <a:off x="5765213" y="2222563"/>
            <a:ext cx="940800" cy="148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72" name="Google Shape;272;g3202f67a085_2_96"/>
          <p:cNvCxnSpPr/>
          <p:nvPr/>
        </p:nvCxnSpPr>
        <p:spPr>
          <a:xfrm>
            <a:off x="6753125" y="2225100"/>
            <a:ext cx="1429800" cy="137400"/>
          </a:xfrm>
          <a:prstGeom prst="curvedConnector3">
            <a:avLst>
              <a:gd fmla="val 9284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g3202f67a085_2_96"/>
          <p:cNvCxnSpPr>
            <a:endCxn id="230" idx="0"/>
          </p:cNvCxnSpPr>
          <p:nvPr/>
        </p:nvCxnSpPr>
        <p:spPr>
          <a:xfrm>
            <a:off x="6704263" y="2222438"/>
            <a:ext cx="352500" cy="1461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g3202f67a085_2_96"/>
          <p:cNvCxnSpPr/>
          <p:nvPr/>
        </p:nvCxnSpPr>
        <p:spPr>
          <a:xfrm>
            <a:off x="6495763" y="2957850"/>
            <a:ext cx="369000" cy="13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75" name="Google Shape;275;g3202f67a085_2_96"/>
          <p:cNvCxnSpPr/>
          <p:nvPr/>
        </p:nvCxnSpPr>
        <p:spPr>
          <a:xfrm>
            <a:off x="7680263" y="2944350"/>
            <a:ext cx="354900" cy="14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76" name="Google Shape;276;g3202f67a085_2_96"/>
          <p:cNvCxnSpPr/>
          <p:nvPr/>
        </p:nvCxnSpPr>
        <p:spPr>
          <a:xfrm flipH="1" rot="10800000">
            <a:off x="7417825" y="3371813"/>
            <a:ext cx="108900" cy="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g3202f67a085_2_96"/>
          <p:cNvCxnSpPr/>
          <p:nvPr/>
        </p:nvCxnSpPr>
        <p:spPr>
          <a:xfrm>
            <a:off x="8546513" y="3372038"/>
            <a:ext cx="1229100" cy="505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78" name="Google Shape;278;g3202f67a085_2_96"/>
          <p:cNvCxnSpPr>
            <a:endCxn id="264" idx="3"/>
          </p:cNvCxnSpPr>
          <p:nvPr/>
        </p:nvCxnSpPr>
        <p:spPr>
          <a:xfrm rot="-5400000">
            <a:off x="10713447" y="3540866"/>
            <a:ext cx="640200" cy="31500"/>
          </a:xfrm>
          <a:prstGeom prst="curvedConnector4">
            <a:avLst>
              <a:gd fmla="val 12567" name="adj1"/>
              <a:gd fmla="val 855952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79" name="Google Shape;279;g3202f67a085_2_96"/>
          <p:cNvSpPr txBox="1"/>
          <p:nvPr/>
        </p:nvSpPr>
        <p:spPr>
          <a:xfrm rot="3216580">
            <a:off x="1850088" y="4387310"/>
            <a:ext cx="1096778" cy="249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1.GPU 서버에서 </a:t>
            </a:r>
            <a:br>
              <a:rPr b="1" lang="en-US" sz="700">
                <a:solidFill>
                  <a:schemeClr val="dk1"/>
                </a:solidFill>
              </a:rPr>
            </a:br>
            <a:r>
              <a:rPr b="1" lang="en-US" sz="700">
                <a:solidFill>
                  <a:schemeClr val="dk1"/>
                </a:solidFill>
              </a:rPr>
              <a:t>데이터 분석 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280" name="Google Shape;280;g3202f67a085_2_96"/>
          <p:cNvSpPr txBox="1"/>
          <p:nvPr/>
        </p:nvSpPr>
        <p:spPr>
          <a:xfrm rot="1762745">
            <a:off x="2019755" y="3221207"/>
            <a:ext cx="746047" cy="224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2.분석결과 </a:t>
            </a:r>
            <a:br>
              <a:rPr b="1" lang="en-US" sz="700">
                <a:solidFill>
                  <a:schemeClr val="dk1"/>
                </a:solidFill>
              </a:rPr>
            </a:br>
            <a:r>
              <a:rPr b="1" lang="en-US" sz="700">
                <a:solidFill>
                  <a:schemeClr val="dk1"/>
                </a:solidFill>
              </a:rPr>
              <a:t>CSV로 저장 </a:t>
            </a:r>
            <a:endParaRPr b="1" sz="700">
              <a:solidFill>
                <a:schemeClr val="dk1"/>
              </a:solidFill>
            </a:endParaRPr>
          </a:p>
        </p:txBody>
      </p:sp>
      <p:cxnSp>
        <p:nvCxnSpPr>
          <p:cNvPr id="281" name="Google Shape;281;g3202f67a085_2_96"/>
          <p:cNvCxnSpPr/>
          <p:nvPr/>
        </p:nvCxnSpPr>
        <p:spPr>
          <a:xfrm>
            <a:off x="3155900" y="3790400"/>
            <a:ext cx="0" cy="27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g3202f67a085_2_96"/>
          <p:cNvSpPr txBox="1"/>
          <p:nvPr/>
        </p:nvSpPr>
        <p:spPr>
          <a:xfrm rot="-738616">
            <a:off x="4232643" y="4213822"/>
            <a:ext cx="946973" cy="399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4.윈도우 작업 </a:t>
            </a:r>
            <a:br>
              <a:rPr b="1" lang="en-US" sz="700">
                <a:solidFill>
                  <a:schemeClr val="dk1"/>
                </a:solidFill>
              </a:rPr>
            </a:br>
            <a:r>
              <a:rPr b="1" lang="en-US" sz="700">
                <a:solidFill>
                  <a:schemeClr val="dk1"/>
                </a:solidFill>
              </a:rPr>
              <a:t>스케줄러가 CSV를 우분투로 이동</a:t>
            </a:r>
            <a:endParaRPr b="1" sz="700">
              <a:solidFill>
                <a:schemeClr val="dk1"/>
              </a:solidFill>
            </a:endParaRPr>
          </a:p>
        </p:txBody>
      </p:sp>
      <p:cxnSp>
        <p:nvCxnSpPr>
          <p:cNvPr id="283" name="Google Shape;283;g3202f67a085_2_96"/>
          <p:cNvCxnSpPr/>
          <p:nvPr/>
        </p:nvCxnSpPr>
        <p:spPr>
          <a:xfrm flipH="1" rot="10800000">
            <a:off x="4214863" y="4080563"/>
            <a:ext cx="935400" cy="20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84" name="Google Shape;284;g3202f67a085_2_96"/>
          <p:cNvCxnSpPr>
            <a:stCxn id="202" idx="1"/>
          </p:cNvCxnSpPr>
          <p:nvPr/>
        </p:nvCxnSpPr>
        <p:spPr>
          <a:xfrm rot="10800000">
            <a:off x="4891963" y="3297263"/>
            <a:ext cx="328800" cy="7782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85" name="Google Shape;285;g3202f67a085_2_96"/>
          <p:cNvSpPr txBox="1"/>
          <p:nvPr/>
        </p:nvSpPr>
        <p:spPr>
          <a:xfrm rot="3782">
            <a:off x="4159282" y="2497392"/>
            <a:ext cx="818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5.Crontab 스케줄링으로 CSV파일들을 HDFS에 업로드 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286" name="Google Shape;286;g3202f67a085_2_96"/>
          <p:cNvSpPr txBox="1"/>
          <p:nvPr/>
        </p:nvSpPr>
        <p:spPr>
          <a:xfrm rot="2010661">
            <a:off x="8632057" y="3243295"/>
            <a:ext cx="1171533" cy="381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6.Power BI로</a:t>
            </a:r>
            <a:br>
              <a:rPr b="1" lang="en-US" sz="700">
                <a:solidFill>
                  <a:schemeClr val="dk1"/>
                </a:solidFill>
              </a:rPr>
            </a:br>
            <a:r>
              <a:rPr b="1" lang="en-US" sz="700">
                <a:solidFill>
                  <a:schemeClr val="dk1"/>
                </a:solidFill>
              </a:rPr>
              <a:t>HDFS에 업로드된 CSV파일 로드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287" name="Google Shape;287;g3202f67a085_2_96"/>
          <p:cNvSpPr txBox="1"/>
          <p:nvPr/>
        </p:nvSpPr>
        <p:spPr>
          <a:xfrm rot="6594">
            <a:off x="11181855" y="3357264"/>
            <a:ext cx="938402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7.시각화된 자료</a:t>
            </a:r>
            <a:br>
              <a:rPr b="1" lang="en-US" sz="700">
                <a:solidFill>
                  <a:schemeClr val="dk1"/>
                </a:solidFill>
              </a:rPr>
            </a:br>
            <a:r>
              <a:rPr b="1" lang="en-US" sz="700">
                <a:solidFill>
                  <a:schemeClr val="dk1"/>
                </a:solidFill>
              </a:rPr>
              <a:t>웹페이지로 구현</a:t>
            </a:r>
            <a:endParaRPr b="1" sz="700">
              <a:solidFill>
                <a:schemeClr val="dk1"/>
              </a:solidFill>
            </a:endParaRPr>
          </a:p>
        </p:txBody>
      </p:sp>
      <p:cxnSp>
        <p:nvCxnSpPr>
          <p:cNvPr id="288" name="Google Shape;288;g3202f67a085_2_96"/>
          <p:cNvCxnSpPr>
            <a:stCxn id="249" idx="1"/>
          </p:cNvCxnSpPr>
          <p:nvPr/>
        </p:nvCxnSpPr>
        <p:spPr>
          <a:xfrm rot="10800000">
            <a:off x="1834760" y="3505228"/>
            <a:ext cx="1041600" cy="137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89" name="Google Shape;289;g3202f67a085_2_96"/>
          <p:cNvCxnSpPr>
            <a:endCxn id="208" idx="1"/>
          </p:cNvCxnSpPr>
          <p:nvPr/>
        </p:nvCxnSpPr>
        <p:spPr>
          <a:xfrm rot="-5400000">
            <a:off x="4731188" y="2817863"/>
            <a:ext cx="644100" cy="3219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g3202f67a085_2_96"/>
          <p:cNvSpPr txBox="1"/>
          <p:nvPr/>
        </p:nvSpPr>
        <p:spPr>
          <a:xfrm>
            <a:off x="258775" y="969500"/>
            <a:ext cx="49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1조 시스템 구성도 &amp; 흐름도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41bebee09_2_194"/>
          <p:cNvSpPr/>
          <p:nvPr/>
        </p:nvSpPr>
        <p:spPr>
          <a:xfrm>
            <a:off x="3889310" y="2056450"/>
            <a:ext cx="3709200" cy="449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3241bebee09_2_194"/>
          <p:cNvSpPr/>
          <p:nvPr/>
        </p:nvSpPr>
        <p:spPr>
          <a:xfrm>
            <a:off x="2103463" y="3291875"/>
            <a:ext cx="1234200" cy="182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3241bebee09_2_194"/>
          <p:cNvSpPr/>
          <p:nvPr/>
        </p:nvSpPr>
        <p:spPr>
          <a:xfrm>
            <a:off x="8197163" y="1723975"/>
            <a:ext cx="3709200" cy="498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g3241bebee09_2_194"/>
          <p:cNvSpPr/>
          <p:nvPr/>
        </p:nvSpPr>
        <p:spPr>
          <a:xfrm>
            <a:off x="2195338" y="4693000"/>
            <a:ext cx="1067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9" name="Google Shape;299;g3241bebee09_2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458" y="4715538"/>
            <a:ext cx="293625" cy="2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3241bebee09_2_194"/>
          <p:cNvSpPr txBox="1"/>
          <p:nvPr/>
        </p:nvSpPr>
        <p:spPr>
          <a:xfrm>
            <a:off x="2550863" y="4671100"/>
            <a:ext cx="7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3241bebee09_2_194"/>
          <p:cNvSpPr/>
          <p:nvPr/>
        </p:nvSpPr>
        <p:spPr>
          <a:xfrm>
            <a:off x="2194738" y="3817900"/>
            <a:ext cx="1061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2" name="Google Shape;302;g3241bebee09_2_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7250" y="3840425"/>
            <a:ext cx="293625" cy="2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3241bebee09_2_194"/>
          <p:cNvSpPr txBox="1"/>
          <p:nvPr/>
        </p:nvSpPr>
        <p:spPr>
          <a:xfrm>
            <a:off x="2550863" y="3817888"/>
            <a:ext cx="7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Ubuntu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g3241bebee09_2_194"/>
          <p:cNvSpPr/>
          <p:nvPr/>
        </p:nvSpPr>
        <p:spPr>
          <a:xfrm>
            <a:off x="2194757" y="4259775"/>
            <a:ext cx="1067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3241bebee09_2_194"/>
          <p:cNvSpPr txBox="1"/>
          <p:nvPr/>
        </p:nvSpPr>
        <p:spPr>
          <a:xfrm>
            <a:off x="2550851" y="4178500"/>
            <a:ext cx="7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Virtual Box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6" name="Google Shape;306;g3241bebee09_2_1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8450" y="4278001"/>
            <a:ext cx="251175" cy="29361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3241bebee09_2_194"/>
          <p:cNvSpPr/>
          <p:nvPr/>
        </p:nvSpPr>
        <p:spPr>
          <a:xfrm>
            <a:off x="2195338" y="3380350"/>
            <a:ext cx="1061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3241bebee09_2_194"/>
          <p:cNvSpPr txBox="1"/>
          <p:nvPr/>
        </p:nvSpPr>
        <p:spPr>
          <a:xfrm>
            <a:off x="2018788" y="2920275"/>
            <a:ext cx="142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 Server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9" name="Google Shape;309;g3241bebee09_2_1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80638" y="3226637"/>
            <a:ext cx="677150" cy="6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3241bebee09_2_194"/>
          <p:cNvSpPr/>
          <p:nvPr/>
        </p:nvSpPr>
        <p:spPr>
          <a:xfrm>
            <a:off x="8373301" y="6153675"/>
            <a:ext cx="33678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1" name="Google Shape;311;g3241bebee09_2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0171" y="6176200"/>
            <a:ext cx="293625" cy="2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3241bebee09_2_194"/>
          <p:cNvSpPr txBox="1"/>
          <p:nvPr/>
        </p:nvSpPr>
        <p:spPr>
          <a:xfrm>
            <a:off x="9832576" y="6153663"/>
            <a:ext cx="7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3241bebee09_2_194"/>
          <p:cNvSpPr/>
          <p:nvPr/>
        </p:nvSpPr>
        <p:spPr>
          <a:xfrm>
            <a:off x="4083675" y="5079500"/>
            <a:ext cx="33678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3241bebee09_2_194"/>
          <p:cNvSpPr/>
          <p:nvPr/>
        </p:nvSpPr>
        <p:spPr>
          <a:xfrm>
            <a:off x="4076075" y="5785927"/>
            <a:ext cx="33678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3241bebee09_2_194"/>
          <p:cNvSpPr/>
          <p:nvPr/>
        </p:nvSpPr>
        <p:spPr>
          <a:xfrm>
            <a:off x="4082688" y="4370150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3241bebee09_2_194"/>
          <p:cNvSpPr/>
          <p:nvPr/>
        </p:nvSpPr>
        <p:spPr>
          <a:xfrm>
            <a:off x="5223075" y="4373075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3241bebee09_2_194"/>
          <p:cNvSpPr/>
          <p:nvPr/>
        </p:nvSpPr>
        <p:spPr>
          <a:xfrm>
            <a:off x="6390625" y="4373075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g3241bebee09_2_194"/>
          <p:cNvSpPr/>
          <p:nvPr/>
        </p:nvSpPr>
        <p:spPr>
          <a:xfrm>
            <a:off x="4077388" y="3660800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g3241bebee09_2_194"/>
          <p:cNvSpPr/>
          <p:nvPr/>
        </p:nvSpPr>
        <p:spPr>
          <a:xfrm>
            <a:off x="5218638" y="3666650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g3241bebee09_2_194"/>
          <p:cNvSpPr/>
          <p:nvPr/>
        </p:nvSpPr>
        <p:spPr>
          <a:xfrm>
            <a:off x="6389038" y="3666650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g3241bebee09_2_194"/>
          <p:cNvSpPr/>
          <p:nvPr/>
        </p:nvSpPr>
        <p:spPr>
          <a:xfrm>
            <a:off x="4098513" y="2951450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g3241bebee09_2_194"/>
          <p:cNvSpPr/>
          <p:nvPr/>
        </p:nvSpPr>
        <p:spPr>
          <a:xfrm>
            <a:off x="5229988" y="2960225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g3241bebee09_2_194"/>
          <p:cNvSpPr/>
          <p:nvPr/>
        </p:nvSpPr>
        <p:spPr>
          <a:xfrm>
            <a:off x="6361463" y="2960225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g3241bebee09_2_194"/>
          <p:cNvSpPr/>
          <p:nvPr/>
        </p:nvSpPr>
        <p:spPr>
          <a:xfrm>
            <a:off x="4116688" y="2242100"/>
            <a:ext cx="10611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g3241bebee09_2_194"/>
          <p:cNvSpPr txBox="1"/>
          <p:nvPr/>
        </p:nvSpPr>
        <p:spPr>
          <a:xfrm>
            <a:off x="8290101" y="1296063"/>
            <a:ext cx="343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Kubernetes Server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6" name="Google Shape;326;g3241bebee09_2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075" y="5859500"/>
            <a:ext cx="428875" cy="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3241bebee09_2_194"/>
          <p:cNvSpPr txBox="1"/>
          <p:nvPr/>
        </p:nvSpPr>
        <p:spPr>
          <a:xfrm>
            <a:off x="5422950" y="5866188"/>
            <a:ext cx="97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g3241bebee09_2_194"/>
          <p:cNvSpPr txBox="1"/>
          <p:nvPr/>
        </p:nvSpPr>
        <p:spPr>
          <a:xfrm>
            <a:off x="5422950" y="5159775"/>
            <a:ext cx="123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Virtual Box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9" name="Google Shape;329;g3241bebee09_2_1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4083" y="5116848"/>
            <a:ext cx="428875" cy="50131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3241bebee09_2_194"/>
          <p:cNvSpPr txBox="1"/>
          <p:nvPr/>
        </p:nvSpPr>
        <p:spPr>
          <a:xfrm>
            <a:off x="4051125" y="1651413"/>
            <a:ext cx="343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Hadoop Server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g3241bebee09_2_194"/>
          <p:cNvSpPr/>
          <p:nvPr/>
        </p:nvSpPr>
        <p:spPr>
          <a:xfrm>
            <a:off x="8368153" y="5710263"/>
            <a:ext cx="33678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g3241bebee09_2_194"/>
          <p:cNvSpPr txBox="1"/>
          <p:nvPr/>
        </p:nvSpPr>
        <p:spPr>
          <a:xfrm>
            <a:off x="9808426" y="5628988"/>
            <a:ext cx="7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Virtual Box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3" name="Google Shape;333;g3241bebee09_2_1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64713" y="5724151"/>
            <a:ext cx="251175" cy="29361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3241bebee09_2_194"/>
          <p:cNvSpPr/>
          <p:nvPr/>
        </p:nvSpPr>
        <p:spPr>
          <a:xfrm>
            <a:off x="8360151" y="3623963"/>
            <a:ext cx="1061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g3241bebee09_2_194"/>
          <p:cNvSpPr txBox="1"/>
          <p:nvPr/>
        </p:nvSpPr>
        <p:spPr>
          <a:xfrm>
            <a:off x="8731201" y="3547000"/>
            <a:ext cx="7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b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g3241bebee09_2_194"/>
          <p:cNvSpPr/>
          <p:nvPr/>
        </p:nvSpPr>
        <p:spPr>
          <a:xfrm>
            <a:off x="9511026" y="3623963"/>
            <a:ext cx="1061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7" name="Google Shape;337;g3241bebee09_2_194"/>
          <p:cNvPicPr preferRelativeResize="0"/>
          <p:nvPr/>
        </p:nvPicPr>
        <p:blipFill rotWithShape="1">
          <a:blip r:embed="rId7">
            <a:alphaModFix/>
          </a:blip>
          <a:srcRect b="0" l="-13580" r="13580" t="0"/>
          <a:stretch/>
        </p:blipFill>
        <p:spPr>
          <a:xfrm>
            <a:off x="9609672" y="3646496"/>
            <a:ext cx="293625" cy="293637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3241bebee09_2_194"/>
          <p:cNvSpPr txBox="1"/>
          <p:nvPr/>
        </p:nvSpPr>
        <p:spPr>
          <a:xfrm>
            <a:off x="9882076" y="3547000"/>
            <a:ext cx="7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Node 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g3241bebee09_2_194"/>
          <p:cNvSpPr/>
          <p:nvPr/>
        </p:nvSpPr>
        <p:spPr>
          <a:xfrm>
            <a:off x="10661901" y="3623963"/>
            <a:ext cx="1061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0" name="Google Shape;340;g3241bebee09_2_194"/>
          <p:cNvPicPr preferRelativeResize="0"/>
          <p:nvPr/>
        </p:nvPicPr>
        <p:blipFill rotWithShape="1">
          <a:blip r:embed="rId7">
            <a:alphaModFix/>
          </a:blip>
          <a:srcRect b="0" l="-13580" r="13580" t="0"/>
          <a:stretch/>
        </p:blipFill>
        <p:spPr>
          <a:xfrm>
            <a:off x="10760547" y="3646496"/>
            <a:ext cx="293625" cy="2936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3241bebee09_2_194"/>
          <p:cNvSpPr txBox="1"/>
          <p:nvPr/>
        </p:nvSpPr>
        <p:spPr>
          <a:xfrm>
            <a:off x="11032951" y="3547000"/>
            <a:ext cx="7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Node 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2" name="Google Shape;342;g3241bebee09_2_194"/>
          <p:cNvPicPr preferRelativeResize="0"/>
          <p:nvPr/>
        </p:nvPicPr>
        <p:blipFill rotWithShape="1">
          <a:blip r:embed="rId7">
            <a:alphaModFix/>
          </a:blip>
          <a:srcRect b="0" l="-13580" r="13580" t="0"/>
          <a:stretch/>
        </p:blipFill>
        <p:spPr>
          <a:xfrm>
            <a:off x="8458797" y="3646496"/>
            <a:ext cx="293625" cy="29363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3241bebee09_2_194"/>
          <p:cNvSpPr/>
          <p:nvPr/>
        </p:nvSpPr>
        <p:spPr>
          <a:xfrm>
            <a:off x="8363001" y="4048975"/>
            <a:ext cx="33678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Nginx Ingress</a:t>
            </a:r>
            <a:r>
              <a:rPr b="1" i="0" lang="en-US" sz="1400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&amp; </a:t>
            </a: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Calico CNI</a:t>
            </a:r>
            <a:endParaRPr b="1" i="0" sz="140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g3241bebee09_2_194"/>
          <p:cNvSpPr/>
          <p:nvPr/>
        </p:nvSpPr>
        <p:spPr>
          <a:xfrm>
            <a:off x="8373301" y="1915163"/>
            <a:ext cx="1061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g3241bebee09_2_194"/>
          <p:cNvSpPr txBox="1"/>
          <p:nvPr/>
        </p:nvSpPr>
        <p:spPr>
          <a:xfrm>
            <a:off x="8744351" y="1838200"/>
            <a:ext cx="7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Helm</a:t>
            </a:r>
            <a:b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Chart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6" name="Google Shape;346;g3241bebee09_2_19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71951" y="1937688"/>
            <a:ext cx="293625" cy="2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3241bebee09_2_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6697" y="4488800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3241bebee09_2_194"/>
          <p:cNvSpPr txBox="1"/>
          <p:nvPr/>
        </p:nvSpPr>
        <p:spPr>
          <a:xfrm>
            <a:off x="4285788" y="4465688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Ubuntu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3241bebee09_2_194"/>
          <p:cNvSpPr/>
          <p:nvPr/>
        </p:nvSpPr>
        <p:spPr>
          <a:xfrm>
            <a:off x="9521488" y="5287563"/>
            <a:ext cx="1061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0" name="Google Shape;350;g3241bebee09_2_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2675" y="5312275"/>
            <a:ext cx="293625" cy="2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3241bebee09_2_194"/>
          <p:cNvSpPr txBox="1"/>
          <p:nvPr/>
        </p:nvSpPr>
        <p:spPr>
          <a:xfrm>
            <a:off x="9877613" y="5287550"/>
            <a:ext cx="7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Ubuntu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3241bebee09_2_194"/>
          <p:cNvSpPr/>
          <p:nvPr/>
        </p:nvSpPr>
        <p:spPr>
          <a:xfrm>
            <a:off x="10672813" y="5284638"/>
            <a:ext cx="1061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3" name="Google Shape;353;g3241bebee09_2_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4000" y="5309350"/>
            <a:ext cx="293625" cy="2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3241bebee09_2_194"/>
          <p:cNvSpPr txBox="1"/>
          <p:nvPr/>
        </p:nvSpPr>
        <p:spPr>
          <a:xfrm>
            <a:off x="11028938" y="5284625"/>
            <a:ext cx="7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Ubuntu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g3241bebee09_2_194"/>
          <p:cNvSpPr/>
          <p:nvPr/>
        </p:nvSpPr>
        <p:spPr>
          <a:xfrm>
            <a:off x="8364138" y="5284638"/>
            <a:ext cx="1061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6" name="Google Shape;356;g3241bebee09_2_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5325" y="5309350"/>
            <a:ext cx="293625" cy="2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3241bebee09_2_194"/>
          <p:cNvSpPr txBox="1"/>
          <p:nvPr/>
        </p:nvSpPr>
        <p:spPr>
          <a:xfrm>
            <a:off x="8720263" y="5284625"/>
            <a:ext cx="7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Ubuntu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g3241bebee09_2_194"/>
          <p:cNvSpPr/>
          <p:nvPr/>
        </p:nvSpPr>
        <p:spPr>
          <a:xfrm>
            <a:off x="9521501" y="4878088"/>
            <a:ext cx="1061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g3241bebee09_2_194"/>
          <p:cNvSpPr txBox="1"/>
          <p:nvPr/>
        </p:nvSpPr>
        <p:spPr>
          <a:xfrm>
            <a:off x="9877626" y="4878075"/>
            <a:ext cx="7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g3241bebee09_2_194"/>
          <p:cNvSpPr/>
          <p:nvPr/>
        </p:nvSpPr>
        <p:spPr>
          <a:xfrm>
            <a:off x="10672826" y="4875163"/>
            <a:ext cx="1061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g3241bebee09_2_194"/>
          <p:cNvSpPr txBox="1"/>
          <p:nvPr/>
        </p:nvSpPr>
        <p:spPr>
          <a:xfrm>
            <a:off x="11028951" y="4875150"/>
            <a:ext cx="7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g3241bebee09_2_194"/>
          <p:cNvSpPr/>
          <p:nvPr/>
        </p:nvSpPr>
        <p:spPr>
          <a:xfrm>
            <a:off x="8364151" y="4875163"/>
            <a:ext cx="1061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g3241bebee09_2_194"/>
          <p:cNvSpPr txBox="1"/>
          <p:nvPr/>
        </p:nvSpPr>
        <p:spPr>
          <a:xfrm>
            <a:off x="8720276" y="4875150"/>
            <a:ext cx="7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g3241bebee09_2_194"/>
          <p:cNvSpPr/>
          <p:nvPr/>
        </p:nvSpPr>
        <p:spPr>
          <a:xfrm>
            <a:off x="9521501" y="4465000"/>
            <a:ext cx="1061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g3241bebee09_2_194"/>
          <p:cNvSpPr txBox="1"/>
          <p:nvPr/>
        </p:nvSpPr>
        <p:spPr>
          <a:xfrm>
            <a:off x="9877626" y="4464988"/>
            <a:ext cx="7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K8s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g3241bebee09_2_194"/>
          <p:cNvSpPr/>
          <p:nvPr/>
        </p:nvSpPr>
        <p:spPr>
          <a:xfrm>
            <a:off x="8364151" y="4462075"/>
            <a:ext cx="1061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g3241bebee09_2_194"/>
          <p:cNvSpPr txBox="1"/>
          <p:nvPr/>
        </p:nvSpPr>
        <p:spPr>
          <a:xfrm>
            <a:off x="8720276" y="4462063"/>
            <a:ext cx="7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K8s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8" name="Google Shape;368;g3241bebee09_2_19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20724" y="4898823"/>
            <a:ext cx="293625" cy="2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3241bebee09_2_19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69849" y="4895885"/>
            <a:ext cx="293625" cy="2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3241bebee09_2_19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84136" y="4895898"/>
            <a:ext cx="293625" cy="2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3241bebee09_2_19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469262" y="4494963"/>
            <a:ext cx="293625" cy="2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3241bebee09_2_19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20125" y="4486063"/>
            <a:ext cx="293625" cy="2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3241bebee09_2_194"/>
          <p:cNvSpPr/>
          <p:nvPr/>
        </p:nvSpPr>
        <p:spPr>
          <a:xfrm>
            <a:off x="10672826" y="4462075"/>
            <a:ext cx="1061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g3241bebee09_2_194"/>
          <p:cNvSpPr txBox="1"/>
          <p:nvPr/>
        </p:nvSpPr>
        <p:spPr>
          <a:xfrm>
            <a:off x="11028951" y="4462063"/>
            <a:ext cx="7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K8s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5" name="Google Shape;375;g3241bebee09_2_19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771450" y="4483138"/>
            <a:ext cx="293625" cy="2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3241bebee09_2_194"/>
          <p:cNvSpPr/>
          <p:nvPr/>
        </p:nvSpPr>
        <p:spPr>
          <a:xfrm>
            <a:off x="10582576" y="1915126"/>
            <a:ext cx="1061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g3241bebee09_2_194"/>
          <p:cNvSpPr txBox="1"/>
          <p:nvPr/>
        </p:nvSpPr>
        <p:spPr>
          <a:xfrm>
            <a:off x="10953176" y="1915101"/>
            <a:ext cx="7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Pod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8" name="Google Shape;378;g3241bebee09_2_19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55326" y="1937650"/>
            <a:ext cx="293625" cy="2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3241bebee09_2_194"/>
          <p:cNvSpPr/>
          <p:nvPr/>
        </p:nvSpPr>
        <p:spPr>
          <a:xfrm>
            <a:off x="8373313" y="2349100"/>
            <a:ext cx="3349800" cy="117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g3241bebee09_2_194"/>
          <p:cNvSpPr/>
          <p:nvPr/>
        </p:nvSpPr>
        <p:spPr>
          <a:xfrm>
            <a:off x="8471263" y="2672513"/>
            <a:ext cx="31719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g3241bebee09_2_194"/>
          <p:cNvSpPr txBox="1"/>
          <p:nvPr/>
        </p:nvSpPr>
        <p:spPr>
          <a:xfrm>
            <a:off x="9409476" y="2349088"/>
            <a:ext cx="126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 </a:t>
            </a: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g3241bebee09_2_194"/>
          <p:cNvSpPr/>
          <p:nvPr/>
        </p:nvSpPr>
        <p:spPr>
          <a:xfrm>
            <a:off x="8471261" y="3089425"/>
            <a:ext cx="31719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g3241bebee09_2_194"/>
          <p:cNvSpPr txBox="1"/>
          <p:nvPr/>
        </p:nvSpPr>
        <p:spPr>
          <a:xfrm>
            <a:off x="9860110" y="3089419"/>
            <a:ext cx="7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4" name="Google Shape;384;g3241bebee09_2_19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579601" y="3115646"/>
            <a:ext cx="293625" cy="293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3241bebee09_2_19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579601" y="2696299"/>
            <a:ext cx="293625" cy="2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3241bebee09_2_194"/>
          <p:cNvSpPr txBox="1"/>
          <p:nvPr/>
        </p:nvSpPr>
        <p:spPr>
          <a:xfrm>
            <a:off x="9757310" y="2650169"/>
            <a:ext cx="7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Flask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g3241bebee09_2_194"/>
          <p:cNvSpPr txBox="1"/>
          <p:nvPr/>
        </p:nvSpPr>
        <p:spPr>
          <a:xfrm>
            <a:off x="258775" y="969500"/>
            <a:ext cx="49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2</a:t>
            </a:r>
            <a:r>
              <a:rPr b="1" lang="en-US" sz="2800">
                <a:solidFill>
                  <a:schemeClr val="dk1"/>
                </a:solidFill>
              </a:rPr>
              <a:t>조 시스템 구성도 &amp; </a:t>
            </a:r>
            <a:r>
              <a:rPr b="1" lang="en-US" sz="2800">
                <a:solidFill>
                  <a:schemeClr val="dk1"/>
                </a:solidFill>
              </a:rPr>
              <a:t>흐름도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388" name="Google Shape;388;g3241bebee09_2_194"/>
          <p:cNvSpPr/>
          <p:nvPr/>
        </p:nvSpPr>
        <p:spPr>
          <a:xfrm>
            <a:off x="323350" y="3291863"/>
            <a:ext cx="1234200" cy="182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g3241bebee09_2_194"/>
          <p:cNvSpPr/>
          <p:nvPr/>
        </p:nvSpPr>
        <p:spPr>
          <a:xfrm>
            <a:off x="415225" y="4692988"/>
            <a:ext cx="1067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0" name="Google Shape;390;g3241bebee09_2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345" y="4715525"/>
            <a:ext cx="293625" cy="2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3241bebee09_2_194"/>
          <p:cNvSpPr txBox="1"/>
          <p:nvPr/>
        </p:nvSpPr>
        <p:spPr>
          <a:xfrm>
            <a:off x="770750" y="4693000"/>
            <a:ext cx="7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3241bebee09_2_194"/>
          <p:cNvSpPr txBox="1"/>
          <p:nvPr/>
        </p:nvSpPr>
        <p:spPr>
          <a:xfrm>
            <a:off x="238675" y="2920263"/>
            <a:ext cx="142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3" name="Google Shape;393;g3241bebee09_2_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084" y="4491725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3241bebee09_2_194"/>
          <p:cNvSpPr txBox="1"/>
          <p:nvPr/>
        </p:nvSpPr>
        <p:spPr>
          <a:xfrm>
            <a:off x="5426175" y="4468613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Ubuntu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5" name="Google Shape;395;g3241bebee09_2_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4622" y="4491725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3241bebee09_2_194"/>
          <p:cNvSpPr txBox="1"/>
          <p:nvPr/>
        </p:nvSpPr>
        <p:spPr>
          <a:xfrm>
            <a:off x="6593713" y="4468613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Ubuntu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g3241bebee09_2_194"/>
          <p:cNvSpPr txBox="1"/>
          <p:nvPr/>
        </p:nvSpPr>
        <p:spPr>
          <a:xfrm>
            <a:off x="4280488" y="3756338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Hadoop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8" name="Google Shape;398;g3241bebee09_2_19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116700" y="3779450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3241bebee09_2_194"/>
          <p:cNvSpPr txBox="1"/>
          <p:nvPr/>
        </p:nvSpPr>
        <p:spPr>
          <a:xfrm>
            <a:off x="5421738" y="3762188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Hadoop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0" name="Google Shape;400;g3241bebee09_2_19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257950" y="3785300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3241bebee09_2_194"/>
          <p:cNvSpPr txBox="1"/>
          <p:nvPr/>
        </p:nvSpPr>
        <p:spPr>
          <a:xfrm>
            <a:off x="6592138" y="3762188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Hadoop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2" name="Google Shape;402;g3241bebee09_2_19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428350" y="3785300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3241bebee09_2_194"/>
          <p:cNvSpPr txBox="1"/>
          <p:nvPr/>
        </p:nvSpPr>
        <p:spPr>
          <a:xfrm>
            <a:off x="4299388" y="2942450"/>
            <a:ext cx="97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b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4" name="Google Shape;404;g3241bebee09_2_194"/>
          <p:cNvPicPr preferRelativeResize="0"/>
          <p:nvPr/>
        </p:nvPicPr>
        <p:blipFill rotWithShape="1">
          <a:blip r:embed="rId7">
            <a:alphaModFix/>
          </a:blip>
          <a:srcRect b="0" l="-13580" r="13580" t="0"/>
          <a:stretch/>
        </p:blipFill>
        <p:spPr>
          <a:xfrm>
            <a:off x="4116710" y="3070072"/>
            <a:ext cx="338700" cy="33872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3241bebee09_2_194"/>
          <p:cNvSpPr txBox="1"/>
          <p:nvPr/>
        </p:nvSpPr>
        <p:spPr>
          <a:xfrm>
            <a:off x="5430863" y="2951225"/>
            <a:ext cx="97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b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 1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6" name="Google Shape;406;g3241bebee09_2_194"/>
          <p:cNvPicPr preferRelativeResize="0"/>
          <p:nvPr/>
        </p:nvPicPr>
        <p:blipFill rotWithShape="1">
          <a:blip r:embed="rId7">
            <a:alphaModFix/>
          </a:blip>
          <a:srcRect b="0" l="-13580" r="13580" t="0"/>
          <a:stretch/>
        </p:blipFill>
        <p:spPr>
          <a:xfrm>
            <a:off x="5248185" y="3078847"/>
            <a:ext cx="338700" cy="33872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3241bebee09_2_194"/>
          <p:cNvSpPr txBox="1"/>
          <p:nvPr/>
        </p:nvSpPr>
        <p:spPr>
          <a:xfrm>
            <a:off x="6562338" y="2951225"/>
            <a:ext cx="97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b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 2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8" name="Google Shape;408;g3241bebee09_2_194"/>
          <p:cNvPicPr preferRelativeResize="0"/>
          <p:nvPr/>
        </p:nvPicPr>
        <p:blipFill rotWithShape="1">
          <a:blip r:embed="rId7">
            <a:alphaModFix/>
          </a:blip>
          <a:srcRect b="0" l="-13580" r="13580" t="0"/>
          <a:stretch/>
        </p:blipFill>
        <p:spPr>
          <a:xfrm>
            <a:off x="6379660" y="3078847"/>
            <a:ext cx="338700" cy="33872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3241bebee09_2_194"/>
          <p:cNvSpPr txBox="1"/>
          <p:nvPr/>
        </p:nvSpPr>
        <p:spPr>
          <a:xfrm>
            <a:off x="4340813" y="2328650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PySpark</a:t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0" name="Google Shape;410;g3241bebee09_2_19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116700" y="2293675"/>
            <a:ext cx="428875" cy="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3241bebee09_2_194"/>
          <p:cNvSpPr/>
          <p:nvPr/>
        </p:nvSpPr>
        <p:spPr>
          <a:xfrm>
            <a:off x="406900" y="4077850"/>
            <a:ext cx="1067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3241bebee09_2_194"/>
          <p:cNvSpPr/>
          <p:nvPr/>
        </p:nvSpPr>
        <p:spPr>
          <a:xfrm>
            <a:off x="406900" y="3484613"/>
            <a:ext cx="10671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3" name="Google Shape;413;g3241bebee09_2_19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77125" y="4100386"/>
            <a:ext cx="293625" cy="2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3241bebee09_2_194"/>
          <p:cNvSpPr txBox="1"/>
          <p:nvPr/>
        </p:nvSpPr>
        <p:spPr>
          <a:xfrm>
            <a:off x="690875" y="4000875"/>
            <a:ext cx="83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</a:t>
            </a:r>
            <a:b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developer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5" name="Google Shape;415;g3241bebee09_2_19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80975" y="3521612"/>
            <a:ext cx="293625" cy="2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3241bebee09_2_194"/>
          <p:cNvSpPr txBox="1"/>
          <p:nvPr/>
        </p:nvSpPr>
        <p:spPr>
          <a:xfrm>
            <a:off x="754025" y="3499063"/>
            <a:ext cx="7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7" name="Google Shape;417;g3241bebee09_2_194"/>
          <p:cNvCxnSpPr>
            <a:endCxn id="307" idx="1"/>
          </p:cNvCxnSpPr>
          <p:nvPr/>
        </p:nvCxnSpPr>
        <p:spPr>
          <a:xfrm flipH="1" rot="10800000">
            <a:off x="1444738" y="3549700"/>
            <a:ext cx="750600" cy="72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18" name="Google Shape;418;g3241bebee09_2_194"/>
          <p:cNvCxnSpPr>
            <a:endCxn id="410" idx="1"/>
          </p:cNvCxnSpPr>
          <p:nvPr/>
        </p:nvCxnSpPr>
        <p:spPr>
          <a:xfrm flipH="1" rot="10800000">
            <a:off x="3228400" y="2508113"/>
            <a:ext cx="888300" cy="10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19" name="Google Shape;419;g3241bebee09_2_194"/>
          <p:cNvCxnSpPr/>
          <p:nvPr/>
        </p:nvCxnSpPr>
        <p:spPr>
          <a:xfrm flipH="1" rot="-5400000">
            <a:off x="5093401" y="2571338"/>
            <a:ext cx="430500" cy="327900"/>
          </a:xfrm>
          <a:prstGeom prst="curvedConnector3">
            <a:avLst>
              <a:gd fmla="val -24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0" name="Google Shape;420;g3241bebee09_2_194"/>
          <p:cNvCxnSpPr/>
          <p:nvPr/>
        </p:nvCxnSpPr>
        <p:spPr>
          <a:xfrm>
            <a:off x="5141873" y="2505931"/>
            <a:ext cx="1412700" cy="451200"/>
          </a:xfrm>
          <a:prstGeom prst="curvedConnector3">
            <a:avLst>
              <a:gd fmla="val 9201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1" name="Google Shape;421;g3241bebee09_2_194"/>
          <p:cNvCxnSpPr>
            <a:endCxn id="319" idx="0"/>
          </p:cNvCxnSpPr>
          <p:nvPr/>
        </p:nvCxnSpPr>
        <p:spPr>
          <a:xfrm>
            <a:off x="5380188" y="3531350"/>
            <a:ext cx="369000" cy="13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2" name="Google Shape;422;g3241bebee09_2_194"/>
          <p:cNvCxnSpPr>
            <a:endCxn id="320" idx="0"/>
          </p:cNvCxnSpPr>
          <p:nvPr/>
        </p:nvCxnSpPr>
        <p:spPr>
          <a:xfrm>
            <a:off x="6564688" y="3517850"/>
            <a:ext cx="354900" cy="14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3" name="Google Shape;423;g3241bebee09_2_194"/>
          <p:cNvCxnSpPr/>
          <p:nvPr/>
        </p:nvCxnSpPr>
        <p:spPr>
          <a:xfrm flipH="1" rot="10800000">
            <a:off x="6281650" y="3955100"/>
            <a:ext cx="108900" cy="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g3241bebee09_2_194"/>
          <p:cNvCxnSpPr>
            <a:endCxn id="343" idx="3"/>
          </p:cNvCxnSpPr>
          <p:nvPr/>
        </p:nvCxnSpPr>
        <p:spPr>
          <a:xfrm flipH="1" rot="-5400000">
            <a:off x="10594401" y="3081925"/>
            <a:ext cx="2182200" cy="90600"/>
          </a:xfrm>
          <a:prstGeom prst="curvedConnector4">
            <a:avLst>
              <a:gd fmla="val 5918" name="adj1"/>
              <a:gd fmla="val 362831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25" name="Google Shape;425;g3241bebee09_2_194"/>
          <p:cNvCxnSpPr>
            <a:endCxn id="376" idx="1"/>
          </p:cNvCxnSpPr>
          <p:nvPr/>
        </p:nvCxnSpPr>
        <p:spPr>
          <a:xfrm flipH="1" rot="10800000">
            <a:off x="7403176" y="2084475"/>
            <a:ext cx="3179400" cy="1881000"/>
          </a:xfrm>
          <a:prstGeom prst="curvedConnector3">
            <a:avLst>
              <a:gd fmla="val 1476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6" name="Google Shape;426;g3241bebee09_2_194"/>
          <p:cNvCxnSpPr/>
          <p:nvPr/>
        </p:nvCxnSpPr>
        <p:spPr>
          <a:xfrm>
            <a:off x="402600" y="3652875"/>
            <a:ext cx="4476300" cy="3160200"/>
          </a:xfrm>
          <a:prstGeom prst="curvedConnector3">
            <a:avLst>
              <a:gd fmla="val 109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27" name="Google Shape;427;g3241bebee09_2_194"/>
          <p:cNvCxnSpPr/>
          <p:nvPr/>
        </p:nvCxnSpPr>
        <p:spPr>
          <a:xfrm flipH="1" rot="10800000">
            <a:off x="4862325" y="4218375"/>
            <a:ext cx="3504600" cy="2594700"/>
          </a:xfrm>
          <a:prstGeom prst="curvedConnector3">
            <a:avLst>
              <a:gd fmla="val 8597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g3241bebee09_2_194"/>
          <p:cNvSpPr txBox="1"/>
          <p:nvPr/>
        </p:nvSpPr>
        <p:spPr>
          <a:xfrm rot="-2563844">
            <a:off x="1511022" y="3640220"/>
            <a:ext cx="546456" cy="22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1.테이블 작성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429" name="Google Shape;429;g3241bebee09_2_194"/>
          <p:cNvSpPr txBox="1"/>
          <p:nvPr/>
        </p:nvSpPr>
        <p:spPr>
          <a:xfrm rot="-2980012">
            <a:off x="3224480" y="2730948"/>
            <a:ext cx="813466" cy="224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2.테이블 CSV로 업로드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430" name="Google Shape;430;g3241bebee09_2_194"/>
          <p:cNvSpPr txBox="1"/>
          <p:nvPr/>
        </p:nvSpPr>
        <p:spPr>
          <a:xfrm rot="763378">
            <a:off x="5571174" y="2358532"/>
            <a:ext cx="1171464" cy="224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3.</a:t>
            </a:r>
            <a:r>
              <a:rPr b="1" lang="en-US" sz="700">
                <a:solidFill>
                  <a:schemeClr val="dk1"/>
                </a:solidFill>
              </a:rPr>
              <a:t>CSV로 </a:t>
            </a:r>
            <a:r>
              <a:rPr b="1" lang="en-US" sz="700">
                <a:solidFill>
                  <a:schemeClr val="dk1"/>
                </a:solidFill>
              </a:rPr>
              <a:t>변환된 테이블 HDFS에 저장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431" name="Google Shape;431;g3241bebee09_2_194"/>
          <p:cNvSpPr txBox="1"/>
          <p:nvPr/>
        </p:nvSpPr>
        <p:spPr>
          <a:xfrm rot="1058362">
            <a:off x="2223986" y="6328306"/>
            <a:ext cx="1038529" cy="224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4.필요한 데이터 요청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432" name="Google Shape;432;g3241bebee09_2_194"/>
          <p:cNvSpPr txBox="1"/>
          <p:nvPr/>
        </p:nvSpPr>
        <p:spPr>
          <a:xfrm>
            <a:off x="9424750" y="1879750"/>
            <a:ext cx="1067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5.웹페이지가 요구한 </a:t>
            </a:r>
            <a:br>
              <a:rPr b="1" lang="en-US" sz="700">
                <a:solidFill>
                  <a:schemeClr val="dk1"/>
                </a:solidFill>
              </a:rPr>
            </a:br>
            <a:r>
              <a:rPr b="1" lang="en-US" sz="700">
                <a:solidFill>
                  <a:schemeClr val="dk1"/>
                </a:solidFill>
              </a:rPr>
              <a:t>CSV 로드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433" name="Google Shape;433;g3241bebee09_2_194"/>
          <p:cNvSpPr txBox="1"/>
          <p:nvPr/>
        </p:nvSpPr>
        <p:spPr>
          <a:xfrm rot="5017500">
            <a:off x="11638578" y="2610585"/>
            <a:ext cx="872696" cy="224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</a:rPr>
              <a:t>6.CSV파일 JSON으로 변환</a:t>
            </a:r>
            <a:endParaRPr b="1"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2024-12-05T13:17:02Z</dcterms:created>
  <dc:creator>부혁훈</dc:creator>
</cp:coreProperties>
</file>