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5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4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0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3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2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2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046C-9558-40C0-BFE9-E2C47AF85F3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DEA2-9CD2-411B-895C-79325C69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9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765" y="3675380"/>
            <a:ext cx="2978739" cy="196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42" y="3683077"/>
            <a:ext cx="2894072" cy="19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0" y="3675379"/>
            <a:ext cx="2847890" cy="200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88" y="1291810"/>
            <a:ext cx="2932557" cy="20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91810"/>
            <a:ext cx="2855587" cy="19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3" y="1291810"/>
            <a:ext cx="2947951" cy="197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8496" y="3265799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모델의 정확도 </a:t>
            </a:r>
            <a:r>
              <a:rPr lang="en-US" altLang="ko-KR" sz="1200" dirty="0" smtClean="0"/>
              <a:t>: 0.9123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76256" y="3265799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모델의 정확도 </a:t>
            </a:r>
            <a:r>
              <a:rPr lang="en-US" altLang="ko-KR" sz="1200" dirty="0" smtClean="0"/>
              <a:t>: 0.9035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8496" y="5652976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모델의 정확도 </a:t>
            </a:r>
            <a:r>
              <a:rPr lang="en-US" altLang="ko-KR" sz="1200" dirty="0" smtClean="0"/>
              <a:t>: 0.9123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876256" y="5652976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모델의 정확도 </a:t>
            </a:r>
            <a:r>
              <a:rPr lang="en-US" altLang="ko-KR" sz="1200" dirty="0" smtClean="0">
                <a:solidFill>
                  <a:srgbClr val="FF0000"/>
                </a:solidFill>
              </a:rPr>
              <a:t>: 0.9298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5652976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모델의 정확도 </a:t>
            </a:r>
            <a:r>
              <a:rPr lang="en-US" altLang="ko-KR" sz="1200" dirty="0" smtClean="0"/>
              <a:t>: 0.9123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3265799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모델의 정확도 </a:t>
            </a:r>
            <a:r>
              <a:rPr lang="en-US" altLang="ko-KR" sz="1200" dirty="0" smtClean="0"/>
              <a:t>: 0.886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345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이병관</dc:creator>
  <cp:lastModifiedBy>이병관</cp:lastModifiedBy>
  <cp:revision>3</cp:revision>
  <dcterms:created xsi:type="dcterms:W3CDTF">2022-11-08T11:00:10Z</dcterms:created>
  <dcterms:modified xsi:type="dcterms:W3CDTF">2022-11-08T11:12:48Z</dcterms:modified>
</cp:coreProperties>
</file>