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bh Kotur" initials="SK" lastIdx="2" clrIdx="0">
    <p:extLst>
      <p:ext uri="{19B8F6BF-5375-455C-9EA6-DF929625EA0E}">
        <p15:presenceInfo xmlns:p15="http://schemas.microsoft.com/office/powerpoint/2012/main" userId="4ff29bb9522621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22:03:24.27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  <p:cm authorId="1" dt="2021-07-14T22:31:46.332" idx="2">
    <p:pos x="106" y="10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40FBB-33D2-450C-B41F-DC53584553E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498D1-1AA1-4B35-B700-29BA672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498D1-1AA1-4B35-B700-29BA6728B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76C6-35B3-45B0-8221-CF34278C505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C29-4446-41EF-8E1E-BBE20DC81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685207" y="43548"/>
            <a:ext cx="1332411" cy="3483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351413" y="391895"/>
            <a:ext cx="0" cy="336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402178" y="513801"/>
            <a:ext cx="1898469" cy="3483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351411" y="862148"/>
            <a:ext cx="2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28305" y="1108171"/>
            <a:ext cx="1898469" cy="6357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5377540" y="1743897"/>
            <a:ext cx="0" cy="404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139435" y="2122724"/>
            <a:ext cx="4423954" cy="4955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351411" y="2618265"/>
            <a:ext cx="1" cy="203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14088" y="2819413"/>
            <a:ext cx="6574439" cy="10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96039" y="2821586"/>
            <a:ext cx="0" cy="34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19550" y="2821586"/>
            <a:ext cx="0" cy="34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14088" y="2819413"/>
            <a:ext cx="0" cy="418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347750" y="2805256"/>
            <a:ext cx="1" cy="34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17765" y="2810702"/>
            <a:ext cx="0" cy="34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388527" y="2830295"/>
            <a:ext cx="8708" cy="348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Diamond 49"/>
          <p:cNvSpPr/>
          <p:nvPr/>
        </p:nvSpPr>
        <p:spPr>
          <a:xfrm>
            <a:off x="1309269" y="3237426"/>
            <a:ext cx="1018902" cy="8098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7879076" y="3169929"/>
            <a:ext cx="1018902" cy="8098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5593074" y="3152513"/>
            <a:ext cx="1018902" cy="8098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81146" y="3161225"/>
            <a:ext cx="1018902" cy="8098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iamond 53"/>
          <p:cNvSpPr/>
          <p:nvPr/>
        </p:nvSpPr>
        <p:spPr>
          <a:xfrm>
            <a:off x="6799213" y="3159046"/>
            <a:ext cx="1018902" cy="8098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/>
          <p:cNvSpPr/>
          <p:nvPr/>
        </p:nvSpPr>
        <p:spPr>
          <a:xfrm>
            <a:off x="3828502" y="3143801"/>
            <a:ext cx="1018902" cy="80989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0" idx="2"/>
          </p:cNvCxnSpPr>
          <p:nvPr/>
        </p:nvCxnSpPr>
        <p:spPr>
          <a:xfrm>
            <a:off x="1818720" y="4047324"/>
            <a:ext cx="0" cy="301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2"/>
          </p:cNvCxnSpPr>
          <p:nvPr/>
        </p:nvCxnSpPr>
        <p:spPr>
          <a:xfrm flipH="1">
            <a:off x="3181887" y="3971123"/>
            <a:ext cx="8710" cy="31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</p:cNvCxnSpPr>
          <p:nvPr/>
        </p:nvCxnSpPr>
        <p:spPr>
          <a:xfrm>
            <a:off x="4337953" y="3953699"/>
            <a:ext cx="0" cy="33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2"/>
          </p:cNvCxnSpPr>
          <p:nvPr/>
        </p:nvCxnSpPr>
        <p:spPr>
          <a:xfrm>
            <a:off x="6102525" y="3962411"/>
            <a:ext cx="0" cy="31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</p:cNvCxnSpPr>
          <p:nvPr/>
        </p:nvCxnSpPr>
        <p:spPr>
          <a:xfrm>
            <a:off x="7308664" y="3968944"/>
            <a:ext cx="0" cy="31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1" idx="2"/>
          </p:cNvCxnSpPr>
          <p:nvPr/>
        </p:nvCxnSpPr>
        <p:spPr>
          <a:xfrm>
            <a:off x="8388527" y="3979827"/>
            <a:ext cx="0" cy="33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39198" y="4310418"/>
            <a:ext cx="988423" cy="557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711623" y="4243260"/>
            <a:ext cx="988423" cy="557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853542" y="4243260"/>
            <a:ext cx="988423" cy="557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5618111" y="4234551"/>
            <a:ext cx="988423" cy="557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814454" y="4234551"/>
            <a:ext cx="988423" cy="557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883430" y="4267208"/>
            <a:ext cx="988423" cy="557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1814088" y="5084577"/>
            <a:ext cx="6563553" cy="469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814088" y="4881169"/>
            <a:ext cx="0" cy="209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164471" y="4822381"/>
            <a:ext cx="0" cy="28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347750" y="4822381"/>
            <a:ext cx="0" cy="28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119940" y="4800610"/>
            <a:ext cx="0" cy="28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308664" y="4800610"/>
            <a:ext cx="0" cy="28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77641" y="4839797"/>
            <a:ext cx="0" cy="287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715686" y="6239696"/>
            <a:ext cx="1271451" cy="413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9326074" y="2377999"/>
            <a:ext cx="53058" cy="33454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7572912" y="2364129"/>
            <a:ext cx="1745259" cy="2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1"/>
          </p:cNvCxnSpPr>
          <p:nvPr/>
        </p:nvCxnSpPr>
        <p:spPr>
          <a:xfrm flipH="1">
            <a:off x="357049" y="1426034"/>
            <a:ext cx="407125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94188" y="1418415"/>
            <a:ext cx="62315" cy="50085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90645" y="6426932"/>
            <a:ext cx="44348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850670" y="36897"/>
            <a:ext cx="113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START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31570" y="548365"/>
            <a:ext cx="228600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STAND BY MODE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42451" y="1071507"/>
            <a:ext cx="2374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CHECK IF ANY OBSTACLE IS PRESENT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57001" y="2135786"/>
            <a:ext cx="4206240" cy="52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OPERATION TO BE PERFORMED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(THROUGH BUTTONS IN IR REMOTE)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31864" y="3461007"/>
            <a:ext cx="113537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INPUT: </a:t>
            </a:r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11618" y="3421283"/>
            <a:ext cx="125730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INPUT: 4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81837" y="3404947"/>
            <a:ext cx="120504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INPUT: </a:t>
            </a:r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628996" y="3397088"/>
            <a:ext cx="1143001" cy="52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INPUT: </a:t>
            </a:r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3</a:t>
            </a:r>
            <a:endParaRPr lang="en-US" sz="1400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14454" y="3405953"/>
            <a:ext cx="101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INPUT: </a:t>
            </a:r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7	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879076" y="3430797"/>
            <a:ext cx="1201783" cy="52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INPUT: </a:t>
            </a:r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8</a:t>
            </a:r>
            <a:endParaRPr lang="en-US" sz="1400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18789" y="4322068"/>
            <a:ext cx="1206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LEG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1 and 2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MOVES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Forward</a:t>
            </a:r>
            <a:endParaRPr lang="en-US" sz="1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760604" y="4234551"/>
            <a:ext cx="1139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LEG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1 and 2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MOVES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Backwards</a:t>
            </a:r>
            <a:endParaRPr lang="en-US" sz="1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3606" y="4273491"/>
            <a:ext cx="1074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LEG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 parts MOVES down</a:t>
            </a:r>
            <a:endParaRPr lang="en-US" sz="1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73482" y="4274801"/>
            <a:ext cx="124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LEG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parts MOVES up</a:t>
            </a:r>
          </a:p>
          <a:p>
            <a:endParaRPr lang="en-US" sz="1000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endParaRPr lang="en-US" sz="1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58946" y="4251969"/>
            <a:ext cx="1357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LEG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3 and 4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MOVES </a:t>
            </a:r>
            <a:endParaRPr lang="en-US" sz="1000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forward</a:t>
            </a:r>
            <a:endParaRPr lang="en-US" sz="1000" dirty="0" smtClean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15934" y="4293667"/>
            <a:ext cx="1295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LEG 3 and  </a:t>
            </a:r>
            <a:r>
              <a:rPr lang="en-US" sz="10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4 MOVES </a:t>
            </a:r>
            <a:r>
              <a:rPr lang="en-US" sz="10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BACKWARD</a:t>
            </a:r>
          </a:p>
          <a:p>
            <a:endParaRPr lang="en-US" sz="1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896662" y="6248406"/>
            <a:ext cx="96175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STOP</a:t>
            </a:r>
            <a:endParaRPr lang="en-US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79120" y="1198880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61969" y="5691791"/>
            <a:ext cx="70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NO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341054" y="1764156"/>
            <a:ext cx="43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NO</a:t>
            </a:r>
          </a:p>
          <a:p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111130" y="3950726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783608" y="4005955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339540" y="3955311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28653" y="3933486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31769" y="3927833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278064" y="3975369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403798" y="5371870"/>
            <a:ext cx="1898469" cy="6357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541505" y="5341287"/>
            <a:ext cx="2374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CHECK IF ANY OBSTACLE IS PRESENT</a:t>
            </a:r>
            <a:endParaRPr lang="en-US" sz="14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341054" y="5108676"/>
            <a:ext cx="0" cy="26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326774" y="5676393"/>
            <a:ext cx="3052358" cy="342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39" idx="0"/>
          </p:cNvCxnSpPr>
          <p:nvPr/>
        </p:nvCxnSpPr>
        <p:spPr>
          <a:xfrm>
            <a:off x="5377538" y="6016306"/>
            <a:ext cx="0" cy="23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298070" y="5987423"/>
            <a:ext cx="804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  <a:latin typeface="Copperplate Gothic Light" panose="020E0507020206020404" pitchFamily="34" charset="0"/>
              </a:rPr>
              <a:t>YES</a:t>
            </a:r>
            <a:endParaRPr lang="en-US" sz="10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3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89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Kotur</dc:creator>
  <cp:lastModifiedBy>Sourabh Kotur</cp:lastModifiedBy>
  <cp:revision>13</cp:revision>
  <dcterms:created xsi:type="dcterms:W3CDTF">2021-07-14T15:42:03Z</dcterms:created>
  <dcterms:modified xsi:type="dcterms:W3CDTF">2021-07-26T09:57:32Z</dcterms:modified>
</cp:coreProperties>
</file>