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210 나무고딕 L" panose="02020603020101020101" pitchFamily="18" charset="-127"/>
      <p:regular r:id="rId11"/>
    </p:embeddedFont>
    <p:embeddedFont>
      <p:font typeface="210 나무고딕 R" panose="02020603020101020101" pitchFamily="18" charset="-127"/>
      <p:regular r:id="rId12"/>
    </p:embeddedFont>
    <p:embeddedFont>
      <p:font typeface="210 나무고딕 EB" panose="02020603020101020101" pitchFamily="18" charset="-127"/>
      <p:regular r:id="rId13"/>
    </p:embeddedFont>
    <p:embeddedFont>
      <p:font typeface="a타임머신" panose="02020600000000000000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649"/>
    <a:srgbClr val="1E1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67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489F-6252-4550-B069-8D0C57E5ED62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660A-E17C-40A5-A639-4256A6483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5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489F-6252-4550-B069-8D0C57E5ED62}" type="datetimeFigureOut">
              <a:rPr lang="ko-KR" altLang="en-US" smtClean="0"/>
              <a:t>2017-05-27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660A-E17C-40A5-A639-4256A6483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0888" y="3355500"/>
            <a:ext cx="2990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미세먼지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,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8387" y="4020143"/>
            <a:ext cx="2946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D4D4D"/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사라지면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타임머신" panose="02020600000000000000" pitchFamily="18" charset="-127"/>
                <a:ea typeface="a타임머신" panose="02020600000000000000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안되겠니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타임머신" panose="02020600000000000000" pitchFamily="18" charset="-127"/>
                <a:ea typeface="a타임머신" panose="02020600000000000000" pitchFamily="18" charset="-127"/>
              </a:rPr>
              <a:t>?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9298" y="3150212"/>
            <a:ext cx="186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DC8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깨끗하게 맑게 숨쉬던 </a:t>
            </a:r>
            <a:r>
              <a:rPr lang="ko-KR" altLang="en-US" sz="10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DC8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하늘</a:t>
            </a:r>
            <a:r>
              <a:rPr lang="ko-KR" altLang="en-US" sz="10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9DC8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을 그리며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851478" y="3355500"/>
            <a:ext cx="1641735" cy="0"/>
          </a:xfrm>
          <a:prstGeom prst="line">
            <a:avLst/>
          </a:prstGeom>
          <a:ln>
            <a:solidFill>
              <a:srgbClr val="009DC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6968" y="1850848"/>
            <a:ext cx="4170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46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마스크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의</a:t>
            </a:r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 노예</a:t>
            </a:r>
            <a:endParaRPr lang="en-US" altLang="ko-KR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6968" y="1363426"/>
            <a:ext cx="417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나는야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~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86968" y="272064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식약처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인증 KF80 등급(먼지 </a:t>
            </a: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차단율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80%) 이상의 방진 마스크와 황사 마스크가 미세먼지를 걸러낼 수 있습니다. 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628939" y="2634964"/>
            <a:ext cx="38861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6000" y="2961439"/>
            <a:ext cx="457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[네이버 지식백과] 미세먼지 차단 (쇼핑용어사전)</a:t>
            </a:r>
          </a:p>
        </p:txBody>
      </p:sp>
    </p:spTree>
    <p:extLst>
      <p:ext uri="{BB962C8B-B14F-4D97-AF65-F5344CB8AC3E}">
        <p14:creationId xmlns:p14="http://schemas.microsoft.com/office/powerpoint/2010/main" val="316199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998741" y="2255127"/>
            <a:ext cx="1763509" cy="20031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75565" y="3457575"/>
            <a:ext cx="359668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54545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미세먼지는 여러 가지 복합한 성분을 가진 대기 중 부유 물질이다. 대부분 자동차의 배기가스, 도로 주행과정에서 발생하는 먼지에서 발생한다. 입자의 크기와 화학적 조성이 건강 영향을 결정한다. 미세먼지의 노출은 호흡기 및 심혈관계 질환의 발생과 관련이 있으며 사망률도 증가시키는 것으로 보고되고 있다. 특히, 크기가 10마이크로미터 이하의 작은 먼지 입자들은 폐와 혈중으로 유입될 수 있기 때문에 큰 위협이 된다.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6040" y="2746397"/>
            <a:ext cx="417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미세먼지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5454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의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5454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 위험성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5454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068066" y="3429000"/>
            <a:ext cx="3370834" cy="0"/>
          </a:xfrm>
          <a:prstGeom prst="line">
            <a:avLst/>
          </a:prstGeom>
          <a:ln>
            <a:solidFill>
              <a:srgbClr val="1E19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6040" y="2382558"/>
            <a:ext cx="417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0000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건강에 적신호가 켜졌다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0000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!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0000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9148" y="4740681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[네이버 지식백과] 미세먼지의 위험성과 예방법은? </a:t>
            </a:r>
            <a:endParaRPr lang="en-US" altLang="ko-KR" sz="9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D4D4D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r"/>
            <a:r>
              <a:rPr lang="ko-KR" altLang="en-US" sz="9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(서울대학교병원 건강칼럼, 서울대학교병원)</a:t>
            </a:r>
          </a:p>
        </p:txBody>
      </p:sp>
    </p:spTree>
    <p:extLst>
      <p:ext uri="{BB962C8B-B14F-4D97-AF65-F5344CB8AC3E}">
        <p14:creationId xmlns:p14="http://schemas.microsoft.com/office/powerpoint/2010/main" val="143365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0909" y="2034615"/>
            <a:ext cx="417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E1947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미세먼지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D4D4D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의 주범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E1947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19375" y="2889632"/>
            <a:ext cx="370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미세먼지 발생원은 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자연적인 것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과 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인위적인 것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으로 구분된다. 자연적 발생원은 흙먼지, 바닷물에서 생기는 소금, 식물의 꽃가루 등이 있다. 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1947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r"/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인위적 발생원은 보일러나 발전시설 등에서 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1947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r"/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석탄 · 석유 등 화석연료를 태울 때 생기는 매연, 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1947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r"/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자동차 배기가스, 건설현장 등에서 발생하는 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1947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r"/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날림먼지, 공장 내 분말형태의 원자재, 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1947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r"/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부자재 취급공정에서의 가루성분, 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1947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r"/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1947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소각장 연기 등이 있다.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70909" y="2754056"/>
            <a:ext cx="3602182" cy="0"/>
          </a:xfrm>
          <a:prstGeom prst="line">
            <a:avLst/>
          </a:prstGeom>
          <a:ln>
            <a:solidFill>
              <a:srgbClr val="1E19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958938" y="4644895"/>
            <a:ext cx="2366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[네이버 지식백과] 미세먼지 발생원 </a:t>
            </a:r>
            <a:endParaRPr lang="en-US" altLang="ko-KR" sz="105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D4D4D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r"/>
            <a:r>
              <a: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(미세먼지, 도대체 </a:t>
            </a:r>
            <a:r>
              <a:rPr lang="ko-KR" altLang="en-US" sz="105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뭘까</a:t>
            </a:r>
            <a:r>
              <a:rPr lang="ko-KR" altLang="en-US" sz="105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?, 2016. 4., 환경부)</a:t>
            </a:r>
          </a:p>
        </p:txBody>
      </p:sp>
    </p:spTree>
    <p:extLst>
      <p:ext uri="{BB962C8B-B14F-4D97-AF65-F5344CB8AC3E}">
        <p14:creationId xmlns:p14="http://schemas.microsoft.com/office/powerpoint/2010/main" val="295374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6540" y="2121308"/>
            <a:ext cx="4170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STEP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 </a:t>
            </a: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1</a:t>
            </a:r>
            <a:endParaRPr lang="en-US" altLang="ko-KR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4850" y="2121308"/>
            <a:ext cx="4170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defRPr>
            </a:lvl1pPr>
          </a:lstStyle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190664" y="2939764"/>
            <a:ext cx="2590761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5439779" y="2939764"/>
            <a:ext cx="252988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0664" y="1911729"/>
            <a:ext cx="417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미세먼지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 이대로 계속된다면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?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4850" y="1911729"/>
            <a:ext cx="417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미세먼지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 이대로 계속된다면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?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8266" y="3105834"/>
            <a:ext cx="265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미세먼지 발생원은 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자연적인 것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과 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인위적인 것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으로 구분된다. 자연적 발생원은 흙먼지, 바닷물에서 생기는 소금, 식물의 꽃가루 등이 있다.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60726" y="3105834"/>
            <a:ext cx="2678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인위적 발생원은 보일러나 발전시설 등에서 석탄 · 석유 등 화석연료를 태울 때 생기는 매연, 자동차 배기가스, 건설현장 등에서 발생하는 날림먼지, 공장 내 분말형태의 원자재, 부자재 취급공정에서의 가루성분, 소각장 연기 등이 있다. </a:t>
            </a:r>
          </a:p>
        </p:txBody>
      </p:sp>
    </p:spTree>
    <p:extLst>
      <p:ext uri="{BB962C8B-B14F-4D97-AF65-F5344CB8AC3E}">
        <p14:creationId xmlns:p14="http://schemas.microsoft.com/office/powerpoint/2010/main" val="238094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4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" y="0"/>
            <a:ext cx="9109971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07" y="3709073"/>
            <a:ext cx="1255565" cy="1407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326" y="3847311"/>
            <a:ext cx="1170703" cy="12895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368" y="4299721"/>
            <a:ext cx="1652002" cy="751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477" y="3406322"/>
            <a:ext cx="896290" cy="7703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93" y="3785014"/>
            <a:ext cx="1618369" cy="13505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47155" y="2119377"/>
            <a:ext cx="5249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E1947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도움될만한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E1947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 아이콘들</a:t>
            </a:r>
            <a:endParaRPr lang="en-US" altLang="ko-KR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E1947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4924" y="1495523"/>
            <a:ext cx="475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464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넣어둬 </a:t>
            </a:r>
            <a:r>
              <a:rPr lang="ko-KR" altLang="en-US" sz="3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464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넣어둬</a:t>
            </a: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464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타임머신" panose="02020600000000000000" pitchFamily="18" charset="-127"/>
                <a:ea typeface="a타임머신" panose="02020600000000000000" pitchFamily="18" charset="-127"/>
              </a:rPr>
              <a:t>~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4649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타임머신" panose="02020600000000000000" pitchFamily="18" charset="-127"/>
              <a:ea typeface="a타임머신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9202" y="3669411"/>
            <a:ext cx="894918" cy="5008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43109" y="2860578"/>
            <a:ext cx="5457782" cy="323006"/>
          </a:xfrm>
          <a:prstGeom prst="rect">
            <a:avLst/>
          </a:prstGeom>
          <a:solidFill>
            <a:srgbClr val="1E1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02065" y="2902777"/>
            <a:ext cx="5575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일러스트 프로그램이 없는 사람들을 위해 </a:t>
            </a:r>
            <a:r>
              <a:rPr lang="ko-KR" altLang="en-US" sz="11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준비했다네</a:t>
            </a:r>
            <a:r>
              <a:rPr lang="ko-KR" altLang="en-US" sz="11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sz="11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sz="11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각각 이미지로 </a:t>
            </a:r>
            <a:r>
              <a:rPr lang="ko-KR" altLang="en-US" sz="11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저장되어있으니</a:t>
            </a:r>
            <a:r>
              <a:rPr lang="ko-KR" altLang="en-US" sz="11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바로 활용하면 됨</a:t>
            </a:r>
          </a:p>
        </p:txBody>
      </p:sp>
    </p:spTree>
    <p:extLst>
      <p:ext uri="{BB962C8B-B14F-4D97-AF65-F5344CB8AC3E}">
        <p14:creationId xmlns:p14="http://schemas.microsoft.com/office/powerpoint/2010/main" val="278342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2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293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210 나무고딕 L</vt:lpstr>
      <vt:lpstr>Arial</vt:lpstr>
      <vt:lpstr>210 나무고딕 R</vt:lpstr>
      <vt:lpstr>210 나무고딕 EB</vt:lpstr>
      <vt:lpstr>a타임머신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이하나</cp:lastModifiedBy>
  <cp:revision>2</cp:revision>
  <dcterms:created xsi:type="dcterms:W3CDTF">2017-05-27T07:34:54Z</dcterms:created>
  <dcterms:modified xsi:type="dcterms:W3CDTF">2017-05-27T07:43:46Z</dcterms:modified>
</cp:coreProperties>
</file>