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8288000" cy="10287000"/>
  <p:notesSz cx="6858000" cy="9144000"/>
  <p:embeddedFontLst>
    <p:embeddedFont>
      <p:font typeface="Pretendard Black" panose="020B0600000101010101" charset="-127"/>
      <p:bold r:id="rId6"/>
    </p:embeddedFont>
    <p:embeddedFont>
      <p:font typeface="Pretendard Regular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1437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0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0" lvl="1"/>
            <a:r>
              <a:rPr lang="ko-KR" altLang="en-US" dirty="0"/>
              <a:t>두 번째 수준</a:t>
            </a:r>
          </a:p>
          <a:p>
            <a:pPr marL="914400" lvl="2"/>
            <a:r>
              <a:rPr lang="ko-KR" altLang="en-US" dirty="0"/>
              <a:t>세 번째 수준</a:t>
            </a:r>
          </a:p>
          <a:p>
            <a:pPr marL="1371600" lvl="3"/>
            <a:r>
              <a:rPr lang="ko-KR" altLang="en-US" dirty="0"/>
              <a:t>네 번째 수준</a:t>
            </a:r>
          </a:p>
          <a:p>
            <a:pPr marL="1828800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2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ko-KR" altLang="en-US" sz="7000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PICKER </a:t>
            </a:r>
            <a:r>
              <a:rPr lang="ko-KR" altLang="en-US" dirty="0"/>
              <a:t>프로젝트의 시스템 아키텍처와 구성 요소 설계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PICKER</a:t>
            </a:r>
            <a:br>
              <a:rPr lang="en-US" altLang="ko-KR" dirty="0"/>
            </a:br>
            <a:r>
              <a:rPr lang="ko-KR" altLang="en-US" dirty="0"/>
              <a:t>시스템 설계서</a:t>
            </a:r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EE8-7D12-D79D-88AF-DC76898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pic>
        <p:nvPicPr>
          <p:cNvPr id="1046" name="Picture 22" descr="Flutter - 나무위키">
            <a:extLst>
              <a:ext uri="{FF2B5EF4-FFF2-40B4-BE49-F238E27FC236}">
                <a16:creationId xmlns:a16="http://schemas.microsoft.com/office/drawing/2014/main" id="{F6836EF6-8A51-F46F-94C0-51DFE66E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4617019"/>
            <a:ext cx="3962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7FE09C-D6F6-7B61-1CA8-01B63CF7592C}"/>
              </a:ext>
            </a:extLst>
          </p:cNvPr>
          <p:cNvGrpSpPr/>
          <p:nvPr/>
        </p:nvGrpSpPr>
        <p:grpSpPr>
          <a:xfrm>
            <a:off x="1316926" y="2607244"/>
            <a:ext cx="3766947" cy="1752600"/>
            <a:chOff x="6477000" y="2590800"/>
            <a:chExt cx="3766947" cy="17526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3797627-5C41-2839-7899-B135DBC0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0" y="2590800"/>
              <a:ext cx="1752600" cy="17526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A5055EB-0206-24BB-A297-2C106377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3000" y="2590800"/>
              <a:ext cx="1480947" cy="17526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0B303A8-54CF-2760-6B40-6026DD2DFA29}"/>
              </a:ext>
            </a:extLst>
          </p:cNvPr>
          <p:cNvSpPr txBox="1"/>
          <p:nvPr/>
        </p:nvSpPr>
        <p:spPr>
          <a:xfrm>
            <a:off x="838200" y="1786235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Front-End</a:t>
            </a:r>
            <a:endParaRPr lang="ko-KR" altLang="en-US" sz="2400" dirty="0">
              <a:latin typeface="+mj-lt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DFEC533-A54F-9E02-5AB5-B7AF516A86A8}"/>
              </a:ext>
            </a:extLst>
          </p:cNvPr>
          <p:cNvCxnSpPr>
            <a:cxnSpLocks/>
          </p:cNvCxnSpPr>
          <p:nvPr/>
        </p:nvCxnSpPr>
        <p:spPr>
          <a:xfrm>
            <a:off x="6096000" y="1943100"/>
            <a:ext cx="0" cy="495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6F3D9AB-FC95-86BA-A35A-16C383FEE3FC}"/>
              </a:ext>
            </a:extLst>
          </p:cNvPr>
          <p:cNvCxnSpPr>
            <a:cxnSpLocks/>
          </p:cNvCxnSpPr>
          <p:nvPr/>
        </p:nvCxnSpPr>
        <p:spPr>
          <a:xfrm>
            <a:off x="838200" y="2247900"/>
            <a:ext cx="472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151655-7B06-2BBB-D791-D3425EBAF9F7}"/>
              </a:ext>
            </a:extLst>
          </p:cNvPr>
          <p:cNvSpPr txBox="1"/>
          <p:nvPr/>
        </p:nvSpPr>
        <p:spPr>
          <a:xfrm>
            <a:off x="6705600" y="1786235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Back-End</a:t>
            </a:r>
            <a:endParaRPr lang="ko-KR" altLang="en-US" sz="2400" dirty="0">
              <a:latin typeface="+mj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7310E77-8EE2-B6DF-FE83-CF9C7F631F02}"/>
              </a:ext>
            </a:extLst>
          </p:cNvPr>
          <p:cNvCxnSpPr>
            <a:cxnSpLocks/>
          </p:cNvCxnSpPr>
          <p:nvPr/>
        </p:nvCxnSpPr>
        <p:spPr>
          <a:xfrm>
            <a:off x="6705600" y="2247900"/>
            <a:ext cx="1091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4ABC8247-4975-D921-A593-0FB43B4F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1354" y="5338228"/>
            <a:ext cx="3868446" cy="9980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A4FC4B6-3724-8894-FE8E-0F522623F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007" y="3315538"/>
            <a:ext cx="4062952" cy="10443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0DF83CF-51C5-CB83-B395-EB1637568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537" y="7630512"/>
            <a:ext cx="2362200" cy="23622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B31671D-4B3D-1A6E-AC1F-B4D6D2062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1379" y="3135940"/>
            <a:ext cx="2291021" cy="1558839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8C4C0A-DA71-0500-A10F-D0F4615BADC7}"/>
              </a:ext>
            </a:extLst>
          </p:cNvPr>
          <p:cNvCxnSpPr>
            <a:cxnSpLocks/>
          </p:cNvCxnSpPr>
          <p:nvPr/>
        </p:nvCxnSpPr>
        <p:spPr>
          <a:xfrm>
            <a:off x="838200" y="7353300"/>
            <a:ext cx="16780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31ADE273-FD95-2DE6-3B01-0340EC9C8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2961" y="7871216"/>
            <a:ext cx="4940676" cy="183134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FA2F54C-EC5F-C350-11A8-CD194D989E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3049" y="5911596"/>
            <a:ext cx="3314699" cy="1060704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75F112C-C0A9-122D-5F23-D2B52E830E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0417" y="2752818"/>
            <a:ext cx="996601" cy="185367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C65228B-45BE-F4B0-E28B-18A58DAC0E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2922" y="5080611"/>
            <a:ext cx="3283644" cy="16418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BE63CF4-E0BF-EFD3-4752-108C67083242}"/>
              </a:ext>
            </a:extLst>
          </p:cNvPr>
          <p:cNvSpPr txBox="1"/>
          <p:nvPr/>
        </p:nvSpPr>
        <p:spPr>
          <a:xfrm>
            <a:off x="916714" y="8556056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DevOps</a:t>
            </a:r>
            <a:endParaRPr lang="ko-KR" altLang="en-US" sz="2400" dirty="0">
              <a:latin typeface="+mj-lt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516722A-1EF1-51A0-05E3-0A9585E426B7}"/>
              </a:ext>
            </a:extLst>
          </p:cNvPr>
          <p:cNvCxnSpPr>
            <a:cxnSpLocks/>
          </p:cNvCxnSpPr>
          <p:nvPr/>
        </p:nvCxnSpPr>
        <p:spPr>
          <a:xfrm>
            <a:off x="2438400" y="7630512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7EF3F1C4-DB3B-C4B2-3328-F4EA0C17E8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55427" y="7894038"/>
            <a:ext cx="3199223" cy="165633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29C8FF0-3E8C-D4CB-E7FD-FCAA30FD2E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4823" y="5172686"/>
            <a:ext cx="1847788" cy="15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FDC4-034B-A9A1-B8BB-B2220959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63786-451C-418D-7311-26D885B7F674}"/>
              </a:ext>
            </a:extLst>
          </p:cNvPr>
          <p:cNvSpPr/>
          <p:nvPr/>
        </p:nvSpPr>
        <p:spPr>
          <a:xfrm>
            <a:off x="6286500" y="4914900"/>
            <a:ext cx="5638800" cy="3280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Spring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Server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D9E033-42C5-CE82-5EDF-9DD85BEA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모식도</a:t>
            </a: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3C3B4F98-1780-12AC-AEAF-DB996C10F298}"/>
              </a:ext>
            </a:extLst>
          </p:cNvPr>
          <p:cNvSpPr/>
          <p:nvPr/>
        </p:nvSpPr>
        <p:spPr>
          <a:xfrm>
            <a:off x="13792200" y="5886449"/>
            <a:ext cx="1981200" cy="13374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MySQL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DB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368B9C-12A8-F747-E01A-DB46D9069780}"/>
              </a:ext>
            </a:extLst>
          </p:cNvPr>
          <p:cNvSpPr/>
          <p:nvPr/>
        </p:nvSpPr>
        <p:spPr>
          <a:xfrm>
            <a:off x="9944100" y="2608858"/>
            <a:ext cx="2133600" cy="13374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Kafka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Broker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B4BE1-0B3A-1F7E-973A-6F56416B0A48}"/>
              </a:ext>
            </a:extLst>
          </p:cNvPr>
          <p:cNvSpPr/>
          <p:nvPr/>
        </p:nvSpPr>
        <p:spPr>
          <a:xfrm>
            <a:off x="9410700" y="6169667"/>
            <a:ext cx="2133600" cy="133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Kafka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Consumer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C2D563-D844-AD53-DDE7-6B8DEA76EFE1}"/>
              </a:ext>
            </a:extLst>
          </p:cNvPr>
          <p:cNvSpPr/>
          <p:nvPr/>
        </p:nvSpPr>
        <p:spPr>
          <a:xfrm>
            <a:off x="6667500" y="6169667"/>
            <a:ext cx="2133600" cy="1337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Kafka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Producer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1376B6-15B3-FC8A-CD94-1874D5CF0FF6}"/>
              </a:ext>
            </a:extLst>
          </p:cNvPr>
          <p:cNvSpPr/>
          <p:nvPr/>
        </p:nvSpPr>
        <p:spPr>
          <a:xfrm>
            <a:off x="2667000" y="4914900"/>
            <a:ext cx="1752600" cy="32805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Flutter</a:t>
            </a:r>
            <a:br>
              <a:rPr lang="en-US" altLang="ko-KR" sz="2400" dirty="0">
                <a:solidFill>
                  <a:schemeClr val="tx1"/>
                </a:solidFill>
                <a:latin typeface="+mj-lt"/>
              </a:rPr>
            </a:br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App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5A9149-93A2-0EE2-321F-F376BFCD03D5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4419600" y="6555184"/>
            <a:ext cx="18669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8ED6CB9-60D5-ADCA-DBCC-27437A63FBA4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 flipV="1">
            <a:off x="11925300" y="6555183"/>
            <a:ext cx="1866900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D5F810C2-5BDB-18EF-EFAF-A865D9117F47}"/>
              </a:ext>
            </a:extLst>
          </p:cNvPr>
          <p:cNvSpPr/>
          <p:nvPr/>
        </p:nvSpPr>
        <p:spPr>
          <a:xfrm>
            <a:off x="6464223" y="2608858"/>
            <a:ext cx="1981200" cy="13374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Redis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lt"/>
              </a:rPr>
              <a:t>DB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510118BC-C7ED-69A7-F866-306F43E316BF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454823" y="3946326"/>
            <a:ext cx="0" cy="968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617ED41-554A-594B-36E5-C1CE83D3A092}"/>
              </a:ext>
            </a:extLst>
          </p:cNvPr>
          <p:cNvSpPr txBox="1"/>
          <p:nvPr/>
        </p:nvSpPr>
        <p:spPr>
          <a:xfrm>
            <a:off x="7541138" y="4242752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인기 게시글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370963-B159-38B4-E786-9A7BC5B72AF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010900" y="3946326"/>
            <a:ext cx="0" cy="96857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7247D2-6653-B894-7590-1E55EDCE260C}"/>
              </a:ext>
            </a:extLst>
          </p:cNvPr>
          <p:cNvSpPr txBox="1"/>
          <p:nvPr/>
        </p:nvSpPr>
        <p:spPr>
          <a:xfrm>
            <a:off x="11156592" y="42427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08326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</Words>
  <Application>Microsoft Office PowerPoint</Application>
  <PresentationFormat>사용자 지정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맑은 고딕</vt:lpstr>
      <vt:lpstr>Pretendard Regular</vt:lpstr>
      <vt:lpstr>Pretendard Black</vt:lpstr>
      <vt:lpstr>기본</vt:lpstr>
      <vt:lpstr>PICKER 시스템 설계서</vt:lpstr>
      <vt:lpstr>기술 스택</vt:lpstr>
      <vt:lpstr>아키텍처 모식도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현택 이</cp:lastModifiedBy>
  <cp:revision>29</cp:revision>
  <dcterms:created xsi:type="dcterms:W3CDTF">2006-08-16T00:00:00Z</dcterms:created>
  <dcterms:modified xsi:type="dcterms:W3CDTF">2025-03-23T04:59:05Z</dcterms:modified>
</cp:coreProperties>
</file>