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8288000" cy="10287000"/>
  <p:notesSz cx="6858000" cy="9144000"/>
  <p:embeddedFontLst>
    <p:embeddedFont>
      <p:font typeface="Pretendard Black" panose="020B0600000101010101" charset="-127"/>
      <p:bold r:id="rId6"/>
    </p:embeddedFont>
    <p:embeddedFont>
      <p:font typeface="Pretendard Regular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22" autoAdjust="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1437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0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0" lvl="1"/>
            <a:r>
              <a:rPr lang="ko-KR" altLang="en-US" dirty="0"/>
              <a:t>두 번째 수준</a:t>
            </a:r>
          </a:p>
          <a:p>
            <a:pPr marL="914400" lvl="2"/>
            <a:r>
              <a:rPr lang="ko-KR" altLang="en-US" dirty="0"/>
              <a:t>세 번째 수준</a:t>
            </a:r>
          </a:p>
          <a:p>
            <a:pPr marL="1371600" lvl="3"/>
            <a:r>
              <a:rPr lang="ko-KR" altLang="en-US" dirty="0"/>
              <a:t>네 번째 수준</a:t>
            </a:r>
          </a:p>
          <a:p>
            <a:pPr marL="1828800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2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ko-KR" altLang="en-US" sz="7000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구성도</a:t>
            </a:r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EE8-7D12-D79D-88AF-DC76898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구성도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016DB6-E4BA-FB7A-282C-308D78E0984D}"/>
              </a:ext>
            </a:extLst>
          </p:cNvPr>
          <p:cNvSpPr/>
          <p:nvPr/>
        </p:nvSpPr>
        <p:spPr>
          <a:xfrm>
            <a:off x="1560871" y="82677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PC001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00E7E3-864D-4E2D-7DD8-4BCE5F9C809E}"/>
              </a:ext>
            </a:extLst>
          </p:cNvPr>
          <p:cNvSpPr/>
          <p:nvPr/>
        </p:nvSpPr>
        <p:spPr>
          <a:xfrm>
            <a:off x="1600200" y="2745308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피드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(PP001)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595D-FE54-20CB-A4DB-4C64648C5979}"/>
              </a:ext>
            </a:extLst>
          </p:cNvPr>
          <p:cNvSpPr/>
          <p:nvPr/>
        </p:nvSpPr>
        <p:spPr>
          <a:xfrm>
            <a:off x="1600200" y="43815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피킹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PK001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B7BAC5-801B-9E54-DFDF-7D6A86ABA3C5}"/>
              </a:ext>
            </a:extLst>
          </p:cNvPr>
          <p:cNvSpPr/>
          <p:nvPr/>
        </p:nvSpPr>
        <p:spPr>
          <a:xfrm>
            <a:off x="4648200" y="20193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투표 목록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(PP001)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6D11F7-E08D-D003-FCC2-E504431B3B9B}"/>
              </a:ext>
            </a:extLst>
          </p:cNvPr>
          <p:cNvSpPr/>
          <p:nvPr/>
        </p:nvSpPr>
        <p:spPr>
          <a:xfrm>
            <a:off x="8001000" y="20193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907D2C7-7438-666B-F5F5-BC22B54EF2D2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505200" y="2324100"/>
            <a:ext cx="1143000" cy="72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5A3A09F-D6B0-479F-6237-42CA58B0D01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553200" y="2324100"/>
            <a:ext cx="14478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4A62E4-5BD5-BB4C-9E50-F9BD57D10FD0}"/>
              </a:ext>
            </a:extLst>
          </p:cNvPr>
          <p:cNvSpPr/>
          <p:nvPr/>
        </p:nvSpPr>
        <p:spPr>
          <a:xfrm>
            <a:off x="1600200" y="62865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서치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PS001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8BC607-0649-2A2B-8AC4-1962360CD666}"/>
              </a:ext>
            </a:extLst>
          </p:cNvPr>
          <p:cNvSpPr/>
          <p:nvPr/>
        </p:nvSpPr>
        <p:spPr>
          <a:xfrm>
            <a:off x="4660206" y="89535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환경설정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PS001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57BD12-078F-FF53-675F-DABD5E2652A9}"/>
              </a:ext>
            </a:extLst>
          </p:cNvPr>
          <p:cNvSpPr/>
          <p:nvPr/>
        </p:nvSpPr>
        <p:spPr>
          <a:xfrm>
            <a:off x="4648200" y="75057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PC001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55ED900-E9A8-2060-1541-5CDA07B466FA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485924" y="7810500"/>
            <a:ext cx="1162276" cy="76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B3549E1-25BE-BF39-5A74-5288CE6E50F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485924" y="8572500"/>
            <a:ext cx="1174282" cy="685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4BEB73-CC4D-2BE8-E7E9-22B0BF705478}"/>
              </a:ext>
            </a:extLst>
          </p:cNvPr>
          <p:cNvSpPr/>
          <p:nvPr/>
        </p:nvSpPr>
        <p:spPr>
          <a:xfrm>
            <a:off x="8001000" y="6286500"/>
            <a:ext cx="1905000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유저 목록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436362-6F9B-30C2-9B85-17C6798CE325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3505200" y="6591300"/>
            <a:ext cx="4495800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AD99B9-6DA5-1123-2636-725978ACDE73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>
            <a:off x="3505200" y="4686300"/>
            <a:ext cx="2095500" cy="2819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202F01-9D0D-C005-7B69-71BF48DF714F}"/>
              </a:ext>
            </a:extLst>
          </p:cNvPr>
          <p:cNvCxnSpPr>
            <a:cxnSpLocks/>
            <a:stCxn id="27" idx="3"/>
            <a:endCxn id="4" idx="2"/>
          </p:cNvCxnSpPr>
          <p:nvPr/>
        </p:nvCxnSpPr>
        <p:spPr>
          <a:xfrm flipV="1">
            <a:off x="6553200" y="6896100"/>
            <a:ext cx="2400300" cy="914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69952E8-B7FD-14B1-31F3-DDD9DB49AE0C}"/>
              </a:ext>
            </a:extLst>
          </p:cNvPr>
          <p:cNvCxnSpPr>
            <a:cxnSpLocks/>
            <a:stCxn id="8" idx="3"/>
            <a:endCxn id="22" idx="2"/>
          </p:cNvCxnSpPr>
          <p:nvPr/>
        </p:nvCxnSpPr>
        <p:spPr>
          <a:xfrm flipV="1">
            <a:off x="3505200" y="2628900"/>
            <a:ext cx="2095500" cy="2057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D3781FF-496D-8010-0289-4450D2A6A826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8953500" y="2628900"/>
            <a:ext cx="0" cy="3657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11FFEF4-F80E-EDD5-7CBD-F7796E3E69F4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600700" y="2628900"/>
            <a:ext cx="0" cy="4876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526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</Words>
  <Application>Microsoft Office PowerPoint</Application>
  <PresentationFormat>사용자 지정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 Black</vt:lpstr>
      <vt:lpstr>맑은 고딕</vt:lpstr>
      <vt:lpstr>Pretendard Regular</vt:lpstr>
      <vt:lpstr>Arial</vt:lpstr>
      <vt:lpstr>기본</vt:lpstr>
      <vt:lpstr>메뉴 구성도</vt:lpstr>
      <vt:lpstr>PowerPoint 프레젠테이션</vt:lpstr>
      <vt:lpstr>메뉴 구성도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2006-08-16T00:00:00Z</dcterms:created>
  <dcterms:modified xsi:type="dcterms:W3CDTF">2025-03-30T08:54:17Z</dcterms:modified>
</cp:coreProperties>
</file>