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Pretendard Black" panose="020B0600000101010101" charset="-127"/>
      <p:bold r:id="rId6"/>
    </p:embeddedFont>
    <p:embeddedFont>
      <p:font typeface="Pretendard Regular" panose="020B0600000101010101" charset="-127"/>
      <p:regular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2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BD2BB-E2D8-405C-BCA8-2EA157731E8F}" type="datetimeFigureOut">
              <a:rPr lang="ko-KR" altLang="en-US" smtClean="0"/>
              <a:t>2025-03-23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4CD5-31F8-44A1-AE86-52A9E3816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2F111-68F3-7944-BA33-B89C7DAB86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46000" y="0"/>
            <a:ext cx="5842000" cy="1028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8D7F8-A906-3BD4-FB90-D75092F2A5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6007100"/>
            <a:ext cx="17462500" cy="12700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1ABF055-26C3-644E-EEC6-EC8862B07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8369300"/>
            <a:ext cx="9918000" cy="954000"/>
          </a:xfrm>
          <a:prstGeom prst="rect">
            <a:avLst/>
          </a:prstGeom>
        </p:spPr>
        <p:txBody>
          <a:bodyPr lIns="0" tIns="0" rIns="0" bIns="0" rtlCol="0" anchor="ctr"/>
          <a:lstStyle>
            <a:lvl1pPr marL="0" indent="0">
              <a:buNone/>
              <a:defRPr lang="ko-KR" altLang="en-US" sz="2500" b="0" i="0" u="none" strike="noStrike" dirty="0">
                <a:solidFill>
                  <a:srgbClr val="222222"/>
                </a:solidFill>
                <a:latin typeface="+mn-lt"/>
                <a:ea typeface="Pretendard Regular"/>
              </a:defRPr>
            </a:lvl1pPr>
          </a:lstStyle>
          <a:p>
            <a:pPr marL="0" lvl="0">
              <a:lnSpc>
                <a:spcPct val="132800"/>
              </a:lnSpc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제목 16">
            <a:extLst>
              <a:ext uri="{FF2B5EF4-FFF2-40B4-BE49-F238E27FC236}">
                <a16:creationId xmlns:a16="http://schemas.microsoft.com/office/drawing/2014/main" id="{4E5B3258-78DE-659B-154B-A468CDAE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7399"/>
            <a:ext cx="9651600" cy="3240000"/>
          </a:xfrm>
          <a:prstGeom prst="rect">
            <a:avLst/>
          </a:prstGeom>
        </p:spPr>
        <p:txBody>
          <a:bodyPr lIns="0" tIns="0" rIns="0" bIns="0" rtlCol="0" anchor="ctr"/>
          <a:lstStyle>
            <a:lvl1pPr>
              <a:defRPr lang="ko-KR" altLang="en-US" sz="10000" dirty="0">
                <a:latin typeface="Pretendard Black" panose="020B0600000101010101" charset="-127"/>
                <a:ea typeface="Pretendard Black" panose="020B0600000101010101" charset="-127"/>
              </a:defRPr>
            </a:lvl1pPr>
          </a:lstStyle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36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6">
            <a:extLst>
              <a:ext uri="{FF2B5EF4-FFF2-40B4-BE49-F238E27FC236}">
                <a16:creationId xmlns:a16="http://schemas.microsoft.com/office/drawing/2014/main" id="{1255B55C-CE1B-2268-881D-1AC225E7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00"/>
            <a:ext cx="16611600" cy="133746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lvl="0">
              <a:lnSpc>
                <a:spcPct val="95449"/>
              </a:lnSpc>
            </a:pPr>
            <a:r>
              <a:rPr lang="ko-KR" altLang="en-US" dirty="0"/>
              <a:t>마스터 제목 스타일 편집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C5BCDDB-8749-41A6-A21F-B98395D604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778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A820829-5BA7-6216-1D1D-C024F13351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1527968"/>
            <a:ext cx="17462500" cy="127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E28284F-6CCC-5B53-8BF0-AA68BD06B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01437"/>
            <a:ext cx="16611600" cy="8066463"/>
          </a:xfrm>
          <a:prstGeom prst="rect">
            <a:avLst/>
          </a:prstGeom>
        </p:spPr>
        <p:txBody>
          <a:bodyPr lIns="0" tIns="0" rIns="0" bIns="0" rtlCol="0" anchor="t"/>
          <a:lstStyle>
            <a:lvl1pPr>
              <a:lnSpc>
                <a:spcPct val="150000"/>
              </a:lnSpc>
              <a:defRPr lang="ko-KR" altLang="en-US" sz="2500" b="0" i="0" u="none" strike="noStrike" smtClean="0">
                <a:solidFill>
                  <a:srgbClr val="222222"/>
                </a:solidFill>
                <a:latin typeface="+mn-lt"/>
                <a:ea typeface="Pretendard Regular"/>
              </a:defRPr>
            </a:lvl1pPr>
            <a:lvl2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2pPr>
            <a:lvl3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3pPr>
            <a:lvl4pPr>
              <a:lnSpc>
                <a:spcPct val="150000"/>
              </a:lnSpc>
              <a:defRPr lang="ko-KR" altLang="en-US" sz="1800" smtClean="0">
                <a:latin typeface="+mn-lt"/>
                <a:ea typeface="+mn-ea"/>
              </a:defRPr>
            </a:lvl4pPr>
            <a:lvl5pPr>
              <a:lnSpc>
                <a:spcPct val="150000"/>
              </a:lnSpc>
              <a:defRPr lang="ko-KR" altLang="en-US" sz="1800">
                <a:latin typeface="+mn-lt"/>
                <a:ea typeface="+mn-ea"/>
              </a:defRPr>
            </a:lvl5pPr>
          </a:lstStyle>
          <a:p>
            <a:pPr lvl="0">
              <a:lnSpc>
                <a:spcPct val="132800"/>
              </a:lnSpc>
              <a:buClr>
                <a:srgbClr val="222222"/>
              </a:buClr>
              <a:buFont typeface="Arial"/>
              <a:buChar char="●"/>
            </a:pPr>
            <a:r>
              <a:rPr lang="ko-KR" altLang="en-US" dirty="0"/>
              <a:t>마스터 텍스트 스타일을 편집하려면 클릭</a:t>
            </a:r>
          </a:p>
          <a:p>
            <a:pPr marL="457200" lvl="1"/>
            <a:r>
              <a:rPr lang="ko-KR" altLang="en-US" dirty="0"/>
              <a:t>두 번째 수준</a:t>
            </a:r>
          </a:p>
          <a:p>
            <a:pPr marL="914400" lvl="2"/>
            <a:r>
              <a:rPr lang="ko-KR" altLang="en-US" dirty="0"/>
              <a:t>세 번째 수준</a:t>
            </a:r>
          </a:p>
          <a:p>
            <a:pPr marL="1371600" lvl="3"/>
            <a:r>
              <a:rPr lang="ko-KR" altLang="en-US" dirty="0"/>
              <a:t>네 번째 수준</a:t>
            </a:r>
          </a:p>
          <a:p>
            <a:pPr marL="1828800" lvl="4"/>
            <a:r>
              <a:rPr lang="ko-KR" altLang="en-US" dirty="0"/>
              <a:t>다섯 번째 수준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108AA61-58F4-8188-84F8-5661583DD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329082" y="9867900"/>
            <a:ext cx="4114800" cy="214312"/>
          </a:xfrm>
        </p:spPr>
        <p:txBody>
          <a:bodyPr/>
          <a:lstStyle>
            <a:lvl1pPr algn="r">
              <a:defRPr/>
            </a:lvl1pPr>
          </a:lstStyle>
          <a:p>
            <a:fld id="{714FC143-9833-4DC0-9F13-63035A1D57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4DFC36-8F00-050D-50EC-2966D03E87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1193800" y="5130800"/>
            <a:ext cx="10655300" cy="12700"/>
          </a:xfrm>
          <a:prstGeom prst="rect">
            <a:avLst/>
          </a:prstGeom>
        </p:spPr>
      </p:pic>
      <p:sp>
        <p:nvSpPr>
          <p:cNvPr id="36" name="TextBox 32">
            <a:extLst>
              <a:ext uri="{FF2B5EF4-FFF2-40B4-BE49-F238E27FC236}">
                <a16:creationId xmlns:a16="http://schemas.microsoft.com/office/drawing/2014/main" id="{A60FC382-693E-DD5B-9D0E-A3FA0AA35426}"/>
              </a:ext>
            </a:extLst>
          </p:cNvPr>
          <p:cNvSpPr txBox="1"/>
          <p:nvPr userDrawn="1"/>
        </p:nvSpPr>
        <p:spPr>
          <a:xfrm>
            <a:off x="1066800" y="1079500"/>
            <a:ext cx="3073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sz="8000" b="0" i="0" u="none" strike="noStrike">
                <a:solidFill>
                  <a:srgbClr val="222222"/>
                </a:solidFill>
                <a:ea typeface="Pretendard Black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4480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DC6898-8E11-54A0-E7FC-0C9A684E6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- </a:t>
            </a:r>
            <a:fld id="{714FC143-9833-4DC0-9F13-63035A1D570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</p:sldLayoutIdLst>
  <p:txStyles>
    <p:titleStyle>
      <a:lvl1pPr algn="l" defTabSz="914400" rtl="0" eaLnBrk="1" latinLnBrk="0" hangingPunct="1">
        <a:spcBef>
          <a:spcPct val="0"/>
        </a:spcBef>
        <a:buNone/>
        <a:defRPr lang="ko-KR" altLang="en-US" sz="7000" b="0" i="0" u="none" strike="noStrike" kern="1200" dirty="0" smtClean="0">
          <a:solidFill>
            <a:srgbClr val="222222"/>
          </a:solidFill>
          <a:latin typeface="+mn-lt"/>
          <a:ea typeface="Pretendard Black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retendard Regular" panose="020B0600000101010101" charset="-127"/>
          <a:ea typeface="Pretendard Regular" panose="020B0600000101010101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C41DC3-9D62-5B49-51C6-11B37AB2F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50AC73-C22C-D53D-1E51-EBD657A5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99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8EE8-7D12-D79D-88AF-DC768981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4A782-FB42-AA85-308B-471290D1D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5889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">
      <a:majorFont>
        <a:latin typeface="Pretendard Black"/>
        <a:ea typeface="Pretendard Black"/>
        <a:cs typeface=""/>
      </a:majorFont>
      <a:minorFont>
        <a:latin typeface="Pretendard Regular"/>
        <a:ea typeface="Pretendard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사용자 지정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Pretendard Regular</vt:lpstr>
      <vt:lpstr>Arial</vt:lpstr>
      <vt:lpstr>Pretendard Black</vt:lpstr>
      <vt:lpstr>기본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2006-08-16T00:00:00Z</dcterms:created>
  <dcterms:modified xsi:type="dcterms:W3CDTF">2025-03-23T08:17:26Z</dcterms:modified>
</cp:coreProperties>
</file>