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63" r:id="rId7"/>
  </p:sldIdLst>
  <p:sldSz cx="18288000" cy="10287000"/>
  <p:notesSz cx="6858000" cy="9144000"/>
  <p:embeddedFontLst>
    <p:embeddedFont>
      <p:font typeface="Pretendard Black" panose="020B0600000101010101" charset="-127"/>
      <p:bold r:id="rId9"/>
    </p:embeddedFont>
    <p:embeddedFont>
      <p:font typeface="Pretendard Regular" panose="020B0600000101010101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5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D2BB-E2D8-405C-BCA8-2EA157731E8F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4CD5-31F8-44A1-AE86-52A9E3816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F111-68F3-7944-BA33-B89C7DAB8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46003" y="0"/>
            <a:ext cx="5842000" cy="1028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8D7F8-A906-3BD4-FB90-D75092F2A5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1" y="6007100"/>
            <a:ext cx="17462500" cy="1270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1ABF055-26C3-644E-EEC6-EC8862B07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4" y="8369300"/>
            <a:ext cx="9918000" cy="954000"/>
          </a:xfrm>
          <a:prstGeom prst="rect">
            <a:avLst/>
          </a:prstGeom>
        </p:spPr>
        <p:txBody>
          <a:bodyPr lIns="0" tIns="0" rIns="0" bIns="0" rtlCol="0" anchor="ctr"/>
          <a:lstStyle>
            <a:lvl1pPr marL="0" indent="0">
              <a:buNone/>
              <a:defRPr lang="ko-KR" altLang="en-US" sz="2500" b="0" i="0" u="none" strike="noStrike" dirty="0">
                <a:solidFill>
                  <a:srgbClr val="222222"/>
                </a:solidFill>
                <a:latin typeface="+mn-lt"/>
                <a:ea typeface="Pretendard Regular"/>
              </a:defRPr>
            </a:lvl1pPr>
          </a:lstStyle>
          <a:p>
            <a:pPr marL="0" lvl="0">
              <a:lnSpc>
                <a:spcPct val="132800"/>
              </a:lnSpc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4E5B3258-78DE-659B-154B-A468CDA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3" y="787399"/>
            <a:ext cx="9651600" cy="3240000"/>
          </a:xfrm>
          <a:prstGeom prst="rect">
            <a:avLst/>
          </a:prstGeom>
        </p:spPr>
        <p:txBody>
          <a:bodyPr lIns="0" tIns="0" rIns="0" bIns="0" rtlCol="0" anchor="ctr"/>
          <a:lstStyle>
            <a:lvl1pPr>
              <a:defRPr lang="ko-KR" altLang="en-US" sz="10000" dirty="0">
                <a:latin typeface="Pretendard Black" panose="020B0600000101010101" charset="-127"/>
                <a:ea typeface="Pretendard Black" panose="020B0600000101010101" charset="-127"/>
              </a:defRPr>
            </a:lvl1pPr>
          </a:lstStyle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36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6">
            <a:extLst>
              <a:ext uri="{FF2B5EF4-FFF2-40B4-BE49-F238E27FC236}">
                <a16:creationId xmlns:a16="http://schemas.microsoft.com/office/drawing/2014/main" id="{1255B55C-CE1B-2268-881D-1AC225E7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90501"/>
            <a:ext cx="16611600" cy="133746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C5BCDDB-8749-41A6-A21F-B98395D60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A820829-5BA7-6216-1D1D-C024F13351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1" y="1527968"/>
            <a:ext cx="17462500" cy="127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E28284F-6CCC-5B53-8BF0-AA68BD06B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4" y="1801439"/>
            <a:ext cx="16611600" cy="8066463"/>
          </a:xfrm>
          <a:prstGeom prst="rect">
            <a:avLst/>
          </a:prstGeom>
        </p:spPr>
        <p:txBody>
          <a:bodyPr lIns="0" tIns="0" rIns="0" bIns="0" rtlCol="0" anchor="t"/>
          <a:lstStyle>
            <a:lvl1pPr>
              <a:lnSpc>
                <a:spcPct val="150000"/>
              </a:lnSpc>
              <a:defRPr lang="ko-KR" altLang="en-US" sz="2500" b="0" i="0" u="none" strike="noStrike" smtClean="0">
                <a:solidFill>
                  <a:srgbClr val="222222"/>
                </a:solidFill>
                <a:latin typeface="+mn-lt"/>
                <a:ea typeface="Pretendard Regular"/>
              </a:defRPr>
            </a:lvl1pPr>
            <a:lvl2pPr>
              <a:lnSpc>
                <a:spcPct val="150000"/>
              </a:lnSpc>
              <a:defRPr lang="ko-KR" altLang="en-US" sz="1801" smtClean="0">
                <a:latin typeface="+mn-lt"/>
                <a:ea typeface="+mn-ea"/>
              </a:defRPr>
            </a:lvl2pPr>
            <a:lvl3pPr>
              <a:lnSpc>
                <a:spcPct val="150000"/>
              </a:lnSpc>
              <a:defRPr lang="ko-KR" altLang="en-US" sz="1801" smtClean="0">
                <a:latin typeface="+mn-lt"/>
                <a:ea typeface="+mn-ea"/>
              </a:defRPr>
            </a:lvl3pPr>
            <a:lvl4pPr>
              <a:lnSpc>
                <a:spcPct val="150000"/>
              </a:lnSpc>
              <a:defRPr lang="ko-KR" altLang="en-US" sz="1801" smtClean="0">
                <a:latin typeface="+mn-lt"/>
                <a:ea typeface="+mn-ea"/>
              </a:defRPr>
            </a:lvl4pPr>
            <a:lvl5pPr>
              <a:lnSpc>
                <a:spcPct val="150000"/>
              </a:lnSpc>
              <a:defRPr lang="ko-KR" altLang="en-US" sz="1801">
                <a:latin typeface="+mn-lt"/>
                <a:ea typeface="+mn-ea"/>
              </a:defRPr>
            </a:lvl5pPr>
          </a:lstStyle>
          <a:p>
            <a:pPr lvl="0">
              <a:lnSpc>
                <a:spcPct val="132800"/>
              </a:lnSpc>
              <a:buClr>
                <a:srgbClr val="222222"/>
              </a:buClr>
              <a:buFont typeface="Arial"/>
              <a:buChar char="●"/>
            </a:pPr>
            <a:r>
              <a:rPr lang="ko-KR" altLang="en-US" dirty="0"/>
              <a:t>마스터 텍스트 스타일을 편집하려면 클릭</a:t>
            </a:r>
          </a:p>
          <a:p>
            <a:pPr marL="457206" lvl="1"/>
            <a:r>
              <a:rPr lang="ko-KR" altLang="en-US" dirty="0"/>
              <a:t>두 번째 수준</a:t>
            </a:r>
          </a:p>
          <a:p>
            <a:pPr marL="914411" lvl="2"/>
            <a:r>
              <a:rPr lang="ko-KR" altLang="en-US" dirty="0"/>
              <a:t>세 번째 수준</a:t>
            </a:r>
          </a:p>
          <a:p>
            <a:pPr marL="1371617" lvl="3"/>
            <a:r>
              <a:rPr lang="ko-KR" altLang="en-US" dirty="0"/>
              <a:t>네 번째 수준</a:t>
            </a:r>
          </a:p>
          <a:p>
            <a:pPr marL="1828823" lvl="4"/>
            <a:r>
              <a:rPr lang="ko-KR" altLang="en-US" dirty="0"/>
              <a:t>다섯 번째 수준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108AA61-58F4-8188-84F8-5661583DD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329085" y="9867900"/>
            <a:ext cx="4114800" cy="214312"/>
          </a:xfrm>
        </p:spPr>
        <p:txBody>
          <a:bodyPr/>
          <a:lstStyle>
            <a:lvl1pPr algn="r">
              <a:defRPr/>
            </a:lvl1pPr>
          </a:lstStyle>
          <a:p>
            <a:fld id="{714FC143-9833-4DC0-9F13-63035A1D57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4DFC36-8F00-050D-50EC-2966D03E87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193799" y="5130800"/>
            <a:ext cx="10655300" cy="12700"/>
          </a:xfrm>
          <a:prstGeom prst="rect">
            <a:avLst/>
          </a:prstGeom>
        </p:spPr>
      </p:pic>
      <p:sp>
        <p:nvSpPr>
          <p:cNvPr id="36" name="TextBox 32">
            <a:extLst>
              <a:ext uri="{FF2B5EF4-FFF2-40B4-BE49-F238E27FC236}">
                <a16:creationId xmlns:a16="http://schemas.microsoft.com/office/drawing/2014/main" id="{A60FC382-693E-DD5B-9D0E-A3FA0AA35426}"/>
              </a:ext>
            </a:extLst>
          </p:cNvPr>
          <p:cNvSpPr txBox="1"/>
          <p:nvPr userDrawn="1"/>
        </p:nvSpPr>
        <p:spPr>
          <a:xfrm>
            <a:off x="1066800" y="1079500"/>
            <a:ext cx="3073401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altLang="en-US" sz="8000" b="0" i="0" u="none" strike="noStrike">
                <a:solidFill>
                  <a:srgbClr val="222222"/>
                </a:solidFill>
                <a:ea typeface="Pretendard Black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448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DC6898-8E11-54A0-E7FC-0C9A684E6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4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714FC143-9833-4DC0-9F13-63035A1D570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</p:sldLayoutIdLst>
  <p:txStyles>
    <p:titleStyle>
      <a:lvl1pPr algn="l" defTabSz="914411" rtl="0" eaLnBrk="1" latinLnBrk="0" hangingPunct="1">
        <a:spcBef>
          <a:spcPct val="0"/>
        </a:spcBef>
        <a:buNone/>
        <a:defRPr lang="ko-KR" altLang="en-US" sz="7001" b="0" i="0" u="none" strike="noStrike" kern="1200" dirty="0" smtClean="0">
          <a:solidFill>
            <a:srgbClr val="222222"/>
          </a:solidFill>
          <a:latin typeface="+mn-lt"/>
          <a:ea typeface="Pretendard Black"/>
          <a:cs typeface="+mn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C41DC3-9D62-5B49-51C6-11B37AB2F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기능별 프로세스를 다이어그램으로 표시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50AC73-C22C-D53D-1E51-EBD657A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209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86EB4-E335-16FB-898D-66BD63D3B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5E7C7-6F87-77C9-276F-3060BEF1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C861284-788A-9FDC-F8BD-A605808512E0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A6FECA-C0FB-D65F-72FC-F01EEE20E5CE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48740C-F630-8B39-83A8-3BDDD2FC5E3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921E17E-D456-EB4C-2294-E39B0D7E8C04}"/>
              </a:ext>
            </a:extLst>
          </p:cNvPr>
          <p:cNvGrpSpPr/>
          <p:nvPr/>
        </p:nvGrpSpPr>
        <p:grpSpPr>
          <a:xfrm>
            <a:off x="4546093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C8C70EF-C2AF-7C0E-B20F-B2D6873E574C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96E3372-48C9-37CC-DCCD-976FCAE147F5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EDAC46C-8B0B-1DC8-828C-401324B599AF}"/>
              </a:ext>
            </a:extLst>
          </p:cNvPr>
          <p:cNvGrpSpPr/>
          <p:nvPr/>
        </p:nvGrpSpPr>
        <p:grpSpPr>
          <a:xfrm>
            <a:off x="7263386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344E61E-D1CC-E93E-58E5-8B2BE6B83E09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C2738DE-4C86-CDE0-745E-C488BA8DC5A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ED21B4C-AD0B-D389-11CD-B6D50E406A35}"/>
              </a:ext>
            </a:extLst>
          </p:cNvPr>
          <p:cNvGrpSpPr/>
          <p:nvPr/>
        </p:nvGrpSpPr>
        <p:grpSpPr>
          <a:xfrm>
            <a:off x="9980676" y="1943102"/>
            <a:ext cx="1371600" cy="7848601"/>
            <a:chOff x="1905000" y="1943100"/>
            <a:chExt cx="1371600" cy="78486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90B5A5A-CEFA-5840-3BAA-D624C97296CD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Kafka Broker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567E308-B88A-655A-3908-BAFBB73E9969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013B780-1C01-B0DF-CE43-A53D07C7B14E}"/>
              </a:ext>
            </a:extLst>
          </p:cNvPr>
          <p:cNvGrpSpPr/>
          <p:nvPr/>
        </p:nvGrpSpPr>
        <p:grpSpPr>
          <a:xfrm>
            <a:off x="12697969" y="1943102"/>
            <a:ext cx="1371600" cy="7848601"/>
            <a:chOff x="1905000" y="1943100"/>
            <a:chExt cx="1371600" cy="78486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64A584-7B86-4841-4319-B3B94A6F001D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Redis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31BB987-BD79-3161-4D28-3CEB022723FD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FAD48E4-9411-D8D7-377C-ECAE9341D1FF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CC35D27-7A12-B51D-2DA3-37AFC815E375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BD6EAB6-15C7-B765-300B-8C31B203B0BC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5FA68F1-4B1A-DBDE-4A91-8AA6058079EB}"/>
              </a:ext>
            </a:extLst>
          </p:cNvPr>
          <p:cNvCxnSpPr>
            <a:cxnSpLocks/>
          </p:cNvCxnSpPr>
          <p:nvPr/>
        </p:nvCxnSpPr>
        <p:spPr>
          <a:xfrm>
            <a:off x="2503834" y="4610101"/>
            <a:ext cx="272805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F35F5F0-239F-607C-1727-41B2F941D61C}"/>
              </a:ext>
            </a:extLst>
          </p:cNvPr>
          <p:cNvCxnSpPr>
            <a:cxnSpLocks/>
          </p:cNvCxnSpPr>
          <p:nvPr/>
        </p:nvCxnSpPr>
        <p:spPr>
          <a:xfrm>
            <a:off x="2503834" y="5905500"/>
            <a:ext cx="272805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FC8FB3D-FD21-A6D6-778A-0673DB490987}"/>
              </a:ext>
            </a:extLst>
          </p:cNvPr>
          <p:cNvCxnSpPr>
            <a:cxnSpLocks/>
          </p:cNvCxnSpPr>
          <p:nvPr/>
        </p:nvCxnSpPr>
        <p:spPr>
          <a:xfrm>
            <a:off x="2503834" y="5257800"/>
            <a:ext cx="27280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7B3F6E-CBB4-A0ED-A4CC-6441F447D7A0}"/>
              </a:ext>
            </a:extLst>
          </p:cNvPr>
          <p:cNvSpPr txBox="1"/>
          <p:nvPr/>
        </p:nvSpPr>
        <p:spPr>
          <a:xfrm>
            <a:off x="3253478" y="4240767"/>
            <a:ext cx="12442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동기 메시지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220EE2-AB63-D205-1F3C-F4D6E8ED3030}"/>
              </a:ext>
            </a:extLst>
          </p:cNvPr>
          <p:cNvSpPr txBox="1"/>
          <p:nvPr/>
        </p:nvSpPr>
        <p:spPr>
          <a:xfrm>
            <a:off x="3153291" y="4888467"/>
            <a:ext cx="144462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비동기 메시지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2939A-11AB-7C3D-B58C-E8CB567A547D}"/>
              </a:ext>
            </a:extLst>
          </p:cNvPr>
          <p:cNvSpPr txBox="1"/>
          <p:nvPr/>
        </p:nvSpPr>
        <p:spPr>
          <a:xfrm>
            <a:off x="3253478" y="5526366"/>
            <a:ext cx="12442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반환 메시지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189C0D-CE0F-FCC6-AE84-8F26876BBF80}"/>
              </a:ext>
            </a:extLst>
          </p:cNvPr>
          <p:cNvSpPr txBox="1"/>
          <p:nvPr/>
        </p:nvSpPr>
        <p:spPr>
          <a:xfrm rot="21088251">
            <a:off x="2815630" y="3133939"/>
            <a:ext cx="2243897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메모는 이렇게 표시 하는 것이 좋을 것 같다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EB1E992-B063-29DF-FEC0-854F064DAA4E}"/>
              </a:ext>
            </a:extLst>
          </p:cNvPr>
          <p:cNvSpPr/>
          <p:nvPr/>
        </p:nvSpPr>
        <p:spPr>
          <a:xfrm>
            <a:off x="2412088" y="6454516"/>
            <a:ext cx="205017" cy="2536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310EFD-C946-80E3-383E-EF0700AD3490}"/>
              </a:ext>
            </a:extLst>
          </p:cNvPr>
          <p:cNvSpPr/>
          <p:nvPr/>
        </p:nvSpPr>
        <p:spPr>
          <a:xfrm>
            <a:off x="2514601" y="6821565"/>
            <a:ext cx="205017" cy="1600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2D16CA11-61F1-F9A7-E110-A7691B8343E5}"/>
              </a:ext>
            </a:extLst>
          </p:cNvPr>
          <p:cNvSpPr/>
          <p:nvPr/>
        </p:nvSpPr>
        <p:spPr>
          <a:xfrm>
            <a:off x="5231893" y="6176062"/>
            <a:ext cx="685800" cy="1076325"/>
          </a:xfrm>
          <a:custGeom>
            <a:avLst/>
            <a:gdLst>
              <a:gd name="connsiteX0" fmla="*/ 0 w 914400"/>
              <a:gd name="connsiteY0" fmla="*/ 0 h 1076325"/>
              <a:gd name="connsiteX1" fmla="*/ 914400 w 914400"/>
              <a:gd name="connsiteY1" fmla="*/ 0 h 1076325"/>
              <a:gd name="connsiteX2" fmla="*/ 914400 w 914400"/>
              <a:gd name="connsiteY2" fmla="*/ 1076325 h 1076325"/>
              <a:gd name="connsiteX3" fmla="*/ 0 w 914400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76325">
                <a:moveTo>
                  <a:pt x="0" y="0"/>
                </a:moveTo>
                <a:lnTo>
                  <a:pt x="914400" y="0"/>
                </a:lnTo>
                <a:lnTo>
                  <a:pt x="914400" y="1076325"/>
                </a:lnTo>
                <a:lnTo>
                  <a:pt x="0" y="1076325"/>
                </a:lnTo>
              </a:path>
            </a:pathLst>
          </a:cu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A5E250-31C7-13FD-49D0-D2D4209C1421}"/>
              </a:ext>
            </a:extLst>
          </p:cNvPr>
          <p:cNvSpPr txBox="1"/>
          <p:nvPr/>
        </p:nvSpPr>
        <p:spPr>
          <a:xfrm>
            <a:off x="5917693" y="6529494"/>
            <a:ext cx="12442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자체 메시지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BD25635-5237-2E25-8618-8632FD73448F}"/>
              </a:ext>
            </a:extLst>
          </p:cNvPr>
          <p:cNvGrpSpPr/>
          <p:nvPr/>
        </p:nvGrpSpPr>
        <p:grpSpPr>
          <a:xfrm>
            <a:off x="7136144" y="3405733"/>
            <a:ext cx="4216123" cy="2356366"/>
            <a:chOff x="7136144" y="3405733"/>
            <a:chExt cx="4216123" cy="2356366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B3554C2-FB8E-EC4C-A9B6-ECC99264D5CF}"/>
                </a:ext>
              </a:extLst>
            </p:cNvPr>
            <p:cNvGrpSpPr/>
            <p:nvPr/>
          </p:nvGrpSpPr>
          <p:grpSpPr>
            <a:xfrm>
              <a:off x="7136144" y="3405733"/>
              <a:ext cx="4216123" cy="2356366"/>
              <a:chOff x="9448800" y="4240767"/>
              <a:chExt cx="4876800" cy="3417332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77A5123-8C4D-B6F5-83E6-EF0A38276AE9}"/>
                  </a:ext>
                </a:extLst>
              </p:cNvPr>
              <p:cNvSpPr/>
              <p:nvPr/>
            </p:nvSpPr>
            <p:spPr>
              <a:xfrm>
                <a:off x="9448800" y="4240767"/>
                <a:ext cx="4876800" cy="3417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BFE30B37-236A-3CE4-0304-5BEF09B59D7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48801" y="4240768"/>
                <a:ext cx="838200" cy="535808"/>
              </a:xfrm>
              <a:custGeom>
                <a:avLst/>
                <a:gdLst>
                  <a:gd name="connsiteX0" fmla="*/ 9525 w 1000125"/>
                  <a:gd name="connsiteY0" fmla="*/ 0 h 723900"/>
                  <a:gd name="connsiteX1" fmla="*/ 1000125 w 1000125"/>
                  <a:gd name="connsiteY1" fmla="*/ 0 h 723900"/>
                  <a:gd name="connsiteX2" fmla="*/ 1000125 w 1000125"/>
                  <a:gd name="connsiteY2" fmla="*/ 419100 h 723900"/>
                  <a:gd name="connsiteX3" fmla="*/ 695325 w 1000125"/>
                  <a:gd name="connsiteY3" fmla="*/ 723900 h 723900"/>
                  <a:gd name="connsiteX4" fmla="*/ 0 w 1000125"/>
                  <a:gd name="connsiteY4" fmla="*/ 723900 h 723900"/>
                  <a:gd name="connsiteX5" fmla="*/ 9525 w 1000125"/>
                  <a:gd name="connsiteY5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125" h="723900">
                    <a:moveTo>
                      <a:pt x="9525" y="0"/>
                    </a:moveTo>
                    <a:lnTo>
                      <a:pt x="1000125" y="0"/>
                    </a:lnTo>
                    <a:lnTo>
                      <a:pt x="1000125" y="419100"/>
                    </a:lnTo>
                    <a:lnTo>
                      <a:pt x="695325" y="723900"/>
                    </a:lnTo>
                    <a:lnTo>
                      <a:pt x="0" y="723900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alt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69B7CE0B-220A-3774-8283-F8BDDE67B23C}"/>
                  </a:ext>
                </a:extLst>
              </p:cNvPr>
              <p:cNvCxnSpPr>
                <a:cxnSpLocks/>
                <a:stCxn id="129" idx="3"/>
                <a:endCxn id="129" idx="1"/>
              </p:cNvCxnSpPr>
              <p:nvPr/>
            </p:nvCxnSpPr>
            <p:spPr>
              <a:xfrm flipH="1">
                <a:off x="9448800" y="5949433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7DD95E-383C-BEAE-F217-F95C5D24A908}"/>
                </a:ext>
              </a:extLst>
            </p:cNvPr>
            <p:cNvSpPr txBox="1"/>
            <p:nvPr/>
          </p:nvSpPr>
          <p:spPr>
            <a:xfrm>
              <a:off x="7148399" y="3887547"/>
              <a:ext cx="74251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dirty="0"/>
                <a:t>[</a:t>
              </a:r>
              <a:r>
                <a:rPr lang="ko-KR" altLang="en-US" sz="1801" dirty="0"/>
                <a:t>조건</a:t>
              </a:r>
              <a:r>
                <a:rPr lang="en-US" altLang="ko-KR" sz="1801" dirty="0"/>
                <a:t>]</a:t>
              </a:r>
              <a:endParaRPr lang="ko-KR" altLang="en-US" sz="1801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FEB5CB-2B55-6425-9450-AE197220C026}"/>
              </a:ext>
            </a:extLst>
          </p:cNvPr>
          <p:cNvGrpSpPr/>
          <p:nvPr/>
        </p:nvGrpSpPr>
        <p:grpSpPr>
          <a:xfrm>
            <a:off x="7136144" y="6336515"/>
            <a:ext cx="4216123" cy="2356366"/>
            <a:chOff x="9448800" y="4240767"/>
            <a:chExt cx="4876800" cy="341733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05C3DC2-D3B9-A27C-7FAB-D6B0D4B05080}"/>
                </a:ext>
              </a:extLst>
            </p:cNvPr>
            <p:cNvSpPr/>
            <p:nvPr/>
          </p:nvSpPr>
          <p:spPr>
            <a:xfrm>
              <a:off x="9448800" y="4240767"/>
              <a:ext cx="4876800" cy="3417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7D42EF6-42C6-3352-55B5-55369874BEFA}"/>
                </a:ext>
              </a:extLst>
            </p:cNvPr>
            <p:cNvSpPr>
              <a:spLocks/>
            </p:cNvSpPr>
            <p:nvPr/>
          </p:nvSpPr>
          <p:spPr>
            <a:xfrm>
              <a:off x="9448801" y="4240768"/>
              <a:ext cx="838200" cy="535808"/>
            </a:xfrm>
            <a:custGeom>
              <a:avLst/>
              <a:gdLst>
                <a:gd name="connsiteX0" fmla="*/ 9525 w 1000125"/>
                <a:gd name="connsiteY0" fmla="*/ 0 h 723900"/>
                <a:gd name="connsiteX1" fmla="*/ 1000125 w 1000125"/>
                <a:gd name="connsiteY1" fmla="*/ 0 h 723900"/>
                <a:gd name="connsiteX2" fmla="*/ 1000125 w 1000125"/>
                <a:gd name="connsiteY2" fmla="*/ 419100 h 723900"/>
                <a:gd name="connsiteX3" fmla="*/ 695325 w 1000125"/>
                <a:gd name="connsiteY3" fmla="*/ 723900 h 723900"/>
                <a:gd name="connsiteX4" fmla="*/ 0 w 1000125"/>
                <a:gd name="connsiteY4" fmla="*/ 723900 h 723900"/>
                <a:gd name="connsiteX5" fmla="*/ 9525 w 1000125"/>
                <a:gd name="connsiteY5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5" h="723900">
                  <a:moveTo>
                    <a:pt x="9525" y="0"/>
                  </a:moveTo>
                  <a:lnTo>
                    <a:pt x="1000125" y="0"/>
                  </a:lnTo>
                  <a:lnTo>
                    <a:pt x="1000125" y="419100"/>
                  </a:lnTo>
                  <a:lnTo>
                    <a:pt x="695325" y="723900"/>
                  </a:lnTo>
                  <a:lnTo>
                    <a:pt x="0" y="7239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E92B939-E33D-2DED-0395-10DB9111370A}"/>
                </a:ext>
              </a:extLst>
            </p:cNvPr>
            <p:cNvCxnSpPr>
              <a:cxnSpLocks/>
              <a:stCxn id="141" idx="3"/>
              <a:endCxn id="141" idx="1"/>
            </p:cNvCxnSpPr>
            <p:nvPr/>
          </p:nvCxnSpPr>
          <p:spPr>
            <a:xfrm flipH="1">
              <a:off x="9448800" y="5949433"/>
              <a:ext cx="48768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0CCDF98-BF4A-89C1-AFC5-4C0C791BC453}"/>
              </a:ext>
            </a:extLst>
          </p:cNvPr>
          <p:cNvGrpSpPr/>
          <p:nvPr/>
        </p:nvGrpSpPr>
        <p:grpSpPr>
          <a:xfrm>
            <a:off x="12693051" y="3405733"/>
            <a:ext cx="4216123" cy="2356366"/>
            <a:chOff x="12693051" y="3405733"/>
            <a:chExt cx="4216123" cy="2356366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CDE31EC-F9A3-803C-5581-91B499EC0480}"/>
                </a:ext>
              </a:extLst>
            </p:cNvPr>
            <p:cNvSpPr/>
            <p:nvPr/>
          </p:nvSpPr>
          <p:spPr>
            <a:xfrm>
              <a:off x="12693051" y="3405733"/>
              <a:ext cx="4216123" cy="2356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634185BC-829F-1518-A9CB-7C822EDFEDF2}"/>
                </a:ext>
              </a:extLst>
            </p:cNvPr>
            <p:cNvSpPr>
              <a:spLocks/>
            </p:cNvSpPr>
            <p:nvPr/>
          </p:nvSpPr>
          <p:spPr>
            <a:xfrm>
              <a:off x="12693052" y="3405734"/>
              <a:ext cx="724646" cy="369458"/>
            </a:xfrm>
            <a:custGeom>
              <a:avLst/>
              <a:gdLst>
                <a:gd name="connsiteX0" fmla="*/ 9525 w 1000125"/>
                <a:gd name="connsiteY0" fmla="*/ 0 h 723900"/>
                <a:gd name="connsiteX1" fmla="*/ 1000125 w 1000125"/>
                <a:gd name="connsiteY1" fmla="*/ 0 h 723900"/>
                <a:gd name="connsiteX2" fmla="*/ 1000125 w 1000125"/>
                <a:gd name="connsiteY2" fmla="*/ 419100 h 723900"/>
                <a:gd name="connsiteX3" fmla="*/ 695325 w 1000125"/>
                <a:gd name="connsiteY3" fmla="*/ 723900 h 723900"/>
                <a:gd name="connsiteX4" fmla="*/ 0 w 1000125"/>
                <a:gd name="connsiteY4" fmla="*/ 723900 h 723900"/>
                <a:gd name="connsiteX5" fmla="*/ 9525 w 1000125"/>
                <a:gd name="connsiteY5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5" h="723900">
                  <a:moveTo>
                    <a:pt x="9525" y="0"/>
                  </a:moveTo>
                  <a:lnTo>
                    <a:pt x="1000125" y="0"/>
                  </a:lnTo>
                  <a:lnTo>
                    <a:pt x="1000125" y="419100"/>
                  </a:lnTo>
                  <a:lnTo>
                    <a:pt x="695325" y="723900"/>
                  </a:lnTo>
                  <a:lnTo>
                    <a:pt x="0" y="7239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5C7774C-E2CE-D6B0-0719-0EDCCCCF3D03}"/>
                </a:ext>
              </a:extLst>
            </p:cNvPr>
            <p:cNvSpPr txBox="1"/>
            <p:nvPr/>
          </p:nvSpPr>
          <p:spPr>
            <a:xfrm>
              <a:off x="12705306" y="3887547"/>
              <a:ext cx="74251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dirty="0"/>
                <a:t>[</a:t>
              </a:r>
              <a:r>
                <a:rPr lang="ko-KR" altLang="en-US" sz="1801" dirty="0"/>
                <a:t>조건</a:t>
              </a:r>
              <a:r>
                <a:rPr lang="en-US" altLang="ko-KR" sz="1801" dirty="0"/>
                <a:t>]</a:t>
              </a:r>
              <a:endParaRPr lang="ko-KR" altLang="en-US" sz="1801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C1384DB-6AEF-8FE0-7067-1EABB4E25D8E}"/>
              </a:ext>
            </a:extLst>
          </p:cNvPr>
          <p:cNvGrpSpPr/>
          <p:nvPr/>
        </p:nvGrpSpPr>
        <p:grpSpPr>
          <a:xfrm>
            <a:off x="12693051" y="6336515"/>
            <a:ext cx="4216123" cy="2356366"/>
            <a:chOff x="12693051" y="6336515"/>
            <a:chExt cx="4216123" cy="2356366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87734EF-A4E7-16D6-45B7-725B80F0B932}"/>
                </a:ext>
              </a:extLst>
            </p:cNvPr>
            <p:cNvSpPr/>
            <p:nvPr/>
          </p:nvSpPr>
          <p:spPr>
            <a:xfrm>
              <a:off x="12693051" y="6336515"/>
              <a:ext cx="4216123" cy="2356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8C5D3A9-39A0-8C9C-D9CF-61C1ECC3BD58}"/>
                </a:ext>
              </a:extLst>
            </p:cNvPr>
            <p:cNvSpPr>
              <a:spLocks/>
            </p:cNvSpPr>
            <p:nvPr/>
          </p:nvSpPr>
          <p:spPr>
            <a:xfrm>
              <a:off x="12693052" y="6336516"/>
              <a:ext cx="724646" cy="369458"/>
            </a:xfrm>
            <a:custGeom>
              <a:avLst/>
              <a:gdLst>
                <a:gd name="connsiteX0" fmla="*/ 9525 w 1000125"/>
                <a:gd name="connsiteY0" fmla="*/ 0 h 723900"/>
                <a:gd name="connsiteX1" fmla="*/ 1000125 w 1000125"/>
                <a:gd name="connsiteY1" fmla="*/ 0 h 723900"/>
                <a:gd name="connsiteX2" fmla="*/ 1000125 w 1000125"/>
                <a:gd name="connsiteY2" fmla="*/ 419100 h 723900"/>
                <a:gd name="connsiteX3" fmla="*/ 695325 w 1000125"/>
                <a:gd name="connsiteY3" fmla="*/ 723900 h 723900"/>
                <a:gd name="connsiteX4" fmla="*/ 0 w 1000125"/>
                <a:gd name="connsiteY4" fmla="*/ 723900 h 723900"/>
                <a:gd name="connsiteX5" fmla="*/ 9525 w 1000125"/>
                <a:gd name="connsiteY5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5" h="723900">
                  <a:moveTo>
                    <a:pt x="9525" y="0"/>
                  </a:moveTo>
                  <a:lnTo>
                    <a:pt x="1000125" y="0"/>
                  </a:lnTo>
                  <a:lnTo>
                    <a:pt x="1000125" y="419100"/>
                  </a:lnTo>
                  <a:lnTo>
                    <a:pt x="695325" y="723900"/>
                  </a:lnTo>
                  <a:lnTo>
                    <a:pt x="0" y="7239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5A02361-C31A-FADA-4B55-A70B721C2C49}"/>
                </a:ext>
              </a:extLst>
            </p:cNvPr>
            <p:cNvSpPr txBox="1"/>
            <p:nvPr/>
          </p:nvSpPr>
          <p:spPr>
            <a:xfrm>
              <a:off x="12705306" y="6818329"/>
              <a:ext cx="74251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dirty="0"/>
                <a:t>[</a:t>
              </a:r>
              <a:r>
                <a:rPr lang="ko-KR" altLang="en-US" sz="1801" dirty="0"/>
                <a:t>조건</a:t>
              </a:r>
              <a:r>
                <a:rPr lang="en-US" altLang="ko-KR" sz="1801" dirty="0"/>
                <a:t>]</a:t>
              </a:r>
              <a:endParaRPr lang="ko-KR" altLang="en-US" sz="180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F2CD8E-6AF0-28CC-297F-8AE8F2B5225D}"/>
              </a:ext>
            </a:extLst>
          </p:cNvPr>
          <p:cNvSpPr txBox="1"/>
          <p:nvPr/>
        </p:nvSpPr>
        <p:spPr>
          <a:xfrm rot="21088251">
            <a:off x="8065465" y="3762892"/>
            <a:ext cx="2243897" cy="36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1" dirty="0">
                <a:solidFill>
                  <a:srgbClr val="C00000"/>
                </a:solidFill>
              </a:rPr>
              <a:t>If else </a:t>
            </a:r>
            <a:r>
              <a:rPr lang="ko-KR" altLang="en-US" sz="1801" dirty="0">
                <a:solidFill>
                  <a:srgbClr val="C00000"/>
                </a:solidFill>
              </a:rPr>
              <a:t>문과 같다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F2AC8-E23A-2E71-9EB6-516B356BCD47}"/>
              </a:ext>
            </a:extLst>
          </p:cNvPr>
          <p:cNvSpPr txBox="1"/>
          <p:nvPr/>
        </p:nvSpPr>
        <p:spPr>
          <a:xfrm rot="21088251">
            <a:off x="8065465" y="6693673"/>
            <a:ext cx="2243897" cy="36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병렬 처리를 표시한다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3A988-0061-B9C9-BB95-650445B06257}"/>
              </a:ext>
            </a:extLst>
          </p:cNvPr>
          <p:cNvSpPr txBox="1"/>
          <p:nvPr/>
        </p:nvSpPr>
        <p:spPr>
          <a:xfrm rot="21088251">
            <a:off x="13652490" y="3762892"/>
            <a:ext cx="2243897" cy="36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1" dirty="0">
                <a:solidFill>
                  <a:srgbClr val="C00000"/>
                </a:solidFill>
              </a:rPr>
              <a:t>If </a:t>
            </a:r>
            <a:r>
              <a:rPr lang="ko-KR" altLang="en-US" sz="1801" dirty="0">
                <a:solidFill>
                  <a:srgbClr val="C00000"/>
                </a:solidFill>
              </a:rPr>
              <a:t>문과 같다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BCCE4-4DCA-3011-61C5-7147D189DF7E}"/>
              </a:ext>
            </a:extLst>
          </p:cNvPr>
          <p:cNvSpPr txBox="1"/>
          <p:nvPr/>
        </p:nvSpPr>
        <p:spPr>
          <a:xfrm rot="21088251">
            <a:off x="13652489" y="6653974"/>
            <a:ext cx="2243897" cy="36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1" dirty="0">
                <a:solidFill>
                  <a:srgbClr val="C00000"/>
                </a:solidFill>
              </a:rPr>
              <a:t>while </a:t>
            </a:r>
            <a:r>
              <a:rPr lang="ko-KR" altLang="en-US" sz="1801" dirty="0">
                <a:solidFill>
                  <a:srgbClr val="C00000"/>
                </a:solidFill>
              </a:rPr>
              <a:t>문과 같다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98C5E-1DE2-BDC1-1857-86DF3ED97716}"/>
              </a:ext>
            </a:extLst>
          </p:cNvPr>
          <p:cNvSpPr txBox="1"/>
          <p:nvPr/>
        </p:nvSpPr>
        <p:spPr>
          <a:xfrm rot="21088251">
            <a:off x="2783323" y="7525309"/>
            <a:ext cx="2243897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인스턴스가 활성화된 것을 표시한다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0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2A4D5-091E-D879-2382-45DD8C83A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9CDF8C-49AD-4B8C-EC48-42BED599D75A}"/>
              </a:ext>
            </a:extLst>
          </p:cNvPr>
          <p:cNvCxnSpPr>
            <a:cxnSpLocks/>
          </p:cNvCxnSpPr>
          <p:nvPr/>
        </p:nvCxnSpPr>
        <p:spPr>
          <a:xfrm flipH="1">
            <a:off x="11686909" y="8126809"/>
            <a:ext cx="441415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04285CC-AE7A-FC3B-F5AD-6C6472C4648D}"/>
              </a:ext>
            </a:extLst>
          </p:cNvPr>
          <p:cNvCxnSpPr>
            <a:cxnSpLocks/>
          </p:cNvCxnSpPr>
          <p:nvPr/>
        </p:nvCxnSpPr>
        <p:spPr>
          <a:xfrm>
            <a:off x="11578930" y="7248822"/>
            <a:ext cx="4426312" cy="9042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DB42A7-EDB5-FA30-3E12-5100A418AA59}"/>
              </a:ext>
            </a:extLst>
          </p:cNvPr>
          <p:cNvCxnSpPr>
            <a:cxnSpLocks/>
          </p:cNvCxnSpPr>
          <p:nvPr/>
        </p:nvCxnSpPr>
        <p:spPr>
          <a:xfrm flipH="1">
            <a:off x="11686909" y="5874396"/>
            <a:ext cx="441415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9A9FCF-7D47-4064-4777-A8646015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2BB2442-D87A-9466-A9A9-F6EE17EB0BDD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FA0012-A5C5-84E2-462B-1AF4A2A6E0C0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6297CF-4830-5A2A-DB3A-F148C2211A7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D9EB925-68F0-F00F-2E0C-F5B764DF1173}"/>
              </a:ext>
            </a:extLst>
          </p:cNvPr>
          <p:cNvGrpSpPr/>
          <p:nvPr/>
        </p:nvGrpSpPr>
        <p:grpSpPr>
          <a:xfrm>
            <a:off x="6357620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708D565-466C-604C-7010-575DAB160A7C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D38E350-342D-92BC-99B2-BB02223B94C7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FEAA85-C87C-BFB3-D280-A93BAF37A0D4}"/>
              </a:ext>
            </a:extLst>
          </p:cNvPr>
          <p:cNvGrpSpPr/>
          <p:nvPr/>
        </p:nvGrpSpPr>
        <p:grpSpPr>
          <a:xfrm>
            <a:off x="10886442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AC73793-C8B9-0A49-3550-7AADC08D2085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0A8789D-CAAF-46BD-6D60-0B6AE88351ED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58F35F-9F88-0683-3E61-4F933D7A2EEF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4271C82-EADF-DB5E-FE7D-32B54C12159D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B4A6952-7438-4585-FE0C-34E19195C6B4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4638C8A-0E68-9AC7-E6D5-46DA4A4C1129}"/>
              </a:ext>
            </a:extLst>
          </p:cNvPr>
          <p:cNvCxnSpPr>
            <a:cxnSpLocks/>
          </p:cNvCxnSpPr>
          <p:nvPr/>
        </p:nvCxnSpPr>
        <p:spPr>
          <a:xfrm>
            <a:off x="2514602" y="3238501"/>
            <a:ext cx="442631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48F939-602C-B013-43F7-75A008A28B45}"/>
              </a:ext>
            </a:extLst>
          </p:cNvPr>
          <p:cNvCxnSpPr>
            <a:cxnSpLocks/>
          </p:cNvCxnSpPr>
          <p:nvPr/>
        </p:nvCxnSpPr>
        <p:spPr>
          <a:xfrm>
            <a:off x="7043421" y="4246133"/>
            <a:ext cx="443847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3596E-44B3-55EC-2136-FF8ECEAF5007}"/>
              </a:ext>
            </a:extLst>
          </p:cNvPr>
          <p:cNvCxnSpPr>
            <a:cxnSpLocks/>
          </p:cNvCxnSpPr>
          <p:nvPr/>
        </p:nvCxnSpPr>
        <p:spPr>
          <a:xfrm>
            <a:off x="11578930" y="4996409"/>
            <a:ext cx="4426312" cy="9042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834C28-9075-37F6-BB36-9D183CAE90FB}"/>
              </a:ext>
            </a:extLst>
          </p:cNvPr>
          <p:cNvSpPr txBox="1"/>
          <p:nvPr/>
        </p:nvSpPr>
        <p:spPr>
          <a:xfrm>
            <a:off x="3918840" y="2869167"/>
            <a:ext cx="166263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1. </a:t>
            </a:r>
            <a:r>
              <a:rPr lang="ko-KR" altLang="en-US" sz="1801" dirty="0"/>
              <a:t>회원정보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5DF07-5E2C-E40C-E8F2-F74CA4345FF4}"/>
              </a:ext>
            </a:extLst>
          </p:cNvPr>
          <p:cNvSpPr txBox="1"/>
          <p:nvPr/>
        </p:nvSpPr>
        <p:spPr>
          <a:xfrm>
            <a:off x="7799246" y="3876801"/>
            <a:ext cx="301717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2. </a:t>
            </a:r>
            <a:r>
              <a:rPr lang="ko-KR" altLang="en-US" sz="1801" dirty="0"/>
              <a:t>패스워드 암호화 후 </a:t>
            </a:r>
            <a:r>
              <a:rPr lang="en-US" altLang="ko-KR" sz="1801" dirty="0"/>
              <a:t>API </a:t>
            </a:r>
            <a:r>
              <a:rPr lang="ko-KR" altLang="en-US" sz="1801" dirty="0"/>
              <a:t>호출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45B13-3E24-C0E9-8F01-05612A971BD4}"/>
              </a:ext>
            </a:extLst>
          </p:cNvPr>
          <p:cNvSpPr txBox="1"/>
          <p:nvPr/>
        </p:nvSpPr>
        <p:spPr>
          <a:xfrm rot="21088251">
            <a:off x="7724045" y="2954596"/>
            <a:ext cx="3167568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패스워드 암호화는 </a:t>
            </a:r>
            <a:r>
              <a:rPr lang="en-US" altLang="ko-KR" sz="1801" dirty="0">
                <a:solidFill>
                  <a:srgbClr val="C00000"/>
                </a:solidFill>
              </a:rPr>
              <a:t>Client </a:t>
            </a:r>
            <a:r>
              <a:rPr lang="ko-KR" altLang="en-US" sz="1801" dirty="0">
                <a:solidFill>
                  <a:srgbClr val="C00000"/>
                </a:solidFill>
              </a:rPr>
              <a:t>측에서 하는 것이 맞을지</a:t>
            </a:r>
            <a:r>
              <a:rPr lang="en-US" altLang="ko-KR" sz="1801" dirty="0">
                <a:solidFill>
                  <a:srgbClr val="C00000"/>
                </a:solidFill>
              </a:rPr>
              <a:t>?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5E45FF-3D6F-BCB6-0C1D-65CB6C96F966}"/>
              </a:ext>
            </a:extLst>
          </p:cNvPr>
          <p:cNvSpPr txBox="1"/>
          <p:nvPr/>
        </p:nvSpPr>
        <p:spPr>
          <a:xfrm>
            <a:off x="12761954" y="4599975"/>
            <a:ext cx="216277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</a:t>
            </a:r>
            <a:r>
              <a:rPr lang="ko-KR" altLang="en-US" sz="1801" dirty="0"/>
              <a:t>회원정보 중복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2BA7E-A0F6-75C7-9AAD-A4DC35EC032B}"/>
              </a:ext>
            </a:extLst>
          </p:cNvPr>
          <p:cNvSpPr txBox="1"/>
          <p:nvPr/>
        </p:nvSpPr>
        <p:spPr>
          <a:xfrm>
            <a:off x="8228853" y="8220344"/>
            <a:ext cx="21579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5. </a:t>
            </a:r>
            <a:r>
              <a:rPr lang="ko-KR" altLang="en-US" sz="1801" dirty="0"/>
              <a:t>회원가입 성공 여부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3C9F052-515E-54B8-3783-CBDCAAD83281}"/>
              </a:ext>
            </a:extLst>
          </p:cNvPr>
          <p:cNvCxnSpPr>
            <a:cxnSpLocks/>
          </p:cNvCxnSpPr>
          <p:nvPr/>
        </p:nvCxnSpPr>
        <p:spPr>
          <a:xfrm flipH="1">
            <a:off x="7145929" y="8589678"/>
            <a:ext cx="443300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A3ADA8-8F50-1DAA-24FF-7010A1B65A6A}"/>
              </a:ext>
            </a:extLst>
          </p:cNvPr>
          <p:cNvCxnSpPr>
            <a:cxnSpLocks/>
          </p:cNvCxnSpPr>
          <p:nvPr/>
        </p:nvCxnSpPr>
        <p:spPr>
          <a:xfrm flipH="1">
            <a:off x="2617098" y="9105900"/>
            <a:ext cx="442632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C22CA1-22D1-45B9-4402-6DF9D395D779}"/>
              </a:ext>
            </a:extLst>
          </p:cNvPr>
          <p:cNvSpPr txBox="1"/>
          <p:nvPr/>
        </p:nvSpPr>
        <p:spPr>
          <a:xfrm>
            <a:off x="3131399" y="8736568"/>
            <a:ext cx="327846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6. </a:t>
            </a:r>
            <a:r>
              <a:rPr lang="ko-KR" altLang="en-US" sz="1801" dirty="0"/>
              <a:t>회원가입 성공 여부 메시지 표시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F87926-CC76-4099-1B6F-D451CE2CC59F}"/>
              </a:ext>
            </a:extLst>
          </p:cNvPr>
          <p:cNvSpPr/>
          <p:nvPr/>
        </p:nvSpPr>
        <p:spPr>
          <a:xfrm>
            <a:off x="6940912" y="3029687"/>
            <a:ext cx="205017" cy="6304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E297DE-C9FA-D271-2E69-831A5A41D368}"/>
              </a:ext>
            </a:extLst>
          </p:cNvPr>
          <p:cNvSpPr/>
          <p:nvPr/>
        </p:nvSpPr>
        <p:spPr>
          <a:xfrm>
            <a:off x="11481892" y="4000500"/>
            <a:ext cx="205017" cy="4867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9386C5-D17D-47B2-CBD8-4597E54B089B}"/>
              </a:ext>
            </a:extLst>
          </p:cNvPr>
          <p:cNvSpPr/>
          <p:nvPr/>
        </p:nvSpPr>
        <p:spPr>
          <a:xfrm>
            <a:off x="16005243" y="4625898"/>
            <a:ext cx="205017" cy="1711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125BB-9DC8-4601-E85C-2C0A68589952}"/>
              </a:ext>
            </a:extLst>
          </p:cNvPr>
          <p:cNvSpPr txBox="1"/>
          <p:nvPr/>
        </p:nvSpPr>
        <p:spPr>
          <a:xfrm>
            <a:off x="12758680" y="5504936"/>
            <a:ext cx="21643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4. </a:t>
            </a:r>
            <a:r>
              <a:rPr lang="ko-KR" altLang="en-US" sz="1801" dirty="0"/>
              <a:t>회원정보 중복 여부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D217C9-425D-5BB2-67ED-B3F251E77BEC}"/>
              </a:ext>
            </a:extLst>
          </p:cNvPr>
          <p:cNvSpPr txBox="1"/>
          <p:nvPr/>
        </p:nvSpPr>
        <p:spPr>
          <a:xfrm>
            <a:off x="12438661" y="6852388"/>
            <a:ext cx="27190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중복 아니면</a:t>
            </a:r>
            <a:r>
              <a:rPr lang="en-US" altLang="ko-KR" sz="1801" dirty="0"/>
              <a:t>] </a:t>
            </a:r>
            <a:r>
              <a:rPr lang="ko-KR" altLang="en-US" sz="1801" dirty="0"/>
              <a:t>회원정보 저장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ECBD735-E092-4CAA-7983-8C5F4A7628AF}"/>
              </a:ext>
            </a:extLst>
          </p:cNvPr>
          <p:cNvSpPr/>
          <p:nvPr/>
        </p:nvSpPr>
        <p:spPr>
          <a:xfrm>
            <a:off x="16005243" y="6878311"/>
            <a:ext cx="205017" cy="1711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007D36-C934-44F6-E501-BF44BAC15D0F}"/>
              </a:ext>
            </a:extLst>
          </p:cNvPr>
          <p:cNvSpPr txBox="1"/>
          <p:nvPr/>
        </p:nvSpPr>
        <p:spPr>
          <a:xfrm>
            <a:off x="13085484" y="7757349"/>
            <a:ext cx="1502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/>
              <a:t>저장 성공 여부</a:t>
            </a:r>
            <a:endParaRPr lang="ko-KR" altLang="en-US" sz="180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2C45E90-791A-BCB8-FBFC-74F716675A97}"/>
              </a:ext>
            </a:extLst>
          </p:cNvPr>
          <p:cNvSpPr/>
          <p:nvPr/>
        </p:nvSpPr>
        <p:spPr>
          <a:xfrm>
            <a:off x="2412081" y="3044032"/>
            <a:ext cx="205017" cy="6304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8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573F-BBCE-4821-77BB-DD2F58B92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A02E351-6A4B-E348-209E-1A0E4D6D6BF6}"/>
              </a:ext>
            </a:extLst>
          </p:cNvPr>
          <p:cNvCxnSpPr>
            <a:cxnSpLocks/>
          </p:cNvCxnSpPr>
          <p:nvPr/>
        </p:nvCxnSpPr>
        <p:spPr>
          <a:xfrm>
            <a:off x="9416912" y="8189634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C7E4B37-6029-B492-7D7C-3CAB6D81895E}"/>
              </a:ext>
            </a:extLst>
          </p:cNvPr>
          <p:cNvCxnSpPr>
            <a:cxnSpLocks/>
          </p:cNvCxnSpPr>
          <p:nvPr/>
        </p:nvCxnSpPr>
        <p:spPr>
          <a:xfrm>
            <a:off x="2617098" y="6219974"/>
            <a:ext cx="32291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1DD8CE-9E01-FC09-EC72-D553B83B45FB}"/>
              </a:ext>
            </a:extLst>
          </p:cNvPr>
          <p:cNvCxnSpPr>
            <a:cxnSpLocks/>
          </p:cNvCxnSpPr>
          <p:nvPr/>
        </p:nvCxnSpPr>
        <p:spPr>
          <a:xfrm>
            <a:off x="6030678" y="5718841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5C5CCB0-ECE1-16EB-6C3B-AB4DA644CD3B}"/>
              </a:ext>
            </a:extLst>
          </p:cNvPr>
          <p:cNvCxnSpPr>
            <a:cxnSpLocks/>
          </p:cNvCxnSpPr>
          <p:nvPr/>
        </p:nvCxnSpPr>
        <p:spPr>
          <a:xfrm>
            <a:off x="9416912" y="5169394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147DFC-52AB-9354-A1E6-AAA1B091850E}"/>
              </a:ext>
            </a:extLst>
          </p:cNvPr>
          <p:cNvCxnSpPr>
            <a:cxnSpLocks/>
          </p:cNvCxnSpPr>
          <p:nvPr/>
        </p:nvCxnSpPr>
        <p:spPr>
          <a:xfrm>
            <a:off x="9307811" y="4184979"/>
            <a:ext cx="3287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D4B20F-F137-FB1A-40BB-9BFC44115CA6}"/>
              </a:ext>
            </a:extLst>
          </p:cNvPr>
          <p:cNvCxnSpPr>
            <a:cxnSpLocks/>
          </p:cNvCxnSpPr>
          <p:nvPr/>
        </p:nvCxnSpPr>
        <p:spPr>
          <a:xfrm>
            <a:off x="5917779" y="3760234"/>
            <a:ext cx="3287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438B7A7-B6B1-55C0-235D-E8477B3C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게시글 작성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96C4FA-1C97-C6C1-2976-203AE198AB19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052EB-16BB-ACE7-3D7D-7384DAC0F6C2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ED3CD5A-9043-E1EA-6932-9A99F7B4B4D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2A962AC-52F5-0BF4-B58D-577D091F5545}"/>
              </a:ext>
            </a:extLst>
          </p:cNvPr>
          <p:cNvGrpSpPr/>
          <p:nvPr/>
        </p:nvGrpSpPr>
        <p:grpSpPr>
          <a:xfrm>
            <a:off x="5225416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FC33DD-34A7-30C7-30AA-5B21DD925A30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6004AB2-5F64-B778-61EF-4DD8657398E9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AEE6259-3CBE-6A61-F9F3-929FD8DB85AD}"/>
              </a:ext>
            </a:extLst>
          </p:cNvPr>
          <p:cNvGrpSpPr/>
          <p:nvPr/>
        </p:nvGrpSpPr>
        <p:grpSpPr>
          <a:xfrm>
            <a:off x="8622031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C74F3FC-7FC1-7194-058A-4C98AE633843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BE4A123-DA05-35C2-EBAA-88D48175292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E1279B5-2D4F-0624-8825-FDA1A75E41CB}"/>
              </a:ext>
            </a:extLst>
          </p:cNvPr>
          <p:cNvGrpSpPr/>
          <p:nvPr/>
        </p:nvGrpSpPr>
        <p:grpSpPr>
          <a:xfrm>
            <a:off x="12018646" y="1943102"/>
            <a:ext cx="1371600" cy="7848601"/>
            <a:chOff x="1905000" y="1943100"/>
            <a:chExt cx="1371600" cy="78486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885AF26-BB7B-E3F2-2B4B-C9CC53EC1F34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Kafka Broker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7229F20-539D-3648-DF61-04E449C2D3C0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B328F18-87C6-F4E3-1C9D-E58856A62B22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579EF46-D58C-AF9B-E8AE-A11E97937DE3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67309F1-3315-8303-984D-17183AC1E966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015FEA-D8ED-48CC-3B99-9590810FADA4}"/>
              </a:ext>
            </a:extLst>
          </p:cNvPr>
          <p:cNvCxnSpPr>
            <a:cxnSpLocks/>
          </p:cNvCxnSpPr>
          <p:nvPr/>
        </p:nvCxnSpPr>
        <p:spPr>
          <a:xfrm>
            <a:off x="2514601" y="3390900"/>
            <a:ext cx="329410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3E9FDE-583B-1195-A2EA-834E48E23957}"/>
              </a:ext>
            </a:extLst>
          </p:cNvPr>
          <p:cNvSpPr txBox="1"/>
          <p:nvPr/>
        </p:nvSpPr>
        <p:spPr>
          <a:xfrm>
            <a:off x="3123507" y="3021566"/>
            <a:ext cx="217880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1. </a:t>
            </a:r>
            <a:r>
              <a:rPr lang="ko-KR" altLang="en-US" sz="1801" dirty="0"/>
              <a:t>게시글 입력 및 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D2E2D0-0422-3C8B-22C7-7A1CAF849E28}"/>
              </a:ext>
            </a:extLst>
          </p:cNvPr>
          <p:cNvSpPr/>
          <p:nvPr/>
        </p:nvSpPr>
        <p:spPr>
          <a:xfrm>
            <a:off x="5808706" y="3108960"/>
            <a:ext cx="205017" cy="3364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D0BA4-9B24-0585-A2DD-1E5CFE4BA704}"/>
              </a:ext>
            </a:extLst>
          </p:cNvPr>
          <p:cNvSpPr txBox="1"/>
          <p:nvPr/>
        </p:nvSpPr>
        <p:spPr>
          <a:xfrm>
            <a:off x="6430354" y="3390900"/>
            <a:ext cx="235833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2. </a:t>
            </a:r>
            <a:r>
              <a:rPr lang="ko-KR" altLang="en-US" sz="1801" dirty="0"/>
              <a:t>게시글 저장 </a:t>
            </a:r>
            <a:r>
              <a:rPr lang="en-US" altLang="ko-KR" sz="1801" dirty="0"/>
              <a:t>API </a:t>
            </a:r>
            <a:r>
              <a:rPr lang="ko-KR" altLang="en-US" sz="1801" dirty="0"/>
              <a:t>호출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1322A8-FE7E-411E-00E1-E876485C9711}"/>
              </a:ext>
            </a:extLst>
          </p:cNvPr>
          <p:cNvSpPr/>
          <p:nvPr/>
        </p:nvSpPr>
        <p:spPr>
          <a:xfrm>
            <a:off x="9205318" y="6665358"/>
            <a:ext cx="205017" cy="26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B1907D-D99C-C363-CCA7-9408043139BC}"/>
              </a:ext>
            </a:extLst>
          </p:cNvPr>
          <p:cNvSpPr/>
          <p:nvPr/>
        </p:nvSpPr>
        <p:spPr>
          <a:xfrm>
            <a:off x="12601927" y="3760234"/>
            <a:ext cx="205017" cy="1948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D536DB-6033-E6E2-909A-62AA5A283B5D}"/>
              </a:ext>
            </a:extLst>
          </p:cNvPr>
          <p:cNvSpPr txBox="1"/>
          <p:nvPr/>
        </p:nvSpPr>
        <p:spPr>
          <a:xfrm>
            <a:off x="10025015" y="3815645"/>
            <a:ext cx="19688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</a:t>
            </a:r>
            <a:r>
              <a:rPr lang="ko-KR" altLang="en-US" sz="1801" dirty="0"/>
              <a:t>게시글 </a:t>
            </a:r>
            <a:r>
              <a:rPr lang="en-US" altLang="ko-KR" sz="1801" dirty="0"/>
              <a:t>Produce</a:t>
            </a:r>
            <a:endParaRPr lang="ko-KR" altLang="en-US" sz="180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D0DCB1-AED5-C602-90E5-5E8988F4A3F9}"/>
              </a:ext>
            </a:extLst>
          </p:cNvPr>
          <p:cNvSpPr txBox="1"/>
          <p:nvPr/>
        </p:nvSpPr>
        <p:spPr>
          <a:xfrm>
            <a:off x="9946431" y="4790260"/>
            <a:ext cx="222849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4. Produce </a:t>
            </a:r>
            <a:r>
              <a:rPr lang="ko-KR" altLang="en-US" sz="1801" dirty="0"/>
              <a:t>성공 여부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780713-A1B1-9A9A-8AF0-EE6E47558887}"/>
              </a:ext>
            </a:extLst>
          </p:cNvPr>
          <p:cNvSpPr txBox="1"/>
          <p:nvPr/>
        </p:nvSpPr>
        <p:spPr>
          <a:xfrm>
            <a:off x="6560197" y="5339707"/>
            <a:ext cx="24160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5. </a:t>
            </a:r>
            <a:r>
              <a:rPr lang="ko-KR" altLang="en-US" sz="1801" dirty="0"/>
              <a:t>게시글 작성 성공 여부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4797DC-796D-4EA4-C902-623346BFC956}"/>
              </a:ext>
            </a:extLst>
          </p:cNvPr>
          <p:cNvSpPr txBox="1"/>
          <p:nvPr/>
        </p:nvSpPr>
        <p:spPr>
          <a:xfrm>
            <a:off x="2970785" y="5840840"/>
            <a:ext cx="24192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6. </a:t>
            </a:r>
            <a:r>
              <a:rPr lang="ko-KR" altLang="en-US" sz="1801" dirty="0"/>
              <a:t>게시글 작성 여부 표시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A560C14-8ECF-FF4C-284A-6EEE0BC2D699}"/>
              </a:ext>
            </a:extLst>
          </p:cNvPr>
          <p:cNvCxnSpPr>
            <a:cxnSpLocks/>
          </p:cNvCxnSpPr>
          <p:nvPr/>
        </p:nvCxnSpPr>
        <p:spPr>
          <a:xfrm>
            <a:off x="9416912" y="7276974"/>
            <a:ext cx="3178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B31DDE3-2C83-25EE-2129-4DA1187C78B3}"/>
              </a:ext>
            </a:extLst>
          </p:cNvPr>
          <p:cNvSpPr txBox="1"/>
          <p:nvPr/>
        </p:nvSpPr>
        <p:spPr>
          <a:xfrm>
            <a:off x="9588362" y="6907640"/>
            <a:ext cx="29434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게시글 저장 메시지 </a:t>
            </a:r>
            <a:r>
              <a:rPr lang="en-US" altLang="ko-KR" sz="1801" dirty="0"/>
              <a:t>Consume</a:t>
            </a:r>
            <a:endParaRPr lang="ko-KR" altLang="en-US" sz="180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8E51D1-6EEE-FDDE-3BFF-BD764F8993BD}"/>
              </a:ext>
            </a:extLst>
          </p:cNvPr>
          <p:cNvSpPr txBox="1"/>
          <p:nvPr/>
        </p:nvSpPr>
        <p:spPr>
          <a:xfrm>
            <a:off x="10051299" y="7810500"/>
            <a:ext cx="190308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작성된 게시글 정보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7D252FE-9B75-2AE2-87E6-4908704D7A0D}"/>
              </a:ext>
            </a:extLst>
          </p:cNvPr>
          <p:cNvCxnSpPr>
            <a:cxnSpLocks/>
          </p:cNvCxnSpPr>
          <p:nvPr/>
        </p:nvCxnSpPr>
        <p:spPr>
          <a:xfrm>
            <a:off x="9410335" y="9058189"/>
            <a:ext cx="669072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D3D943-CCAC-B572-9EB4-20B8E566FD6F}"/>
              </a:ext>
            </a:extLst>
          </p:cNvPr>
          <p:cNvSpPr txBox="1"/>
          <p:nvPr/>
        </p:nvSpPr>
        <p:spPr>
          <a:xfrm>
            <a:off x="13780628" y="8688855"/>
            <a:ext cx="12442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게시글 저장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49D7A2-00E4-13E9-BFF9-D715DC4C7FAF}"/>
              </a:ext>
            </a:extLst>
          </p:cNvPr>
          <p:cNvSpPr/>
          <p:nvPr/>
        </p:nvSpPr>
        <p:spPr>
          <a:xfrm>
            <a:off x="12601927" y="6819901"/>
            <a:ext cx="205017" cy="1676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5E8B084-4A7D-5F3C-F91B-9AB01D47C48C}"/>
              </a:ext>
            </a:extLst>
          </p:cNvPr>
          <p:cNvSpPr/>
          <p:nvPr/>
        </p:nvSpPr>
        <p:spPr>
          <a:xfrm>
            <a:off x="9205318" y="3467100"/>
            <a:ext cx="205017" cy="255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BA9A05-3B9A-4FB0-8C73-14E51191CF54}"/>
              </a:ext>
            </a:extLst>
          </p:cNvPr>
          <p:cNvSpPr txBox="1"/>
          <p:nvPr/>
        </p:nvSpPr>
        <p:spPr>
          <a:xfrm rot="21088251">
            <a:off x="3829616" y="7672870"/>
            <a:ext cx="4368198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작성한 게시글이 </a:t>
            </a:r>
            <a:r>
              <a:rPr lang="en-US" altLang="ko-KR" sz="1801" dirty="0">
                <a:solidFill>
                  <a:srgbClr val="C00000"/>
                </a:solidFill>
              </a:rPr>
              <a:t>DB</a:t>
            </a:r>
            <a:r>
              <a:rPr lang="ko-KR" altLang="en-US" sz="1801" dirty="0">
                <a:solidFill>
                  <a:srgbClr val="C00000"/>
                </a:solidFill>
              </a:rPr>
              <a:t>에 바로 저장되지 않을 수 있으므로 </a:t>
            </a:r>
            <a:r>
              <a:rPr lang="en-US" altLang="ko-KR" sz="1801" dirty="0">
                <a:solidFill>
                  <a:srgbClr val="C00000"/>
                </a:solidFill>
              </a:rPr>
              <a:t>Client </a:t>
            </a:r>
            <a:r>
              <a:rPr lang="ko-KR" altLang="en-US" sz="1801" dirty="0">
                <a:solidFill>
                  <a:srgbClr val="C00000"/>
                </a:solidFill>
              </a:rPr>
              <a:t>측에서 </a:t>
            </a:r>
            <a:r>
              <a:rPr lang="ko-KR" altLang="en-US" sz="1801" dirty="0" err="1">
                <a:solidFill>
                  <a:srgbClr val="C00000"/>
                </a:solidFill>
              </a:rPr>
              <a:t>피드에</a:t>
            </a:r>
            <a:r>
              <a:rPr lang="ko-KR" altLang="en-US" sz="1801" dirty="0">
                <a:solidFill>
                  <a:srgbClr val="C00000"/>
                </a:solidFill>
              </a:rPr>
              <a:t> 직접 추가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94EF61-DFD8-979C-5452-68C4295F3BCB}"/>
              </a:ext>
            </a:extLst>
          </p:cNvPr>
          <p:cNvSpPr txBox="1"/>
          <p:nvPr/>
        </p:nvSpPr>
        <p:spPr>
          <a:xfrm rot="21088251">
            <a:off x="13076788" y="4175679"/>
            <a:ext cx="2860706" cy="923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게시글은 단순 </a:t>
            </a:r>
            <a:r>
              <a:rPr lang="en-US" altLang="ko-KR" sz="1801" dirty="0">
                <a:solidFill>
                  <a:srgbClr val="C00000"/>
                </a:solidFill>
              </a:rPr>
              <a:t>INSERT</a:t>
            </a:r>
            <a:r>
              <a:rPr lang="ko-KR" altLang="en-US" sz="1801" dirty="0">
                <a:solidFill>
                  <a:srgbClr val="C00000"/>
                </a:solidFill>
              </a:rPr>
              <a:t>인데 굳이 </a:t>
            </a:r>
            <a:r>
              <a:rPr lang="en-US" altLang="ko-KR" sz="1801" dirty="0">
                <a:solidFill>
                  <a:srgbClr val="C00000"/>
                </a:solidFill>
              </a:rPr>
              <a:t>Kafka</a:t>
            </a:r>
            <a:r>
              <a:rPr lang="ko-KR" altLang="en-US" sz="1801" dirty="0">
                <a:solidFill>
                  <a:srgbClr val="C00000"/>
                </a:solidFill>
              </a:rPr>
              <a:t>를 거쳐야 할까</a:t>
            </a:r>
            <a:r>
              <a:rPr lang="en-US" altLang="ko-KR" sz="1801" dirty="0">
                <a:solidFill>
                  <a:srgbClr val="C00000"/>
                </a:solidFill>
              </a:rPr>
              <a:t>?</a:t>
            </a:r>
          </a:p>
          <a:p>
            <a:r>
              <a:rPr lang="en-US" altLang="ko-KR" sz="1801" dirty="0">
                <a:solidFill>
                  <a:srgbClr val="C00000"/>
                </a:solidFill>
              </a:rPr>
              <a:t>-&gt; </a:t>
            </a:r>
            <a:r>
              <a:rPr lang="ko-KR" altLang="en-US" sz="1801" dirty="0">
                <a:solidFill>
                  <a:srgbClr val="C00000"/>
                </a:solidFill>
              </a:rPr>
              <a:t>우선은 무결성을 위해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8F4C67C-59BF-7168-80C4-241A5A270DC9}"/>
              </a:ext>
            </a:extLst>
          </p:cNvPr>
          <p:cNvSpPr/>
          <p:nvPr/>
        </p:nvSpPr>
        <p:spPr>
          <a:xfrm>
            <a:off x="2412081" y="3044032"/>
            <a:ext cx="205017" cy="3429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4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F7A03-763A-525C-89DB-CBBC7E52C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6ED354-DFDB-56CD-6A31-783E3355F41D}"/>
              </a:ext>
            </a:extLst>
          </p:cNvPr>
          <p:cNvCxnSpPr>
            <a:cxnSpLocks/>
          </p:cNvCxnSpPr>
          <p:nvPr/>
        </p:nvCxnSpPr>
        <p:spPr>
          <a:xfrm>
            <a:off x="6030678" y="8772671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44C503-B80C-289E-D411-7E80D9638E16}"/>
              </a:ext>
            </a:extLst>
          </p:cNvPr>
          <p:cNvCxnSpPr>
            <a:cxnSpLocks/>
          </p:cNvCxnSpPr>
          <p:nvPr/>
        </p:nvCxnSpPr>
        <p:spPr>
          <a:xfrm>
            <a:off x="9420149" y="7625853"/>
            <a:ext cx="668091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795538-98D1-1A2B-9C07-610709855EFE}"/>
              </a:ext>
            </a:extLst>
          </p:cNvPr>
          <p:cNvCxnSpPr>
            <a:cxnSpLocks/>
          </p:cNvCxnSpPr>
          <p:nvPr/>
        </p:nvCxnSpPr>
        <p:spPr>
          <a:xfrm>
            <a:off x="9420149" y="5512761"/>
            <a:ext cx="328429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8790666-1015-D073-C8F4-FA9D1888DF1E}"/>
              </a:ext>
            </a:extLst>
          </p:cNvPr>
          <p:cNvCxnSpPr>
            <a:cxnSpLocks/>
          </p:cNvCxnSpPr>
          <p:nvPr/>
        </p:nvCxnSpPr>
        <p:spPr>
          <a:xfrm>
            <a:off x="9307824" y="6703090"/>
            <a:ext cx="669072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246A8D0-FC82-07D5-94EB-690F22BC600B}"/>
              </a:ext>
            </a:extLst>
          </p:cNvPr>
          <p:cNvCxnSpPr>
            <a:cxnSpLocks/>
          </p:cNvCxnSpPr>
          <p:nvPr/>
        </p:nvCxnSpPr>
        <p:spPr>
          <a:xfrm>
            <a:off x="9307824" y="4593172"/>
            <a:ext cx="32941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D927C9-9DA8-A5B8-672A-4D4CE222E569}"/>
              </a:ext>
            </a:extLst>
          </p:cNvPr>
          <p:cNvCxnSpPr>
            <a:cxnSpLocks/>
          </p:cNvCxnSpPr>
          <p:nvPr/>
        </p:nvCxnSpPr>
        <p:spPr>
          <a:xfrm>
            <a:off x="5911215" y="3607835"/>
            <a:ext cx="32941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A51BD98-76B0-1338-5E33-6CC5ADD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피드</a:t>
            </a:r>
            <a:r>
              <a:rPr lang="ko-KR" altLang="en-US" dirty="0"/>
              <a:t> 조회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1DE4F75-4CD4-ECB0-3657-528A5CC09E4F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6D18A3-C45E-B8BF-610B-66EFDA373F40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F677B63-BF51-F049-2E4C-930BF568CAE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88BEFE4-46D9-4B3D-422C-2C973CC00F54}"/>
              </a:ext>
            </a:extLst>
          </p:cNvPr>
          <p:cNvGrpSpPr/>
          <p:nvPr/>
        </p:nvGrpSpPr>
        <p:grpSpPr>
          <a:xfrm>
            <a:off x="5225416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670969B-EBF2-9081-4CBC-23F4263DFF24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EC2E88D-5144-E362-63D7-5FB0FA2EC02D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A6E4F77-F048-CAB4-26C0-35AD7315A232}"/>
              </a:ext>
            </a:extLst>
          </p:cNvPr>
          <p:cNvGrpSpPr/>
          <p:nvPr/>
        </p:nvGrpSpPr>
        <p:grpSpPr>
          <a:xfrm>
            <a:off x="8622031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F2542E3-DE55-A859-D5D5-FDD5784ECCA1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B1C6F44-B4F4-2022-6213-B7BC570F28A9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F895C2F-0FA3-B77A-1D12-C210E7BCDFF9}"/>
              </a:ext>
            </a:extLst>
          </p:cNvPr>
          <p:cNvGrpSpPr/>
          <p:nvPr/>
        </p:nvGrpSpPr>
        <p:grpSpPr>
          <a:xfrm>
            <a:off x="12018646" y="1943102"/>
            <a:ext cx="1371600" cy="7848601"/>
            <a:chOff x="1905000" y="1943100"/>
            <a:chExt cx="1371600" cy="78486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9EF26E3-D3C7-439B-930E-BDAAC67BCDF9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Redis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4CEDE8B-F399-4114-0A63-35BEFEF30FC1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4C915FB-0461-4768-4DA1-9C6952023661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9A8AEA5-9A5B-5333-4F3B-CE66D54644D3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33293B-B84A-A439-575F-12C6C3797424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65BF31-84BF-6AF0-6FA4-9E96C1D563D0}"/>
              </a:ext>
            </a:extLst>
          </p:cNvPr>
          <p:cNvSpPr/>
          <p:nvPr/>
        </p:nvSpPr>
        <p:spPr>
          <a:xfrm>
            <a:off x="5808706" y="3029687"/>
            <a:ext cx="205017" cy="6304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FF2E7B-6C3C-2A1D-B294-A67A59A5FA3F}"/>
              </a:ext>
            </a:extLst>
          </p:cNvPr>
          <p:cNvCxnSpPr>
            <a:cxnSpLocks/>
          </p:cNvCxnSpPr>
          <p:nvPr/>
        </p:nvCxnSpPr>
        <p:spPr>
          <a:xfrm>
            <a:off x="2514602" y="3238501"/>
            <a:ext cx="32941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812FE3-B150-5020-453C-402BEFCF7958}"/>
              </a:ext>
            </a:extLst>
          </p:cNvPr>
          <p:cNvSpPr txBox="1"/>
          <p:nvPr/>
        </p:nvSpPr>
        <p:spPr>
          <a:xfrm>
            <a:off x="3530712" y="2869167"/>
            <a:ext cx="126188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1. </a:t>
            </a:r>
            <a:r>
              <a:rPr lang="ko-KR" altLang="en-US" sz="1801" dirty="0" err="1"/>
              <a:t>피드</a:t>
            </a:r>
            <a:r>
              <a:rPr lang="ko-KR" altLang="en-US" sz="1801" dirty="0"/>
              <a:t>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013CBB-BAF9-E507-5FF9-C9CA48936DAF}"/>
              </a:ext>
            </a:extLst>
          </p:cNvPr>
          <p:cNvSpPr/>
          <p:nvPr/>
        </p:nvSpPr>
        <p:spPr>
          <a:xfrm>
            <a:off x="9205318" y="3029686"/>
            <a:ext cx="205017" cy="6304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1A17CB-310C-C40E-5973-28E334CA66BF}"/>
              </a:ext>
            </a:extLst>
          </p:cNvPr>
          <p:cNvSpPr/>
          <p:nvPr/>
        </p:nvSpPr>
        <p:spPr>
          <a:xfrm>
            <a:off x="12601927" y="4114011"/>
            <a:ext cx="205017" cy="1791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F56B5E-A123-9950-CB00-223D8A74CC76}"/>
              </a:ext>
            </a:extLst>
          </p:cNvPr>
          <p:cNvSpPr/>
          <p:nvPr/>
        </p:nvSpPr>
        <p:spPr>
          <a:xfrm>
            <a:off x="15998546" y="6286500"/>
            <a:ext cx="205017" cy="1705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B3C3B-4A8D-F98C-9B27-118DA2B5EE80}"/>
              </a:ext>
            </a:extLst>
          </p:cNvPr>
          <p:cNvSpPr txBox="1"/>
          <p:nvPr/>
        </p:nvSpPr>
        <p:spPr>
          <a:xfrm>
            <a:off x="6731713" y="3238501"/>
            <a:ext cx="17556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2. </a:t>
            </a:r>
            <a:r>
              <a:rPr lang="ko-KR" altLang="en-US" sz="1801" dirty="0" err="1"/>
              <a:t>피드</a:t>
            </a:r>
            <a:r>
              <a:rPr lang="ko-KR" altLang="en-US" sz="1801" dirty="0"/>
              <a:t> 조회 요청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E9063F-8AAC-7CFE-4D91-99219A9F86E1}"/>
              </a:ext>
            </a:extLst>
          </p:cNvPr>
          <p:cNvGrpSpPr/>
          <p:nvPr/>
        </p:nvGrpSpPr>
        <p:grpSpPr>
          <a:xfrm>
            <a:off x="8153400" y="3965316"/>
            <a:ext cx="8458200" cy="4226181"/>
            <a:chOff x="9448800" y="4240767"/>
            <a:chExt cx="4876800" cy="341733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AF6E10-8B34-CD77-6E53-B01C9821CBFE}"/>
                </a:ext>
              </a:extLst>
            </p:cNvPr>
            <p:cNvSpPr/>
            <p:nvPr/>
          </p:nvSpPr>
          <p:spPr>
            <a:xfrm>
              <a:off x="9448800" y="4240767"/>
              <a:ext cx="4876800" cy="3417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C8F2BC7-48A6-527D-E4A1-899C049398BD}"/>
                </a:ext>
              </a:extLst>
            </p:cNvPr>
            <p:cNvSpPr>
              <a:spLocks/>
            </p:cNvSpPr>
            <p:nvPr/>
          </p:nvSpPr>
          <p:spPr>
            <a:xfrm>
              <a:off x="9448801" y="4240768"/>
              <a:ext cx="535802" cy="535808"/>
            </a:xfrm>
            <a:custGeom>
              <a:avLst/>
              <a:gdLst>
                <a:gd name="connsiteX0" fmla="*/ 9525 w 1000125"/>
                <a:gd name="connsiteY0" fmla="*/ 0 h 723900"/>
                <a:gd name="connsiteX1" fmla="*/ 1000125 w 1000125"/>
                <a:gd name="connsiteY1" fmla="*/ 0 h 723900"/>
                <a:gd name="connsiteX2" fmla="*/ 1000125 w 1000125"/>
                <a:gd name="connsiteY2" fmla="*/ 419100 h 723900"/>
                <a:gd name="connsiteX3" fmla="*/ 695325 w 1000125"/>
                <a:gd name="connsiteY3" fmla="*/ 723900 h 723900"/>
                <a:gd name="connsiteX4" fmla="*/ 0 w 1000125"/>
                <a:gd name="connsiteY4" fmla="*/ 723900 h 723900"/>
                <a:gd name="connsiteX5" fmla="*/ 9525 w 1000125"/>
                <a:gd name="connsiteY5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5" h="723900">
                  <a:moveTo>
                    <a:pt x="9525" y="0"/>
                  </a:moveTo>
                  <a:lnTo>
                    <a:pt x="1000125" y="0"/>
                  </a:lnTo>
                  <a:lnTo>
                    <a:pt x="1000125" y="419100"/>
                  </a:lnTo>
                  <a:lnTo>
                    <a:pt x="695325" y="723900"/>
                  </a:lnTo>
                  <a:lnTo>
                    <a:pt x="0" y="7239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F97E450-D49F-5C60-C734-485176084F63}"/>
                </a:ext>
              </a:extLst>
            </p:cNvPr>
            <p:cNvCxnSpPr>
              <a:cxnSpLocks/>
              <a:stCxn id="20" idx="3"/>
              <a:endCxn id="20" idx="1"/>
            </p:cNvCxnSpPr>
            <p:nvPr/>
          </p:nvCxnSpPr>
          <p:spPr>
            <a:xfrm flipH="1">
              <a:off x="9448800" y="5949433"/>
              <a:ext cx="48768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8285A9D-16F5-8B6F-7449-A78E83E988B6}"/>
              </a:ext>
            </a:extLst>
          </p:cNvPr>
          <p:cNvSpPr txBox="1"/>
          <p:nvPr/>
        </p:nvSpPr>
        <p:spPr>
          <a:xfrm>
            <a:off x="10024928" y="4223838"/>
            <a:ext cx="19623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</a:t>
            </a:r>
            <a:r>
              <a:rPr lang="ko-KR" altLang="en-US" sz="1801" dirty="0"/>
              <a:t>인기 게시글 조회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8D231-5CA0-D6DA-A0C7-251441433B9A}"/>
              </a:ext>
            </a:extLst>
          </p:cNvPr>
          <p:cNvSpPr txBox="1"/>
          <p:nvPr/>
        </p:nvSpPr>
        <p:spPr>
          <a:xfrm>
            <a:off x="10128322" y="6333756"/>
            <a:ext cx="216277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</a:t>
            </a:r>
            <a:r>
              <a:rPr lang="ko-KR" altLang="en-US" sz="1801" dirty="0" err="1"/>
              <a:t>팔로잉</a:t>
            </a:r>
            <a:r>
              <a:rPr lang="ko-KR" altLang="en-US" sz="1801" dirty="0"/>
              <a:t> 게시글 조회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4B56A-CC8E-DFA5-4944-259F7134D3DE}"/>
              </a:ext>
            </a:extLst>
          </p:cNvPr>
          <p:cNvSpPr txBox="1"/>
          <p:nvPr/>
        </p:nvSpPr>
        <p:spPr>
          <a:xfrm>
            <a:off x="10156897" y="5133627"/>
            <a:ext cx="170271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/>
              <a:t>인기 게시글 반환</a:t>
            </a:r>
            <a:endParaRPr lang="ko-KR" altLang="en-US" sz="180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FC2F64-208B-9F8D-A177-D6AF5CAEE054}"/>
              </a:ext>
            </a:extLst>
          </p:cNvPr>
          <p:cNvSpPr txBox="1"/>
          <p:nvPr/>
        </p:nvSpPr>
        <p:spPr>
          <a:xfrm>
            <a:off x="13449674" y="7246719"/>
            <a:ext cx="190308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/>
              <a:t>팔로잉</a:t>
            </a:r>
            <a:r>
              <a:rPr lang="ko-KR" altLang="en-US" sz="1801" dirty="0"/>
              <a:t> 게시글 반환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A22749-0F5D-DA16-A38E-81E177FCD915}"/>
              </a:ext>
            </a:extLst>
          </p:cNvPr>
          <p:cNvSpPr txBox="1"/>
          <p:nvPr/>
        </p:nvSpPr>
        <p:spPr>
          <a:xfrm>
            <a:off x="6723749" y="8393537"/>
            <a:ext cx="19639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4. </a:t>
            </a:r>
            <a:r>
              <a:rPr lang="ko-KR" altLang="en-US" sz="1801" dirty="0"/>
              <a:t>게시글 목록 반환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6095EC-DE08-DAFD-B801-81A9145F6A15}"/>
              </a:ext>
            </a:extLst>
          </p:cNvPr>
          <p:cNvCxnSpPr>
            <a:cxnSpLocks/>
          </p:cNvCxnSpPr>
          <p:nvPr/>
        </p:nvCxnSpPr>
        <p:spPr>
          <a:xfrm>
            <a:off x="2617098" y="9142131"/>
            <a:ext cx="320504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3EFEAA-6D3B-0F12-CAD7-2621119974E2}"/>
              </a:ext>
            </a:extLst>
          </p:cNvPr>
          <p:cNvSpPr txBox="1"/>
          <p:nvPr/>
        </p:nvSpPr>
        <p:spPr>
          <a:xfrm>
            <a:off x="3563532" y="8762997"/>
            <a:ext cx="129875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5. </a:t>
            </a:r>
            <a:r>
              <a:rPr lang="ko-KR" altLang="en-US" sz="1801" dirty="0" err="1"/>
              <a:t>피드</a:t>
            </a:r>
            <a:r>
              <a:rPr lang="ko-KR" altLang="en-US" sz="1801" dirty="0"/>
              <a:t> 표시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338284-39F1-7AF7-08C9-EAACDA66D16E}"/>
              </a:ext>
            </a:extLst>
          </p:cNvPr>
          <p:cNvSpPr txBox="1"/>
          <p:nvPr/>
        </p:nvSpPr>
        <p:spPr>
          <a:xfrm rot="21088251">
            <a:off x="13076788" y="4657611"/>
            <a:ext cx="2860706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인기 게시글은 배치 작업을 통해 일정 시간마다 업데이트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8738CED-DA9D-39B4-23CB-8390F6C8944A}"/>
              </a:ext>
            </a:extLst>
          </p:cNvPr>
          <p:cNvSpPr/>
          <p:nvPr/>
        </p:nvSpPr>
        <p:spPr>
          <a:xfrm>
            <a:off x="2412081" y="3044032"/>
            <a:ext cx="205017" cy="6304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3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2915-B461-1924-711F-F91322922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F5620B2-0540-5293-1F05-381BCAC57B9E}"/>
              </a:ext>
            </a:extLst>
          </p:cNvPr>
          <p:cNvCxnSpPr>
            <a:cxnSpLocks/>
          </p:cNvCxnSpPr>
          <p:nvPr/>
        </p:nvCxnSpPr>
        <p:spPr>
          <a:xfrm>
            <a:off x="9416912" y="8189634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4FC991-4095-FE8E-A658-CED258C54F0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17098" y="6210666"/>
            <a:ext cx="3229124" cy="93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411F4B-5252-A5D5-9BA2-2A3F03604A9D}"/>
              </a:ext>
            </a:extLst>
          </p:cNvPr>
          <p:cNvCxnSpPr>
            <a:cxnSpLocks/>
          </p:cNvCxnSpPr>
          <p:nvPr/>
        </p:nvCxnSpPr>
        <p:spPr>
          <a:xfrm>
            <a:off x="6030678" y="5718841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82552B-F34E-7F36-6592-FBC0156A8E4F}"/>
              </a:ext>
            </a:extLst>
          </p:cNvPr>
          <p:cNvCxnSpPr>
            <a:cxnSpLocks/>
          </p:cNvCxnSpPr>
          <p:nvPr/>
        </p:nvCxnSpPr>
        <p:spPr>
          <a:xfrm>
            <a:off x="9307811" y="4184979"/>
            <a:ext cx="3287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071DCD-D719-B819-0A5C-F1A544E8E6DC}"/>
              </a:ext>
            </a:extLst>
          </p:cNvPr>
          <p:cNvCxnSpPr>
            <a:cxnSpLocks/>
          </p:cNvCxnSpPr>
          <p:nvPr/>
        </p:nvCxnSpPr>
        <p:spPr>
          <a:xfrm>
            <a:off x="5917779" y="3760234"/>
            <a:ext cx="3287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E7D9B78-8CD8-EDB3-EB01-E6781D7C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DM </a:t>
            </a:r>
            <a:r>
              <a:rPr lang="ko-KR" altLang="en-US" dirty="0">
                <a:latin typeface="+mj-lt"/>
              </a:rPr>
              <a:t>전송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02F4BC-CDF4-F3A9-1136-AC97F0C9EFAB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24F810-90E6-7247-06AD-D8F33963A282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461FBF-CC82-66C3-4835-2F2ADACD8B2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B646C27-B4D6-08DD-2879-493E3831C951}"/>
              </a:ext>
            </a:extLst>
          </p:cNvPr>
          <p:cNvGrpSpPr/>
          <p:nvPr/>
        </p:nvGrpSpPr>
        <p:grpSpPr>
          <a:xfrm>
            <a:off x="5225416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639C25-3665-DAA0-27AB-F7E5659D9AAA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7A9DDA0-CBE3-13E6-F8B1-5347956D2A8E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C1E947A-4202-63F4-254A-E4C6DFA9439A}"/>
              </a:ext>
            </a:extLst>
          </p:cNvPr>
          <p:cNvGrpSpPr/>
          <p:nvPr/>
        </p:nvGrpSpPr>
        <p:grpSpPr>
          <a:xfrm>
            <a:off x="8622031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D39A6B-CB01-FA29-DD56-7A7FBD8F5D6E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FA32F0C-0A8E-1F33-F8ED-B5D41BF3E6B8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055578C-A22C-66E7-716F-8A7A24DD66A3}"/>
              </a:ext>
            </a:extLst>
          </p:cNvPr>
          <p:cNvGrpSpPr/>
          <p:nvPr/>
        </p:nvGrpSpPr>
        <p:grpSpPr>
          <a:xfrm>
            <a:off x="12018646" y="1943102"/>
            <a:ext cx="1371600" cy="7848601"/>
            <a:chOff x="1905000" y="1943100"/>
            <a:chExt cx="1371600" cy="78486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2E86745-DC68-A78A-0ACE-CA3743BC2697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Kafka Broker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66CD8D9-481F-A1F7-EACE-7FC8783ACBAA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FE7E898-5243-169C-22BD-56884AA6ACF2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6526C5-0206-A7A1-8811-A9A5E1AE0395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A8BF33C-AD58-15C0-F2EC-45C8485B8C0A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4F7CE66-4F2B-E8BD-D6A0-650B8FB75D84}"/>
              </a:ext>
            </a:extLst>
          </p:cNvPr>
          <p:cNvCxnSpPr>
            <a:cxnSpLocks/>
          </p:cNvCxnSpPr>
          <p:nvPr/>
        </p:nvCxnSpPr>
        <p:spPr>
          <a:xfrm>
            <a:off x="2514601" y="3390900"/>
            <a:ext cx="329410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441AC3-63F1-68AC-4A5A-482D13A0D94B}"/>
              </a:ext>
            </a:extLst>
          </p:cNvPr>
          <p:cNvSpPr txBox="1"/>
          <p:nvPr/>
        </p:nvSpPr>
        <p:spPr>
          <a:xfrm>
            <a:off x="3123507" y="3021566"/>
            <a:ext cx="19335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1. DM</a:t>
            </a:r>
            <a:r>
              <a:rPr lang="ko-KR" altLang="en-US" sz="1801" dirty="0"/>
              <a:t> 입력 및 전송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583AB-A3C8-28C6-7811-602707A8477C}"/>
              </a:ext>
            </a:extLst>
          </p:cNvPr>
          <p:cNvSpPr/>
          <p:nvPr/>
        </p:nvSpPr>
        <p:spPr>
          <a:xfrm>
            <a:off x="5808706" y="3108960"/>
            <a:ext cx="205017" cy="891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BAABF-09A8-17BE-E22B-1F95E2E14554}"/>
              </a:ext>
            </a:extLst>
          </p:cNvPr>
          <p:cNvSpPr txBox="1"/>
          <p:nvPr/>
        </p:nvSpPr>
        <p:spPr>
          <a:xfrm>
            <a:off x="6430354" y="3390900"/>
            <a:ext cx="21707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2. DM </a:t>
            </a:r>
            <a:r>
              <a:rPr lang="ko-KR" altLang="en-US" sz="1801" dirty="0"/>
              <a:t>전송 </a:t>
            </a:r>
            <a:r>
              <a:rPr lang="en-US" altLang="ko-KR" sz="1801" dirty="0"/>
              <a:t>API </a:t>
            </a:r>
            <a:r>
              <a:rPr lang="ko-KR" altLang="en-US" sz="1801" dirty="0"/>
              <a:t>호출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44F181-F8FB-6DC3-1478-B4ACF9EF6B78}"/>
              </a:ext>
            </a:extLst>
          </p:cNvPr>
          <p:cNvSpPr/>
          <p:nvPr/>
        </p:nvSpPr>
        <p:spPr>
          <a:xfrm>
            <a:off x="9205318" y="6665358"/>
            <a:ext cx="205017" cy="26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353758-3888-72E4-0158-6E2F8A280448}"/>
              </a:ext>
            </a:extLst>
          </p:cNvPr>
          <p:cNvSpPr/>
          <p:nvPr/>
        </p:nvSpPr>
        <p:spPr>
          <a:xfrm>
            <a:off x="12601927" y="3809998"/>
            <a:ext cx="205017" cy="800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3AC9AA-2A2B-01ED-6318-1294A0E18BBE}"/>
              </a:ext>
            </a:extLst>
          </p:cNvPr>
          <p:cNvSpPr txBox="1"/>
          <p:nvPr/>
        </p:nvSpPr>
        <p:spPr>
          <a:xfrm>
            <a:off x="10141066" y="3815645"/>
            <a:ext cx="17235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DM</a:t>
            </a:r>
            <a:r>
              <a:rPr lang="ko-KR" altLang="en-US" sz="1801" dirty="0"/>
              <a:t> </a:t>
            </a:r>
            <a:r>
              <a:rPr lang="en-US" altLang="ko-KR" sz="1801" dirty="0"/>
              <a:t>Produce</a:t>
            </a:r>
            <a:endParaRPr lang="ko-KR" altLang="en-US" sz="180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B9DFE3-4AF3-D29A-5AB6-3AC0A5D32AD3}"/>
              </a:ext>
            </a:extLst>
          </p:cNvPr>
          <p:cNvSpPr txBox="1"/>
          <p:nvPr/>
        </p:nvSpPr>
        <p:spPr>
          <a:xfrm>
            <a:off x="7044304" y="5339707"/>
            <a:ext cx="126028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4. DM </a:t>
            </a:r>
            <a:r>
              <a:rPr lang="ko-KR" altLang="en-US" sz="1801" dirty="0"/>
              <a:t>전송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524735-B85C-5B8C-452C-BFD1C4F9D9C6}"/>
              </a:ext>
            </a:extLst>
          </p:cNvPr>
          <p:cNvSpPr txBox="1"/>
          <p:nvPr/>
        </p:nvSpPr>
        <p:spPr>
          <a:xfrm>
            <a:off x="2970785" y="5840840"/>
            <a:ext cx="22605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백그라운드</a:t>
            </a:r>
            <a:r>
              <a:rPr lang="en-US" altLang="ko-KR" sz="1801" dirty="0"/>
              <a:t>] </a:t>
            </a:r>
            <a:r>
              <a:rPr lang="ko-KR" altLang="en-US" sz="1801" dirty="0"/>
              <a:t>알림 푸시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FC125A-12E9-1374-6C62-2B8801843D55}"/>
              </a:ext>
            </a:extLst>
          </p:cNvPr>
          <p:cNvCxnSpPr>
            <a:cxnSpLocks/>
          </p:cNvCxnSpPr>
          <p:nvPr/>
        </p:nvCxnSpPr>
        <p:spPr>
          <a:xfrm>
            <a:off x="9416912" y="7276974"/>
            <a:ext cx="3178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4D8564D-DF09-A52E-253D-BF83F4C89FEE}"/>
              </a:ext>
            </a:extLst>
          </p:cNvPr>
          <p:cNvSpPr txBox="1"/>
          <p:nvPr/>
        </p:nvSpPr>
        <p:spPr>
          <a:xfrm>
            <a:off x="9950684" y="6907640"/>
            <a:ext cx="221567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DM</a:t>
            </a:r>
            <a:r>
              <a:rPr lang="ko-KR" altLang="en-US" sz="1801" dirty="0"/>
              <a:t> </a:t>
            </a:r>
            <a:r>
              <a:rPr lang="en-US" altLang="ko-KR" sz="1801" dirty="0"/>
              <a:t>Topic Consume</a:t>
            </a:r>
            <a:endParaRPr lang="ko-KR" altLang="en-US" sz="180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4BC509-60DB-E5B8-0827-266384FCE74F}"/>
              </a:ext>
            </a:extLst>
          </p:cNvPr>
          <p:cNvSpPr txBox="1"/>
          <p:nvPr/>
        </p:nvSpPr>
        <p:spPr>
          <a:xfrm>
            <a:off x="10201217" y="7810500"/>
            <a:ext cx="165782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새로운 </a:t>
            </a:r>
            <a:r>
              <a:rPr lang="en-US" altLang="ko-KR" sz="1801" dirty="0"/>
              <a:t>DM </a:t>
            </a:r>
            <a:r>
              <a:rPr lang="ko-KR" altLang="en-US" sz="1801" dirty="0"/>
              <a:t>정보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24F9CCA-190B-6F69-CB81-9C616A0E11D0}"/>
              </a:ext>
            </a:extLst>
          </p:cNvPr>
          <p:cNvCxnSpPr>
            <a:cxnSpLocks/>
          </p:cNvCxnSpPr>
          <p:nvPr/>
        </p:nvCxnSpPr>
        <p:spPr>
          <a:xfrm>
            <a:off x="9410335" y="9058189"/>
            <a:ext cx="669072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F28CF14-E12A-F522-62BA-40C65FAE2D86}"/>
              </a:ext>
            </a:extLst>
          </p:cNvPr>
          <p:cNvSpPr txBox="1"/>
          <p:nvPr/>
        </p:nvSpPr>
        <p:spPr>
          <a:xfrm>
            <a:off x="13954507" y="8688855"/>
            <a:ext cx="9989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DM</a:t>
            </a:r>
            <a:r>
              <a:rPr lang="ko-KR" altLang="en-US" sz="1801" dirty="0"/>
              <a:t> 저장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098F873-9064-A751-4109-849908342E71}"/>
              </a:ext>
            </a:extLst>
          </p:cNvPr>
          <p:cNvSpPr/>
          <p:nvPr/>
        </p:nvSpPr>
        <p:spPr>
          <a:xfrm>
            <a:off x="12601927" y="6819901"/>
            <a:ext cx="205017" cy="1676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DDCF25-1785-3152-B6EA-2DBC4CDB3F9D}"/>
              </a:ext>
            </a:extLst>
          </p:cNvPr>
          <p:cNvSpPr/>
          <p:nvPr/>
        </p:nvSpPr>
        <p:spPr>
          <a:xfrm>
            <a:off x="9205318" y="3467100"/>
            <a:ext cx="205017" cy="255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2B3FD-9ED0-DE60-DC1E-904CFDAF7652}"/>
              </a:ext>
            </a:extLst>
          </p:cNvPr>
          <p:cNvSpPr/>
          <p:nvPr/>
        </p:nvSpPr>
        <p:spPr>
          <a:xfrm>
            <a:off x="2412081" y="3108960"/>
            <a:ext cx="205017" cy="586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4CD4EB-1094-BA32-36D2-08804FE3A8A4}"/>
              </a:ext>
            </a:extLst>
          </p:cNvPr>
          <p:cNvSpPr/>
          <p:nvPr/>
        </p:nvSpPr>
        <p:spPr>
          <a:xfrm>
            <a:off x="5808706" y="5339706"/>
            <a:ext cx="205017" cy="1175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4E479C-E7DF-B4D2-0AD0-2660A5FB7DAF}"/>
              </a:ext>
            </a:extLst>
          </p:cNvPr>
          <p:cNvSpPr/>
          <p:nvPr/>
        </p:nvSpPr>
        <p:spPr>
          <a:xfrm>
            <a:off x="2412081" y="5917297"/>
            <a:ext cx="205017" cy="586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264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">
      <a:majorFont>
        <a:latin typeface="Pretendard Black"/>
        <a:ea typeface="Pretendard Black"/>
        <a:cs typeface=""/>
      </a:majorFont>
      <a:minorFont>
        <a:latin typeface="Pretendard Regular"/>
        <a:ea typeface="Pretendard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307</Words>
  <Application>Microsoft Office PowerPoint</Application>
  <PresentationFormat>사용자 지정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Pretendard Regular</vt:lpstr>
      <vt:lpstr>Arial</vt:lpstr>
      <vt:lpstr>맑은 고딕</vt:lpstr>
      <vt:lpstr>Pretendard Black</vt:lpstr>
      <vt:lpstr>기본</vt:lpstr>
      <vt:lpstr>시퀀스 다이어그램</vt:lpstr>
      <vt:lpstr>샘플</vt:lpstr>
      <vt:lpstr>회원가입</vt:lpstr>
      <vt:lpstr>게시글 작성</vt:lpstr>
      <vt:lpstr>피드 조회</vt:lpstr>
      <vt:lpstr>DM 전송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현택 이</cp:lastModifiedBy>
  <cp:revision>76</cp:revision>
  <dcterms:created xsi:type="dcterms:W3CDTF">2006-08-16T00:00:00Z</dcterms:created>
  <dcterms:modified xsi:type="dcterms:W3CDTF">2025-03-30T03:06:01Z</dcterms:modified>
</cp:coreProperties>
</file>