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8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5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0400" y="2869565"/>
            <a:ext cx="8331200" cy="1118870"/>
          </a:xfrm>
        </p:spPr>
        <p:txBody>
          <a:bodyPr>
            <a:normAutofit/>
          </a:bodyPr>
          <a:p>
            <a:r>
              <a:rPr lang="en-US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What's new in </a:t>
            </a:r>
            <a:r>
              <a:rPr lang="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Flutter </a:t>
            </a:r>
            <a:r>
              <a:rPr lang="en-US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altLang="en-US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1687195"/>
            <a:ext cx="5057775" cy="3483610"/>
          </a:xfrm>
        </p:spPr>
        <p:txBody>
          <a:bodyPr>
            <a:noAutofit/>
          </a:bodyPr>
          <a:p>
            <a:pPr marL="0" indent="0" algn="l">
              <a:lnSpc>
                <a:spcPct val="130000"/>
              </a:lnSpc>
            </a:pPr>
            <a:r>
              <a:rPr lang="" altLang="en-US" sz="2400">
                <a:sym typeface="+mn-ea"/>
              </a:rPr>
              <a:t>- </a:t>
            </a:r>
            <a:r>
              <a:rPr lang="en-US" sz="2400">
                <a:sym typeface="+mn-ea"/>
              </a:rPr>
              <a:t>Flutter Create award winners announced, along with demo reel.</a:t>
            </a:r>
            <a:br>
              <a:rPr lang="en-US" sz="2400">
                <a:sym typeface="+mn-ea"/>
              </a:rPr>
            </a:br>
            <a:br>
              <a:rPr lang="en-US" sz="2400">
                <a:sym typeface="+mn-ea"/>
              </a:rPr>
            </a:br>
            <a:r>
              <a:rPr lang="" altLang="en-US" sz="2400">
                <a:sym typeface="+mn-ea"/>
              </a:rPr>
              <a:t>- </a:t>
            </a:r>
            <a:r>
              <a:rPr lang="en-US" sz="2400">
                <a:sym typeface="+mn-ea"/>
              </a:rPr>
              <a:t>International community-organized Flutter hackathon on June 1st.</a:t>
            </a:r>
            <a:endParaRPr lang="en-US" altLang="en-US" sz="2400">
              <a:sym typeface="+mn-ea"/>
            </a:endParaRPr>
          </a:p>
        </p:txBody>
      </p:sp>
      <p:pic>
        <p:nvPicPr>
          <p:cNvPr id="4" name="Picture 3" descr="google-flutter-logo-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50" y="1845945"/>
            <a:ext cx="6332220" cy="3166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5151755" cy="509905"/>
          </a:xfrm>
        </p:spPr>
        <p:txBody>
          <a:bodyPr>
            <a:noAutofit/>
          </a:bodyPr>
          <a:p>
            <a:pPr algn="l"/>
            <a:r>
              <a:rPr lang="" altLang="en-US" sz="2400"/>
              <a:t>Flutter for Web samples</a:t>
            </a:r>
            <a:endParaRPr lang="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7241540" y="511810"/>
            <a:ext cx="4191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https://flutter.github.io/samples/</a:t>
            </a:r>
            <a:endParaRPr lang="en-US"/>
          </a:p>
        </p:txBody>
      </p:sp>
      <p:pic>
        <p:nvPicPr>
          <p:cNvPr id="5" name="Picture 4" descr="Screenshot_2019-06-22_11-23-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" y="950595"/>
            <a:ext cx="11128375" cy="5427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flutter-1250x70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contrast="12000"/>
          </a:blip>
          <a:stretch>
            <a:fillRect/>
          </a:stretch>
        </p:blipFill>
        <p:spPr>
          <a:xfrm>
            <a:off x="949960" y="534035"/>
            <a:ext cx="10292715" cy="57892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5151755" cy="509905"/>
          </a:xfrm>
        </p:spPr>
        <p:txBody>
          <a:bodyPr>
            <a:noAutofit/>
          </a:bodyPr>
          <a:p>
            <a:pPr algn="l"/>
            <a:r>
              <a:rPr lang="en-US" altLang="en-US" sz="2400"/>
              <a:t>Flutter for Web</a:t>
            </a:r>
            <a:endParaRPr lang="en-US" altLang="en-US" sz="2400"/>
          </a:p>
        </p:txBody>
      </p:sp>
      <p:pic>
        <p:nvPicPr>
          <p:cNvPr id="3" name="Picture 2" descr="1_3XedGb879lTK2vbCP0usc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950595"/>
            <a:ext cx="8757285" cy="5522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5151755" cy="509905"/>
          </a:xfrm>
        </p:spPr>
        <p:txBody>
          <a:bodyPr>
            <a:noAutofit/>
          </a:bodyPr>
          <a:p>
            <a:pPr algn="l"/>
            <a:r>
              <a:rPr lang="en-US" altLang="en-US" sz="2400"/>
              <a:t>Flutter 1.5</a:t>
            </a:r>
            <a:endParaRPr lang="en-US" alt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448945" y="2275205"/>
            <a:ext cx="55549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preliminary support for targeting Windows, Mac and Linux operating systems.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New plug-ins for in-app payment, state management.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New samples for ML Kit-based image classification.</a:t>
            </a:r>
            <a:endParaRPr lang="en-US"/>
          </a:p>
        </p:txBody>
      </p:sp>
      <p:pic>
        <p:nvPicPr>
          <p:cNvPr id="4" name="Picture 3" descr="1_udBMeDS6NNhlgbXYyHA_iA"/>
          <p:cNvPicPr>
            <a:picLocks noChangeAspect="1"/>
          </p:cNvPicPr>
          <p:nvPr/>
        </p:nvPicPr>
        <p:blipFill>
          <a:blip r:embed="rId2"/>
          <a:srcRect l="71130" t="31572" r="8624" b="15387"/>
          <a:stretch>
            <a:fillRect/>
          </a:stretch>
        </p:blipFill>
        <p:spPr>
          <a:xfrm>
            <a:off x="7474585" y="1195070"/>
            <a:ext cx="3088640" cy="4156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11649710" cy="509905"/>
          </a:xfrm>
        </p:spPr>
        <p:txBody>
          <a:bodyPr>
            <a:noAutofit/>
          </a:bodyPr>
          <a:p>
            <a:pPr algn="l"/>
            <a:r>
              <a:rPr lang="" altLang="en-US" sz="2400"/>
              <a:t>Support for developing on Chrome OS and publishing apps to Chrome OS.</a:t>
            </a:r>
            <a:endParaRPr lang="" altLang="en-US" sz="2400"/>
          </a:p>
        </p:txBody>
      </p:sp>
      <p:pic>
        <p:nvPicPr>
          <p:cNvPr id="4" name="Picture 3" descr="dims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6530" y="861695"/>
            <a:ext cx="929894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9229090" cy="509905"/>
          </a:xfrm>
        </p:spPr>
        <p:txBody>
          <a:bodyPr>
            <a:noAutofit/>
          </a:bodyPr>
          <a:p>
            <a:pPr algn="l"/>
            <a:r>
              <a:rPr lang="" altLang="en-US" sz="2400"/>
              <a:t>Dart 2.3</a:t>
            </a:r>
            <a:endParaRPr lang="" altLang="en-US" sz="2400"/>
          </a:p>
        </p:txBody>
      </p:sp>
      <p:pic>
        <p:nvPicPr>
          <p:cNvPr id="4" name="Picture 3" descr="0_iKWVPoE5aSiCI-mW"/>
          <p:cNvPicPr>
            <a:picLocks noChangeAspect="1"/>
          </p:cNvPicPr>
          <p:nvPr/>
        </p:nvPicPr>
        <p:blipFill>
          <a:blip r:embed="rId2">
            <a:lum contrast="12000"/>
          </a:blip>
          <a:srcRect t="21109"/>
          <a:stretch>
            <a:fillRect/>
          </a:stretch>
        </p:blipFill>
        <p:spPr>
          <a:xfrm>
            <a:off x="828040" y="1441450"/>
            <a:ext cx="10535920" cy="4675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8103870" cy="509905"/>
          </a:xfrm>
        </p:spPr>
        <p:txBody>
          <a:bodyPr>
            <a:noAutofit/>
          </a:bodyPr>
          <a:p>
            <a:pPr algn="l"/>
            <a:r>
              <a:rPr lang="en-US" altLang="en-US" sz="2400"/>
              <a:t>New reference customers for Flutter announced</a:t>
            </a:r>
            <a:endParaRPr lang="en-US" altLang="en-US" sz="2400"/>
          </a:p>
        </p:txBody>
      </p:sp>
      <p:pic>
        <p:nvPicPr>
          <p:cNvPr id="4" name="Picture 3" descr="sonos-logo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3175" y="3815080"/>
            <a:ext cx="5743575" cy="2872105"/>
          </a:xfrm>
          <a:prstGeom prst="rect">
            <a:avLst/>
          </a:prstGeom>
        </p:spPr>
      </p:pic>
      <p:pic>
        <p:nvPicPr>
          <p:cNvPr id="6" name="Picture 5" descr="the-new-york-times-logo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7975" y="1263015"/>
            <a:ext cx="3402965" cy="2990215"/>
          </a:xfrm>
          <a:prstGeom prst="rect">
            <a:avLst/>
          </a:prstGeom>
        </p:spPr>
      </p:pic>
      <p:pic>
        <p:nvPicPr>
          <p:cNvPr id="7" name="Picture 6" descr="ebay-logo-0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20" y="950595"/>
            <a:ext cx="4537075" cy="3358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8103870" cy="509905"/>
          </a:xfrm>
        </p:spPr>
        <p:txBody>
          <a:bodyPr>
            <a:noAutofit/>
          </a:bodyPr>
          <a:p>
            <a:pPr algn="l"/>
            <a:r>
              <a:rPr lang="en-US" altLang="en-US" sz="2400">
                <a:sym typeface="+mn-ea"/>
              </a:rPr>
              <a:t>Google Nest Hub</a:t>
            </a:r>
            <a:endParaRPr lang="en-US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375920" y="2664460"/>
            <a:ext cx="4046220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en-US">
                <a:sym typeface="+mn-ea"/>
              </a:rPr>
              <a:t>The Assistant team is using Flutter for their smart display platform with Flutter, powering the UI of devices such as Google Nest Hub.</a:t>
            </a:r>
            <a:endParaRPr lang="en-US" altLang="en-US"/>
          </a:p>
        </p:txBody>
      </p:sp>
      <p:pic>
        <p:nvPicPr>
          <p:cNvPr id="3" name="Picture 2" descr="Google-Home-Hub-5-980x629"/>
          <p:cNvPicPr>
            <a:picLocks noChangeAspect="1"/>
          </p:cNvPicPr>
          <p:nvPr/>
        </p:nvPicPr>
        <p:blipFill>
          <a:blip r:embed="rId2"/>
          <a:srcRect r="8444"/>
          <a:stretch>
            <a:fillRect/>
          </a:stretch>
        </p:blipFill>
        <p:spPr>
          <a:xfrm>
            <a:off x="4422140" y="950595"/>
            <a:ext cx="7387590" cy="5178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11232515" cy="1076960"/>
          </a:xfrm>
        </p:spPr>
        <p:txBody>
          <a:bodyPr>
            <a:noAutofit/>
          </a:bodyPr>
          <a:p>
            <a:pPr algn="l">
              <a:lnSpc>
                <a:spcPct val="120000"/>
              </a:lnSpc>
            </a:pPr>
            <a:r>
              <a:rPr lang="en-US" altLang="en-US" sz="2400"/>
              <a:t>Updates for the Visual Studio Code and </a:t>
            </a:r>
            <a:br>
              <a:rPr lang="en-US" altLang="en-US" sz="2400"/>
            </a:br>
            <a:r>
              <a:rPr lang="en-US" altLang="en-US" sz="2400"/>
              <a:t>Android Studio tooling extensions.</a:t>
            </a:r>
            <a:endParaRPr lang="en-US" altLang="en-US" sz="2400"/>
          </a:p>
        </p:txBody>
      </p:sp>
      <p:pic>
        <p:nvPicPr>
          <p:cNvPr id="4" name="Picture 3" descr="visualstudio_code-card-324x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" y="2565400"/>
            <a:ext cx="4849495" cy="2394585"/>
          </a:xfrm>
          <a:prstGeom prst="rect">
            <a:avLst/>
          </a:prstGeom>
        </p:spPr>
      </p:pic>
      <p:pic>
        <p:nvPicPr>
          <p:cNvPr id="5" name="Picture 4" descr="a9326d72465217.5be8ae1c0a8a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30" y="2270760"/>
            <a:ext cx="4709160" cy="2983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WPS Presentation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微软雅黑</vt:lpstr>
      <vt:lpstr>WenQuanYi Micro Hei</vt:lpstr>
      <vt:lpstr/>
      <vt:lpstr>Arial Unicode MS</vt:lpstr>
      <vt:lpstr>Calibri Light</vt:lpstr>
      <vt:lpstr>Lucida Sans</vt:lpstr>
      <vt:lpstr>Calibri</vt:lpstr>
      <vt:lpstr>Chancera</vt:lpstr>
      <vt:lpstr>Blacksmith Delight SemiWide</vt:lpstr>
      <vt:lpstr>Office Theme</vt:lpstr>
      <vt:lpstr>What's new in Android ?</vt:lpstr>
      <vt:lpstr>Android Q (10)</vt:lpstr>
      <vt:lpstr>Flutter for Web</vt:lpstr>
      <vt:lpstr>Foldable support</vt:lpstr>
      <vt:lpstr>Android Q 'bubbles' multitasking</vt:lpstr>
      <vt:lpstr>Dark Theme, the system-wide dark mode</vt:lpstr>
      <vt:lpstr>New Android Q privacy features</vt:lpstr>
      <vt:lpstr>New reference customers for Flutter announced</vt:lpstr>
      <vt:lpstr>Live Caption</vt:lpstr>
      <vt:lpstr>Project Euphonia</vt:lpstr>
      <vt:lpstr>Family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in Android ?</dc:title>
  <dc:creator>timodz</dc:creator>
  <cp:lastModifiedBy>timodz</cp:lastModifiedBy>
  <cp:revision>72</cp:revision>
  <dcterms:created xsi:type="dcterms:W3CDTF">2019-06-22T10:33:29Z</dcterms:created>
  <dcterms:modified xsi:type="dcterms:W3CDTF">2019-06-22T10:33:29Z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