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Native support for 5G.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Users will have more control over app access to location info, shared files and repositories like Photos and Videos. </a:t>
            </a:r>
            <a:endParaRPr lang="en-US"/>
          </a:p>
          <a:p>
            <a:endParaRPr lang="en-US"/>
          </a:p>
          <a:p>
            <a:r>
              <a:rPr lang="en-US"/>
              <a:t>Another helpful change: instead of apps automatically switching focus when they have an Activity in the background (like an alarm or call), . </a:t>
            </a:r>
            <a:endParaRPr lang="en-US"/>
          </a:p>
          <a:p>
            <a:endParaRPr lang="en-US"/>
          </a:p>
          <a:p>
            <a:r>
              <a:rPr lang="en-US"/>
              <a:t>Scoped Storage – which allows users to control how apps access external storage (say, in a MicroSD card). It will also better protect users from being identified by restricting access to non-resettable device identifiers, like your phone's serial number and/or IMEI, and randomizing its MAC address when connected to different Wi-Fi networks.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Live Caption, which can automatically create captions for audio and videos. The feature can be used offline.</a:t>
            </a:r>
            <a:endParaRPr lang="en-US" altLang="en-US"/>
          </a:p>
          <a:p>
            <a:r>
              <a:rPr lang="en-US" altLang="en-US"/>
              <a:t>NLP</a:t>
            </a:r>
            <a:br>
              <a:rPr lang="en-US" altLang="en-US"/>
            </a:br>
            <a:r>
              <a:rPr lang="en-US" altLang="en-US"/>
              <a:t>without network</a:t>
            </a:r>
            <a:endParaRPr lang="en-US" altLang="en-US"/>
          </a:p>
          <a:p>
            <a:endParaRPr lang="en-US"/>
          </a:p>
          <a:p>
            <a:r>
              <a:rPr lang="en-US"/>
              <a:t>Project Euphonia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GI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GI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GI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0" y="2869565"/>
            <a:ext cx="8331200" cy="1118870"/>
          </a:xfrm>
        </p:spPr>
        <p:txBody>
          <a:bodyPr>
            <a:normAutofit/>
          </a:bodyPr>
          <a:p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What's new in Android ?</a:t>
            </a:r>
            <a:endParaRPr lang="en-US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fr-FR" altLang="en-US" sz="2400">
                <a:sym typeface="+mn-ea"/>
              </a:rPr>
              <a:t>Privacy: Clipboard access</a:t>
            </a:r>
            <a:endParaRPr lang="en-US" altLang="en-US" sz="2400"/>
          </a:p>
        </p:txBody>
      </p:sp>
      <p:pic>
        <p:nvPicPr>
          <p:cNvPr id="5" name="Picture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9190"/>
            <a:ext cx="10058400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en-US" altLang="en-US" sz="2400"/>
              <a:t>Android </a:t>
            </a:r>
            <a:r>
              <a:rPr lang="fr-FR" altLang="en-US" sz="2400"/>
              <a:t>12</a:t>
            </a:r>
            <a:endParaRPr lang="fr-FR" altLang="en-US" sz="2400"/>
          </a:p>
        </p:txBody>
      </p:sp>
      <p:pic>
        <p:nvPicPr>
          <p:cNvPr id="3" name="Picture 2" descr="androi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0" y="1021715"/>
            <a:ext cx="921067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User interface major updates</a:t>
            </a:r>
            <a:endParaRPr lang="fr-FR" altLang="en-US" sz="2400"/>
          </a:p>
        </p:txBody>
      </p:sp>
      <p:pic>
        <p:nvPicPr>
          <p:cNvPr id="3" name="Picture 2" descr="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05" y="1009650"/>
            <a:ext cx="6676390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6929755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Color-changing user interface</a:t>
            </a:r>
            <a:endParaRPr lang="fr-FR" altLang="en-US" sz="2400"/>
          </a:p>
        </p:txBody>
      </p:sp>
      <p:pic>
        <p:nvPicPr>
          <p:cNvPr id="4" name="Picture 3" descr="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280160"/>
            <a:ext cx="859536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22909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Notification</a:t>
            </a:r>
            <a:endParaRPr lang="fr-FR" altLang="en-US" sz="2400"/>
          </a:p>
        </p:txBody>
      </p:sp>
      <p:pic>
        <p:nvPicPr>
          <p:cNvPr id="4" name="Picture 3" descr="notifi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90" y="1556385"/>
            <a:ext cx="6738620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22909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New Ripple effect</a:t>
            </a:r>
            <a:endParaRPr lang="fr-FR" altLang="en-US" sz="2400"/>
          </a:p>
        </p:txBody>
      </p:sp>
      <p:pic>
        <p:nvPicPr>
          <p:cNvPr id="3" name="Picture 2" descr="rip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35" y="1545590"/>
            <a:ext cx="667893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810387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Blur effect</a:t>
            </a:r>
            <a:endParaRPr lang="fr-FR" altLang="en-US" sz="2400"/>
          </a:p>
        </p:txBody>
      </p:sp>
      <p:pic>
        <p:nvPicPr>
          <p:cNvPr id="4" name="Picture 3" descr="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019175"/>
            <a:ext cx="8747760" cy="5121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priv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768350"/>
            <a:ext cx="1082294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6513830" cy="509905"/>
          </a:xfrm>
        </p:spPr>
        <p:txBody>
          <a:bodyPr>
            <a:noAutofit/>
          </a:bodyPr>
          <a:p>
            <a:pPr algn="l"/>
            <a:r>
              <a:rPr lang="fr-FR" altLang="en-US" sz="2400">
                <a:sym typeface="+mn-ea"/>
              </a:rPr>
              <a:t>Privacy: Location</a:t>
            </a:r>
            <a:endParaRPr lang="fr-FR" altLang="en-US" sz="2400">
              <a:sym typeface="+mn-ea"/>
            </a:endParaRPr>
          </a:p>
        </p:txBody>
      </p:sp>
      <p:pic>
        <p:nvPicPr>
          <p:cNvPr id="4" name="Picture 3" descr="Lo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950595"/>
            <a:ext cx="7421880" cy="5396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Presentation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Times New Roman</vt:lpstr>
      <vt:lpstr>微软雅黑</vt:lpstr>
      <vt:lpstr>Droid Sans Fallback</vt:lpstr>
      <vt:lpstr>Arial Unicode MS</vt:lpstr>
      <vt:lpstr>Calibri Light</vt:lpstr>
      <vt:lpstr>Calibri</vt:lpstr>
      <vt:lpstr>MT Extra</vt:lpstr>
      <vt:lpstr>Office Theme</vt:lpstr>
      <vt:lpstr>What's new in Android ?</vt:lpstr>
      <vt:lpstr>Android Q (10)</vt:lpstr>
      <vt:lpstr>Foldable support</vt:lpstr>
      <vt:lpstr>Android Q 'bubbles' multitasking</vt:lpstr>
      <vt:lpstr>Dark Theme, the system-wide dark mode</vt:lpstr>
      <vt:lpstr>Notification</vt:lpstr>
      <vt:lpstr>New Android Q privacy features</vt:lpstr>
      <vt:lpstr>Live Caption</vt:lpstr>
      <vt:lpstr>Project Euphonia</vt:lpstr>
      <vt:lpstr>Family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Android ?</dc:title>
  <dc:creator>timodz</dc:creator>
  <cp:lastModifiedBy>hammouda</cp:lastModifiedBy>
  <cp:revision>60</cp:revision>
  <dcterms:created xsi:type="dcterms:W3CDTF">2021-07-13T15:49:32Z</dcterms:created>
  <dcterms:modified xsi:type="dcterms:W3CDTF">2021-07-13T15:49:32Z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