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8" r:id="rId6"/>
    <p:sldId id="260" r:id="rId7"/>
    <p:sldId id="277" r:id="rId8"/>
    <p:sldId id="261" r:id="rId9"/>
    <p:sldId id="262" r:id="rId10"/>
    <p:sldId id="267" r:id="rId11"/>
    <p:sldId id="264" r:id="rId1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0400" y="2869565"/>
            <a:ext cx="8331200" cy="1118870"/>
          </a:xfrm>
        </p:spPr>
        <p:txBody>
          <a:bodyPr>
            <a:normAutofit/>
          </a:bodyPr>
          <a:p>
            <a:r>
              <a:rPr lang="en-US" altLang="en-US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What's new in Flutter ?</a:t>
            </a:r>
            <a:endParaRPr lang="en-US" altLang="en-US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flutter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610" y="1767205"/>
            <a:ext cx="9034780" cy="33235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null safe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85" y="699135"/>
            <a:ext cx="10450830" cy="5461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920" y="440690"/>
            <a:ext cx="11649710" cy="509905"/>
          </a:xfrm>
        </p:spPr>
        <p:txBody>
          <a:bodyPr>
            <a:noAutofit/>
          </a:bodyPr>
          <a:p>
            <a:pPr algn="l"/>
            <a:r>
              <a:rPr lang="fr-FR" altLang="en-US" sz="2400"/>
              <a:t>Desktop improvements</a:t>
            </a:r>
            <a:endParaRPr lang="fr-FR" altLang="en-US" sz="2400"/>
          </a:p>
        </p:txBody>
      </p:sp>
      <p:pic>
        <p:nvPicPr>
          <p:cNvPr id="3" name="Picture 2" descr="deskto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85" y="1163320"/>
            <a:ext cx="10679430" cy="49472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920" y="440690"/>
            <a:ext cx="11649710" cy="509905"/>
          </a:xfrm>
        </p:spPr>
        <p:txBody>
          <a:bodyPr>
            <a:noAutofit/>
          </a:bodyPr>
          <a:p>
            <a:pPr algn="l"/>
            <a:r>
              <a:rPr lang="fr-FR" altLang="en-US" sz="2400"/>
              <a:t>Flutter 2.2 Web Update</a:t>
            </a:r>
            <a:endParaRPr lang="fr-FR" altLang="en-US" sz="2400"/>
          </a:p>
        </p:txBody>
      </p:sp>
      <p:pic>
        <p:nvPicPr>
          <p:cNvPr id="4" name="Picture 3" descr="we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145" y="950595"/>
            <a:ext cx="9871710" cy="55530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ad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795" y="1118870"/>
            <a:ext cx="9884410" cy="46202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920" y="440690"/>
            <a:ext cx="8103870" cy="509905"/>
          </a:xfrm>
        </p:spPr>
        <p:txBody>
          <a:bodyPr>
            <a:noAutofit/>
          </a:bodyPr>
          <a:p>
            <a:pPr algn="l"/>
            <a:r>
              <a:rPr lang="fr-FR" altLang="en-US" sz="2400"/>
              <a:t>In App purchase</a:t>
            </a:r>
            <a:endParaRPr lang="fr-FR" altLang="en-US" sz="2400"/>
          </a:p>
        </p:txBody>
      </p:sp>
      <p:pic>
        <p:nvPicPr>
          <p:cNvPr id="3" name="Picture 2" descr="pa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80" y="1275715"/>
            <a:ext cx="8473440" cy="46088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920" y="440690"/>
            <a:ext cx="9526905" cy="509905"/>
          </a:xfrm>
        </p:spPr>
        <p:txBody>
          <a:bodyPr>
            <a:noAutofit/>
          </a:bodyPr>
          <a:p>
            <a:pPr algn="l"/>
            <a:r>
              <a:rPr lang="en-US" altLang="en-US" sz="2400">
                <a:sym typeface="+mn-ea"/>
              </a:rPr>
              <a:t>Flutter Windows UWP desktop support is an alpha release</a:t>
            </a:r>
            <a:endParaRPr lang="en-US" altLang="en-US" sz="2400">
              <a:sym typeface="+mn-ea"/>
            </a:endParaRPr>
          </a:p>
        </p:txBody>
      </p:sp>
      <p:pic>
        <p:nvPicPr>
          <p:cNvPr id="4" name="Picture 3" descr="fLUTTERdES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030" y="950595"/>
            <a:ext cx="7901940" cy="57588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215" y="556895"/>
            <a:ext cx="5048885" cy="487680"/>
          </a:xfrm>
        </p:spPr>
        <p:txBody>
          <a:bodyPr>
            <a:noAutofit/>
          </a:bodyPr>
          <a:p>
            <a:pPr marL="0" indent="0" algn="l">
              <a:lnSpc>
                <a:spcPct val="130000"/>
              </a:lnSpc>
            </a:pPr>
            <a:r>
              <a:rPr lang="en-US" sz="2400">
                <a:sym typeface="+mn-ea"/>
              </a:rPr>
              <a:t>http://flutterflow.io/</a:t>
            </a:r>
            <a:endParaRPr lang="en-US" sz="2400">
              <a:sym typeface="+mn-ea"/>
            </a:endParaRPr>
          </a:p>
        </p:txBody>
      </p:sp>
      <p:pic>
        <p:nvPicPr>
          <p:cNvPr id="3" name="Picture 2" descr="flo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05" y="1044575"/>
            <a:ext cx="9241790" cy="53917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WPS Presentation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DejaVu Sans</vt:lpstr>
      <vt:lpstr>Times New Roman</vt:lpstr>
      <vt:lpstr>微软雅黑</vt:lpstr>
      <vt:lpstr>Droid Sans Fallback</vt:lpstr>
      <vt:lpstr>Arial Unicode MS</vt:lpstr>
      <vt:lpstr>Calibri Light</vt:lpstr>
      <vt:lpstr>Calibri</vt:lpstr>
      <vt:lpstr>MT Extra</vt:lpstr>
      <vt:lpstr>Office Theme</vt:lpstr>
      <vt:lpstr>What's new in Flutter ?</vt:lpstr>
      <vt:lpstr>PowerPoint 演示文稿</vt:lpstr>
      <vt:lpstr>Flutter for Web</vt:lpstr>
      <vt:lpstr>Support for developing on Chrome OS and publishing apps to Chrome OS.</vt:lpstr>
      <vt:lpstr>Desktop improvements</vt:lpstr>
      <vt:lpstr>Dart 2.3</vt:lpstr>
      <vt:lpstr>New reference customers for Flutter announced</vt:lpstr>
      <vt:lpstr>Google Nest Hub</vt:lpstr>
      <vt:lpstr>- Flutter Create award winners announced, along with demo reel.  - International community-organized Flutter hackathon on June 1st.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What's new in Android ?</dc:title>
  <dc:creator>timodz</dc:creator>
  <cp:lastModifiedBy>hammouda</cp:lastModifiedBy>
  <cp:revision>83</cp:revision>
  <dcterms:created xsi:type="dcterms:W3CDTF">2021-07-13T16:19:26Z</dcterms:created>
  <dcterms:modified xsi:type="dcterms:W3CDTF">2021-07-13T16:19:26Z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