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9" r:id="rId6"/>
    <p:sldId id="260" r:id="rId7"/>
    <p:sldId id="261" r:id="rId8"/>
    <p:sldId id="267" r:id="rId9"/>
    <p:sldId id="262" r:id="rId10"/>
    <p:sldId id="263" r:id="rId11"/>
    <p:sldId id="264" r:id="rId12"/>
    <p:sldId id="265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Native support for 5G.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Users will have more control over app access to location info, shared files and repositories like Photos and Videos. </a:t>
            </a:r>
            <a:endParaRPr lang="en-US"/>
          </a:p>
          <a:p>
            <a:endParaRPr lang="en-US"/>
          </a:p>
          <a:p>
            <a:r>
              <a:rPr lang="en-US"/>
              <a:t>Another helpful change: instead of apps automatically switching focus when they have an Activity in the background (like an alarm or call), . </a:t>
            </a:r>
            <a:endParaRPr lang="en-US"/>
          </a:p>
          <a:p>
            <a:endParaRPr lang="en-US"/>
          </a:p>
          <a:p>
            <a:r>
              <a:rPr lang="en-US"/>
              <a:t>Scoped Storage – which allows users to control how apps access external storage (say, in a MicroSD card). It will also better protect users from being identified by restricting access to non-resettable device identifiers, like your phone's serial number and/or IMEI, and randomizing its MAC address when connected to different Wi-Fi networks.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Live Caption, which can automatically create captions for audio and videos. The feature can be used offline.</a:t>
            </a:r>
            <a:endParaRPr lang="en-US" altLang="en-US"/>
          </a:p>
          <a:p>
            <a:r>
              <a:rPr lang="en-US" altLang="en-US"/>
              <a:t>NLP</a:t>
            </a:r>
            <a:br>
              <a:rPr lang="en-US" altLang="en-US"/>
            </a:br>
            <a:r>
              <a:rPr lang="en-US" altLang="en-US"/>
              <a:t>without network</a:t>
            </a:r>
            <a:endParaRPr lang="en-US" altLang="en-US"/>
          </a:p>
          <a:p>
            <a:endParaRPr lang="en-US"/>
          </a:p>
          <a:p>
            <a:r>
              <a:rPr lang="en-US"/>
              <a:t>Project Euphonia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GIF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GIF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GIF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GIF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0400" y="2869565"/>
            <a:ext cx="8331200" cy="1118870"/>
          </a:xfrm>
        </p:spPr>
        <p:txBody>
          <a:bodyPr>
            <a:normAutofit/>
          </a:bodyPr>
          <a:p>
            <a:r>
              <a:rPr lang="en-US" altLang="en-US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What's new in </a:t>
            </a:r>
            <a:r>
              <a:rPr lang="fr-FR" altLang="en-US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ML</a:t>
            </a:r>
            <a:r>
              <a:rPr lang="en-US" altLang="en-US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?</a:t>
            </a:r>
            <a:endParaRPr lang="en-US" altLang="en-US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920" y="440690"/>
            <a:ext cx="5151755" cy="509905"/>
          </a:xfrm>
        </p:spPr>
        <p:txBody>
          <a:bodyPr>
            <a:noAutofit/>
          </a:bodyPr>
          <a:p>
            <a:pPr algn="l"/>
            <a:r>
              <a:rPr lang="fr-FR" altLang="en-US" sz="2400">
                <a:sym typeface="+mn-ea"/>
              </a:rPr>
              <a:t>Privacy: Clipboard access</a:t>
            </a:r>
            <a:endParaRPr lang="en-US" altLang="en-US" sz="2400"/>
          </a:p>
        </p:txBody>
      </p:sp>
      <p:pic>
        <p:nvPicPr>
          <p:cNvPr id="5" name="Picture 4" descr="clipboar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39190"/>
            <a:ext cx="10058400" cy="50584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920" y="440690"/>
            <a:ext cx="5151755" cy="509905"/>
          </a:xfrm>
        </p:spPr>
        <p:txBody>
          <a:bodyPr>
            <a:noAutofit/>
          </a:bodyPr>
          <a:p>
            <a:pPr algn="l"/>
            <a:r>
              <a:rPr lang="en-US" altLang="en-US" sz="2400"/>
              <a:t>Android </a:t>
            </a:r>
            <a:r>
              <a:rPr lang="fr-FR" altLang="en-US" sz="2400"/>
              <a:t>12</a:t>
            </a:r>
            <a:endParaRPr lang="fr-FR" altLang="en-US" sz="2400"/>
          </a:p>
        </p:txBody>
      </p:sp>
      <p:pic>
        <p:nvPicPr>
          <p:cNvPr id="3" name="Picture 2" descr="android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980" y="1021715"/>
            <a:ext cx="9210675" cy="51828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920" y="440690"/>
            <a:ext cx="5151755" cy="509905"/>
          </a:xfrm>
        </p:spPr>
        <p:txBody>
          <a:bodyPr>
            <a:noAutofit/>
          </a:bodyPr>
          <a:p>
            <a:pPr algn="l"/>
            <a:r>
              <a:rPr lang="fr-FR" altLang="en-US" sz="2400"/>
              <a:t>User interface major updates</a:t>
            </a:r>
            <a:endParaRPr lang="fr-FR" altLang="en-US" sz="2400"/>
          </a:p>
        </p:txBody>
      </p:sp>
      <p:pic>
        <p:nvPicPr>
          <p:cNvPr id="3" name="Picture 2" descr="U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805" y="1009650"/>
            <a:ext cx="6676390" cy="48393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920" y="440690"/>
            <a:ext cx="6929755" cy="509905"/>
          </a:xfrm>
        </p:spPr>
        <p:txBody>
          <a:bodyPr>
            <a:noAutofit/>
          </a:bodyPr>
          <a:p>
            <a:pPr algn="l"/>
            <a:r>
              <a:rPr lang="fr-FR" altLang="en-US" sz="2400"/>
              <a:t>Color-changing user interface</a:t>
            </a:r>
            <a:endParaRPr lang="fr-FR" altLang="en-US" sz="2400"/>
          </a:p>
        </p:txBody>
      </p:sp>
      <p:pic>
        <p:nvPicPr>
          <p:cNvPr id="4" name="Picture 3" descr="U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20" y="1280160"/>
            <a:ext cx="8595360" cy="42976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920" y="440690"/>
            <a:ext cx="9229090" cy="509905"/>
          </a:xfrm>
        </p:spPr>
        <p:txBody>
          <a:bodyPr>
            <a:noAutofit/>
          </a:bodyPr>
          <a:p>
            <a:pPr algn="l"/>
            <a:r>
              <a:rPr lang="fr-FR" altLang="en-US" sz="2400"/>
              <a:t>Notification</a:t>
            </a:r>
            <a:endParaRPr lang="fr-FR" altLang="en-US" sz="2400"/>
          </a:p>
        </p:txBody>
      </p:sp>
      <p:pic>
        <p:nvPicPr>
          <p:cNvPr id="4" name="Picture 3" descr="notific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690" y="1556385"/>
            <a:ext cx="6738620" cy="37471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920" y="440690"/>
            <a:ext cx="9229090" cy="509905"/>
          </a:xfrm>
        </p:spPr>
        <p:txBody>
          <a:bodyPr>
            <a:noAutofit/>
          </a:bodyPr>
          <a:p>
            <a:pPr algn="l"/>
            <a:r>
              <a:rPr lang="fr-FR" altLang="en-US" sz="2400"/>
              <a:t>New Ripple effect</a:t>
            </a:r>
            <a:endParaRPr lang="fr-FR" altLang="en-US" sz="2400"/>
          </a:p>
        </p:txBody>
      </p:sp>
      <p:pic>
        <p:nvPicPr>
          <p:cNvPr id="3" name="Picture 2" descr="ripp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535" y="1545590"/>
            <a:ext cx="6678930" cy="37674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920" y="440690"/>
            <a:ext cx="8103870" cy="509905"/>
          </a:xfrm>
        </p:spPr>
        <p:txBody>
          <a:bodyPr>
            <a:noAutofit/>
          </a:bodyPr>
          <a:p>
            <a:pPr algn="l"/>
            <a:r>
              <a:rPr lang="fr-FR" altLang="en-US" sz="2400"/>
              <a:t>Blur effect</a:t>
            </a:r>
            <a:endParaRPr lang="fr-FR" altLang="en-US" sz="2400"/>
          </a:p>
        </p:txBody>
      </p:sp>
      <p:pic>
        <p:nvPicPr>
          <p:cNvPr id="4" name="Picture 3" descr="Blu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120" y="1019175"/>
            <a:ext cx="8747760" cy="51219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privac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30" y="768350"/>
            <a:ext cx="10822940" cy="5321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920" y="440690"/>
            <a:ext cx="6513830" cy="509905"/>
          </a:xfrm>
        </p:spPr>
        <p:txBody>
          <a:bodyPr>
            <a:noAutofit/>
          </a:bodyPr>
          <a:p>
            <a:pPr algn="l"/>
            <a:r>
              <a:rPr lang="fr-FR" altLang="en-US" sz="2400">
                <a:sym typeface="+mn-ea"/>
              </a:rPr>
              <a:t>Privacy: Location</a:t>
            </a:r>
            <a:endParaRPr lang="fr-FR" altLang="en-US" sz="2400">
              <a:sym typeface="+mn-ea"/>
            </a:endParaRPr>
          </a:p>
        </p:txBody>
      </p:sp>
      <p:pic>
        <p:nvPicPr>
          <p:cNvPr id="4" name="Picture 3" descr="Loc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060" y="950595"/>
            <a:ext cx="7421880" cy="53962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WPS Presentation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DejaVu Sans</vt:lpstr>
      <vt:lpstr>Times New Roman</vt:lpstr>
      <vt:lpstr>微软雅黑</vt:lpstr>
      <vt:lpstr>Droid Sans Fallback</vt:lpstr>
      <vt:lpstr>Arial Unicode MS</vt:lpstr>
      <vt:lpstr>Calibri Light</vt:lpstr>
      <vt:lpstr>Calibri</vt:lpstr>
      <vt:lpstr>Office Theme</vt:lpstr>
      <vt:lpstr>What's new in Android ?</vt:lpstr>
      <vt:lpstr>Android 12</vt:lpstr>
      <vt:lpstr>User interface major updates</vt:lpstr>
      <vt:lpstr>Color-changing user interface</vt:lpstr>
      <vt:lpstr>Notification</vt:lpstr>
      <vt:lpstr>New Ripple effect</vt:lpstr>
      <vt:lpstr>Blur effect</vt:lpstr>
      <vt:lpstr>PowerPoint 演示文稿</vt:lpstr>
      <vt:lpstr>Privacy: Location</vt:lpstr>
      <vt:lpstr>Privacy: Clipboard access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What's new in Android ?</dc:title>
  <dc:creator>timodz</dc:creator>
  <cp:lastModifiedBy>hammouda</cp:lastModifiedBy>
  <cp:revision>61</cp:revision>
  <dcterms:created xsi:type="dcterms:W3CDTF">2021-07-13T16:20:02Z</dcterms:created>
  <dcterms:modified xsi:type="dcterms:W3CDTF">2021-07-13T16:20:02Z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