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772438" cy="14616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F"/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 autoAdjust="0"/>
    <p:restoredTop sz="92866" autoAdjust="0"/>
  </p:normalViewPr>
  <p:slideViewPr>
    <p:cSldViewPr snapToGrid="0">
      <p:cViewPr>
        <p:scale>
          <a:sx n="68" d="100"/>
          <a:sy n="68" d="100"/>
        </p:scale>
        <p:origin x="1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33" y="2392036"/>
            <a:ext cx="17656572" cy="5088573"/>
          </a:xfrm>
        </p:spPr>
        <p:txBody>
          <a:bodyPr anchor="b"/>
          <a:lstStyle>
            <a:lvl1pPr algn="ctr">
              <a:defRPr sz="12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6555" y="7676844"/>
            <a:ext cx="15579329" cy="3528843"/>
          </a:xfrm>
        </p:spPr>
        <p:txBody>
          <a:bodyPr/>
          <a:lstStyle>
            <a:lvl1pPr marL="0" indent="0" algn="ctr">
              <a:buNone/>
              <a:defRPr sz="5115"/>
            </a:lvl1pPr>
            <a:lvl2pPr marL="974430" indent="0" algn="ctr">
              <a:buNone/>
              <a:defRPr sz="4263"/>
            </a:lvl2pPr>
            <a:lvl3pPr marL="1948861" indent="0" algn="ctr">
              <a:buNone/>
              <a:defRPr sz="3836"/>
            </a:lvl3pPr>
            <a:lvl4pPr marL="2923291" indent="0" algn="ctr">
              <a:buNone/>
              <a:defRPr sz="3410"/>
            </a:lvl4pPr>
            <a:lvl5pPr marL="3897721" indent="0" algn="ctr">
              <a:buNone/>
              <a:defRPr sz="3410"/>
            </a:lvl5pPr>
            <a:lvl6pPr marL="4872152" indent="0" algn="ctr">
              <a:buNone/>
              <a:defRPr sz="3410"/>
            </a:lvl6pPr>
            <a:lvl7pPr marL="5846582" indent="0" algn="ctr">
              <a:buNone/>
              <a:defRPr sz="3410"/>
            </a:lvl7pPr>
            <a:lvl8pPr marL="6821013" indent="0" algn="ctr">
              <a:buNone/>
              <a:defRPr sz="3410"/>
            </a:lvl8pPr>
            <a:lvl9pPr marL="7795443" indent="0" algn="ctr">
              <a:buNone/>
              <a:defRPr sz="34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4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9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65277" y="778173"/>
            <a:ext cx="4479057" cy="12386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106" y="778173"/>
            <a:ext cx="13177515" cy="12386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3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287" y="3643882"/>
            <a:ext cx="17916228" cy="6079896"/>
          </a:xfrm>
        </p:spPr>
        <p:txBody>
          <a:bodyPr anchor="b"/>
          <a:lstStyle>
            <a:lvl1pPr>
              <a:defRPr sz="12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287" y="9781296"/>
            <a:ext cx="17916228" cy="3197274"/>
          </a:xfrm>
        </p:spPr>
        <p:txBody>
          <a:bodyPr/>
          <a:lstStyle>
            <a:lvl1pPr marL="0" indent="0">
              <a:buNone/>
              <a:defRPr sz="5115">
                <a:solidFill>
                  <a:schemeClr val="tx1"/>
                </a:solidFill>
              </a:defRPr>
            </a:lvl1pPr>
            <a:lvl2pPr marL="974430" indent="0">
              <a:buNone/>
              <a:defRPr sz="4263">
                <a:solidFill>
                  <a:schemeClr val="tx1">
                    <a:tint val="75000"/>
                  </a:schemeClr>
                </a:solidFill>
              </a:defRPr>
            </a:lvl2pPr>
            <a:lvl3pPr marL="1948861" indent="0">
              <a:buNone/>
              <a:defRPr sz="3836">
                <a:solidFill>
                  <a:schemeClr val="tx1">
                    <a:tint val="75000"/>
                  </a:schemeClr>
                </a:solidFill>
              </a:defRPr>
            </a:lvl3pPr>
            <a:lvl4pPr marL="2923291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4pPr>
            <a:lvl5pPr marL="3897721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5pPr>
            <a:lvl6pPr marL="4872152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6pPr>
            <a:lvl7pPr marL="5846582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7pPr>
            <a:lvl8pPr marL="6821013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8pPr>
            <a:lvl9pPr marL="7795443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105" y="3890864"/>
            <a:ext cx="8828286" cy="927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6047" y="3890864"/>
            <a:ext cx="8828286" cy="927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30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11" y="778176"/>
            <a:ext cx="17916228" cy="2825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0813" y="3582979"/>
            <a:ext cx="8787714" cy="1755963"/>
          </a:xfrm>
        </p:spPr>
        <p:txBody>
          <a:bodyPr anchor="b"/>
          <a:lstStyle>
            <a:lvl1pPr marL="0" indent="0">
              <a:buNone/>
              <a:defRPr sz="5115" b="1"/>
            </a:lvl1pPr>
            <a:lvl2pPr marL="974430" indent="0">
              <a:buNone/>
              <a:defRPr sz="4263" b="1"/>
            </a:lvl2pPr>
            <a:lvl3pPr marL="1948861" indent="0">
              <a:buNone/>
              <a:defRPr sz="3836" b="1"/>
            </a:lvl3pPr>
            <a:lvl4pPr marL="2923291" indent="0">
              <a:buNone/>
              <a:defRPr sz="3410" b="1"/>
            </a:lvl4pPr>
            <a:lvl5pPr marL="3897721" indent="0">
              <a:buNone/>
              <a:defRPr sz="3410" b="1"/>
            </a:lvl5pPr>
            <a:lvl6pPr marL="4872152" indent="0">
              <a:buNone/>
              <a:defRPr sz="3410" b="1"/>
            </a:lvl6pPr>
            <a:lvl7pPr marL="5846582" indent="0">
              <a:buNone/>
              <a:defRPr sz="3410" b="1"/>
            </a:lvl7pPr>
            <a:lvl8pPr marL="6821013" indent="0">
              <a:buNone/>
              <a:defRPr sz="3410" b="1"/>
            </a:lvl8pPr>
            <a:lvl9pPr marL="7795443" indent="0">
              <a:buNone/>
              <a:defRPr sz="3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0813" y="5338941"/>
            <a:ext cx="8787714" cy="7852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16048" y="3582979"/>
            <a:ext cx="8830992" cy="1755963"/>
          </a:xfrm>
        </p:spPr>
        <p:txBody>
          <a:bodyPr anchor="b"/>
          <a:lstStyle>
            <a:lvl1pPr marL="0" indent="0">
              <a:buNone/>
              <a:defRPr sz="5115" b="1"/>
            </a:lvl1pPr>
            <a:lvl2pPr marL="974430" indent="0">
              <a:buNone/>
              <a:defRPr sz="4263" b="1"/>
            </a:lvl2pPr>
            <a:lvl3pPr marL="1948861" indent="0">
              <a:buNone/>
              <a:defRPr sz="3836" b="1"/>
            </a:lvl3pPr>
            <a:lvl4pPr marL="2923291" indent="0">
              <a:buNone/>
              <a:defRPr sz="3410" b="1"/>
            </a:lvl4pPr>
            <a:lvl5pPr marL="3897721" indent="0">
              <a:buNone/>
              <a:defRPr sz="3410" b="1"/>
            </a:lvl5pPr>
            <a:lvl6pPr marL="4872152" indent="0">
              <a:buNone/>
              <a:defRPr sz="3410" b="1"/>
            </a:lvl6pPr>
            <a:lvl7pPr marL="5846582" indent="0">
              <a:buNone/>
              <a:defRPr sz="3410" b="1"/>
            </a:lvl7pPr>
            <a:lvl8pPr marL="6821013" indent="0">
              <a:buNone/>
              <a:defRPr sz="3410" b="1"/>
            </a:lvl8pPr>
            <a:lvl9pPr marL="7795443" indent="0">
              <a:buNone/>
              <a:defRPr sz="3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16048" y="5338941"/>
            <a:ext cx="8830992" cy="7852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5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9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11" y="974408"/>
            <a:ext cx="6699652" cy="3410426"/>
          </a:xfrm>
        </p:spPr>
        <p:txBody>
          <a:bodyPr anchor="b"/>
          <a:lstStyle>
            <a:lvl1pPr>
              <a:defRPr sz="6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0992" y="2104453"/>
            <a:ext cx="10516047" cy="10386914"/>
          </a:xfrm>
        </p:spPr>
        <p:txBody>
          <a:bodyPr/>
          <a:lstStyle>
            <a:lvl1pPr>
              <a:defRPr sz="6820"/>
            </a:lvl1pPr>
            <a:lvl2pPr>
              <a:defRPr sz="5968"/>
            </a:lvl2pPr>
            <a:lvl3pPr>
              <a:defRPr sz="5115"/>
            </a:lvl3pPr>
            <a:lvl4pPr>
              <a:defRPr sz="4263"/>
            </a:lvl4pPr>
            <a:lvl5pPr>
              <a:defRPr sz="4263"/>
            </a:lvl5pPr>
            <a:lvl6pPr>
              <a:defRPr sz="4263"/>
            </a:lvl6pPr>
            <a:lvl7pPr>
              <a:defRPr sz="4263"/>
            </a:lvl7pPr>
            <a:lvl8pPr>
              <a:defRPr sz="4263"/>
            </a:lvl8pPr>
            <a:lvl9pPr>
              <a:defRPr sz="42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0811" y="4384834"/>
            <a:ext cx="6699652" cy="8123447"/>
          </a:xfrm>
        </p:spPr>
        <p:txBody>
          <a:bodyPr/>
          <a:lstStyle>
            <a:lvl1pPr marL="0" indent="0">
              <a:buNone/>
              <a:defRPr sz="3410"/>
            </a:lvl1pPr>
            <a:lvl2pPr marL="974430" indent="0">
              <a:buNone/>
              <a:defRPr sz="2984"/>
            </a:lvl2pPr>
            <a:lvl3pPr marL="1948861" indent="0">
              <a:buNone/>
              <a:defRPr sz="2558"/>
            </a:lvl3pPr>
            <a:lvl4pPr marL="2923291" indent="0">
              <a:buNone/>
              <a:defRPr sz="2131"/>
            </a:lvl4pPr>
            <a:lvl5pPr marL="3897721" indent="0">
              <a:buNone/>
              <a:defRPr sz="2131"/>
            </a:lvl5pPr>
            <a:lvl6pPr marL="4872152" indent="0">
              <a:buNone/>
              <a:defRPr sz="2131"/>
            </a:lvl6pPr>
            <a:lvl7pPr marL="5846582" indent="0">
              <a:buNone/>
              <a:defRPr sz="2131"/>
            </a:lvl7pPr>
            <a:lvl8pPr marL="6821013" indent="0">
              <a:buNone/>
              <a:defRPr sz="2131"/>
            </a:lvl8pPr>
            <a:lvl9pPr marL="7795443" indent="0">
              <a:buNone/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6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811" y="974408"/>
            <a:ext cx="6699652" cy="3410426"/>
          </a:xfrm>
        </p:spPr>
        <p:txBody>
          <a:bodyPr anchor="b"/>
          <a:lstStyle>
            <a:lvl1pPr>
              <a:defRPr sz="6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30992" y="2104453"/>
            <a:ext cx="10516047" cy="10386914"/>
          </a:xfrm>
        </p:spPr>
        <p:txBody>
          <a:bodyPr anchor="t"/>
          <a:lstStyle>
            <a:lvl1pPr marL="0" indent="0">
              <a:buNone/>
              <a:defRPr sz="6820"/>
            </a:lvl1pPr>
            <a:lvl2pPr marL="974430" indent="0">
              <a:buNone/>
              <a:defRPr sz="5968"/>
            </a:lvl2pPr>
            <a:lvl3pPr marL="1948861" indent="0">
              <a:buNone/>
              <a:defRPr sz="5115"/>
            </a:lvl3pPr>
            <a:lvl4pPr marL="2923291" indent="0">
              <a:buNone/>
              <a:defRPr sz="4263"/>
            </a:lvl4pPr>
            <a:lvl5pPr marL="3897721" indent="0">
              <a:buNone/>
              <a:defRPr sz="4263"/>
            </a:lvl5pPr>
            <a:lvl6pPr marL="4872152" indent="0">
              <a:buNone/>
              <a:defRPr sz="4263"/>
            </a:lvl6pPr>
            <a:lvl7pPr marL="5846582" indent="0">
              <a:buNone/>
              <a:defRPr sz="4263"/>
            </a:lvl7pPr>
            <a:lvl8pPr marL="6821013" indent="0">
              <a:buNone/>
              <a:defRPr sz="4263"/>
            </a:lvl8pPr>
            <a:lvl9pPr marL="7795443" indent="0">
              <a:buNone/>
              <a:defRPr sz="42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0811" y="4384834"/>
            <a:ext cx="6699652" cy="8123447"/>
          </a:xfrm>
        </p:spPr>
        <p:txBody>
          <a:bodyPr/>
          <a:lstStyle>
            <a:lvl1pPr marL="0" indent="0">
              <a:buNone/>
              <a:defRPr sz="3410"/>
            </a:lvl1pPr>
            <a:lvl2pPr marL="974430" indent="0">
              <a:buNone/>
              <a:defRPr sz="2984"/>
            </a:lvl2pPr>
            <a:lvl3pPr marL="1948861" indent="0">
              <a:buNone/>
              <a:defRPr sz="2558"/>
            </a:lvl3pPr>
            <a:lvl4pPr marL="2923291" indent="0">
              <a:buNone/>
              <a:defRPr sz="2131"/>
            </a:lvl4pPr>
            <a:lvl5pPr marL="3897721" indent="0">
              <a:buNone/>
              <a:defRPr sz="2131"/>
            </a:lvl5pPr>
            <a:lvl6pPr marL="4872152" indent="0">
              <a:buNone/>
              <a:defRPr sz="2131"/>
            </a:lvl6pPr>
            <a:lvl7pPr marL="5846582" indent="0">
              <a:buNone/>
              <a:defRPr sz="2131"/>
            </a:lvl7pPr>
            <a:lvl8pPr marL="6821013" indent="0">
              <a:buNone/>
              <a:defRPr sz="2131"/>
            </a:lvl8pPr>
            <a:lvl9pPr marL="7795443" indent="0">
              <a:buNone/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8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105" y="778176"/>
            <a:ext cx="17916228" cy="282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105" y="3890864"/>
            <a:ext cx="17916228" cy="9273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105" y="13546974"/>
            <a:ext cx="4673799" cy="778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BF2D-F8E5-4F41-A93D-4999843E25D3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0870" y="13546974"/>
            <a:ext cx="7010698" cy="778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70534" y="13546974"/>
            <a:ext cx="4673799" cy="778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6799-CFDF-4758-AD85-9D685AF4E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48861" rtl="0" eaLnBrk="1" latinLnBrk="0" hangingPunct="1">
        <a:lnSpc>
          <a:spcPct val="90000"/>
        </a:lnSpc>
        <a:spcBef>
          <a:spcPct val="0"/>
        </a:spcBef>
        <a:buNone/>
        <a:defRPr sz="9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215" indent="-487215" algn="l" defTabSz="1948861" rtl="0" eaLnBrk="1" latinLnBrk="0" hangingPunct="1">
        <a:lnSpc>
          <a:spcPct val="90000"/>
        </a:lnSpc>
        <a:spcBef>
          <a:spcPts val="2131"/>
        </a:spcBef>
        <a:buFont typeface="Arial" panose="020B0604020202020204" pitchFamily="34" charset="0"/>
        <a:buChar char="•"/>
        <a:defRPr sz="5968" kern="1200">
          <a:solidFill>
            <a:schemeClr val="tx1"/>
          </a:solidFill>
          <a:latin typeface="+mn-lt"/>
          <a:ea typeface="+mn-ea"/>
          <a:cs typeface="+mn-cs"/>
        </a:defRPr>
      </a:lvl1pPr>
      <a:lvl2pPr marL="1461646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5115" kern="1200">
          <a:solidFill>
            <a:schemeClr val="tx1"/>
          </a:solidFill>
          <a:latin typeface="+mn-lt"/>
          <a:ea typeface="+mn-ea"/>
          <a:cs typeface="+mn-cs"/>
        </a:defRPr>
      </a:lvl2pPr>
      <a:lvl3pPr marL="2436076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3pPr>
      <a:lvl4pPr marL="3410506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4pPr>
      <a:lvl5pPr marL="4384937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5pPr>
      <a:lvl6pPr marL="5359367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6pPr>
      <a:lvl7pPr marL="6333797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7pPr>
      <a:lvl8pPr marL="7308228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8pPr>
      <a:lvl9pPr marL="8282658" indent="-487215" algn="l" defTabSz="1948861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1pPr>
      <a:lvl2pPr marL="974430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2pPr>
      <a:lvl3pPr marL="1948861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3pPr>
      <a:lvl4pPr marL="2923291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4pPr>
      <a:lvl5pPr marL="3897721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5pPr>
      <a:lvl6pPr marL="4872152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6pPr>
      <a:lvl7pPr marL="5846582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7pPr>
      <a:lvl8pPr marL="6821013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8pPr>
      <a:lvl9pPr marL="7795443" algn="l" defTabSz="1948861" rtl="0" eaLnBrk="1" latinLnBrk="0" hangingPunct="1">
        <a:defRPr sz="3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svg"/><Relationship Id="rId8" Type="http://schemas.openxmlformats.org/officeDocument/2006/relationships/image" Target="../media/image7.sv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9">
            <a:extLst>
              <a:ext uri="{FF2B5EF4-FFF2-40B4-BE49-F238E27FC236}">
                <a16:creationId xmlns:a16="http://schemas.microsoft.com/office/drawing/2014/main" id="{43C60260-4059-0F45-D52B-1A3EA50F7C75}"/>
              </a:ext>
            </a:extLst>
          </p:cNvPr>
          <p:cNvSpPr/>
          <p:nvPr/>
        </p:nvSpPr>
        <p:spPr>
          <a:xfrm rot="16200000" flipH="1">
            <a:off x="6151994" y="5564881"/>
            <a:ext cx="1649310" cy="215817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67E33608-E1D8-3238-1273-ABB133D1C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3666381" y="10614380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B829E458-0966-EF1D-E3B8-0D77E51B0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197" y="11290229"/>
            <a:ext cx="1176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Upload Blog / Resume Function</a:t>
            </a:r>
          </a:p>
        </p:txBody>
      </p:sp>
      <p:pic>
        <p:nvPicPr>
          <p:cNvPr id="6" name="Google Shape;311;p18">
            <a:extLst>
              <a:ext uri="{FF2B5EF4-FFF2-40B4-BE49-F238E27FC236}">
                <a16:creationId xmlns:a16="http://schemas.microsoft.com/office/drawing/2014/main" id="{34403557-CB00-80FB-12A7-F46755E4B9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0407" y="2152818"/>
            <a:ext cx="328090" cy="328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2;p18">
            <a:extLst>
              <a:ext uri="{FF2B5EF4-FFF2-40B4-BE49-F238E27FC236}">
                <a16:creationId xmlns:a16="http://schemas.microsoft.com/office/drawing/2014/main" id="{FE3F2E78-63A1-92CC-E61A-95A79D5A0A11}"/>
              </a:ext>
            </a:extLst>
          </p:cNvPr>
          <p:cNvSpPr/>
          <p:nvPr/>
        </p:nvSpPr>
        <p:spPr>
          <a:xfrm>
            <a:off x="3614060" y="2156950"/>
            <a:ext cx="13528216" cy="9994289"/>
          </a:xfrm>
          <a:prstGeom prst="rect">
            <a:avLst/>
          </a:prstGeom>
          <a:noFill/>
          <a:ln w="12700" cap="flat" cmpd="sng">
            <a:solidFill>
              <a:srgbClr val="00A0C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396664" tIns="79320" rIns="79320" bIns="39649" anchor="t" anchorCtr="0">
            <a:noAutofit/>
          </a:bodyPr>
          <a:lstStyle/>
          <a:p>
            <a:pPr defTabSz="793407">
              <a:buClr>
                <a:srgbClr val="00A0C8"/>
              </a:buClr>
              <a:buSzPts val="1200"/>
              <a:defRPr/>
            </a:pPr>
            <a:r>
              <a:rPr lang="en-US" sz="1200" kern="0" dirty="0">
                <a:solidFill>
                  <a:srgbClr val="00A0C8"/>
                </a:solidFill>
                <a:ea typeface="Arial"/>
                <a:cs typeface="Arial"/>
                <a:sym typeface="Arial"/>
              </a:rPr>
              <a:t>us-east-1</a:t>
            </a:r>
            <a:endParaRPr sz="12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9" name="Graphic 21">
            <a:extLst>
              <a:ext uri="{FF2B5EF4-FFF2-40B4-BE49-F238E27FC236}">
                <a16:creationId xmlns:a16="http://schemas.microsoft.com/office/drawing/2014/main" id="{C69A63C7-5FA5-AACB-809B-F087BD0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681383" y="2343467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0772373E-E26B-8D71-48E8-1C026FE8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674" y="3003202"/>
            <a:ext cx="23123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https://customdomainname.com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5CCF4C4F-2A7F-4564-0B97-11FD6082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403" y="1807776"/>
            <a:ext cx="1307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Website User</a:t>
            </a: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DEE6031C-D6D6-66E4-18D6-A46A6A76D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flipH="1">
            <a:off x="9817737" y="1386988"/>
            <a:ext cx="407683" cy="40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216329-5599-8457-DD70-AC50E35D26C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10017444" y="3280201"/>
            <a:ext cx="1389" cy="408216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">
            <a:extLst>
              <a:ext uri="{FF2B5EF4-FFF2-40B4-BE49-F238E27FC236}">
                <a16:creationId xmlns:a16="http://schemas.microsoft.com/office/drawing/2014/main" id="{15DFA451-996D-4F7B-1930-FD4BA959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795" y="9771997"/>
            <a:ext cx="1943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Upload S3 Bucket</a:t>
            </a:r>
          </a:p>
        </p:txBody>
      </p:sp>
      <p:pic>
        <p:nvPicPr>
          <p:cNvPr id="50" name="Graphic 16">
            <a:extLst>
              <a:ext uri="{FF2B5EF4-FFF2-40B4-BE49-F238E27FC236}">
                <a16:creationId xmlns:a16="http://schemas.microsoft.com/office/drawing/2014/main" id="{0E90077E-D49D-0701-65BE-AA227646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4236605" y="9489447"/>
            <a:ext cx="396664" cy="3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33">
            <a:extLst>
              <a:ext uri="{FF2B5EF4-FFF2-40B4-BE49-F238E27FC236}">
                <a16:creationId xmlns:a16="http://schemas.microsoft.com/office/drawing/2014/main" id="{AF5626DC-3D4E-B290-0B3C-8861D7AC8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921" y="9942645"/>
            <a:ext cx="9310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Blogpost.txt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43DB8183-0EC9-18A6-EC42-513D4BD6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790" y="8485272"/>
            <a:ext cx="1307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Student</a:t>
            </a: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86CB09B-21E6-C35D-ED39-F4575901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flipH="1">
            <a:off x="16204736" y="8085075"/>
            <a:ext cx="407683" cy="40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Freeform 59">
            <a:extLst>
              <a:ext uri="{FF2B5EF4-FFF2-40B4-BE49-F238E27FC236}">
                <a16:creationId xmlns:a16="http://schemas.microsoft.com/office/drawing/2014/main" id="{76CBB59E-113B-ACFC-3BD5-4CCC710A0898}"/>
              </a:ext>
            </a:extLst>
          </p:cNvPr>
          <p:cNvSpPr/>
          <p:nvPr/>
        </p:nvSpPr>
        <p:spPr>
          <a:xfrm rot="10800000" flipH="1">
            <a:off x="15865685" y="8701201"/>
            <a:ext cx="533227" cy="7210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1D619492-0712-7427-8AA8-9AE08032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8859" y="9211395"/>
            <a:ext cx="1943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Event Notifications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170C4D2-FE57-9604-AFF7-B9539DBC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829082" y="5822364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2">
            <a:extLst>
              <a:ext uri="{FF2B5EF4-FFF2-40B4-BE49-F238E27FC236}">
                <a16:creationId xmlns:a16="http://schemas.microsoft.com/office/drawing/2014/main" id="{92F5F712-7402-1B14-A859-5EECE0D9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221" y="6534253"/>
            <a:ext cx="1977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View Counter Database</a:t>
            </a:r>
          </a:p>
        </p:txBody>
      </p:sp>
      <p:pic>
        <p:nvPicPr>
          <p:cNvPr id="76" name="Graphic 10">
            <a:extLst>
              <a:ext uri="{FF2B5EF4-FFF2-40B4-BE49-F238E27FC236}">
                <a16:creationId xmlns:a16="http://schemas.microsoft.com/office/drawing/2014/main" id="{2C9D15F5-2E4B-0CAB-A59E-276957C6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565194" y="4768370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51AF24E2-21CC-5A55-1462-23BB5B8A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067" y="5412485"/>
            <a:ext cx="117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Increment View Counter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62DD75-AB48-44DB-21BA-53AB5FF54803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10025404" y="6111903"/>
            <a:ext cx="1985" cy="901447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eeform 59">
            <a:extLst>
              <a:ext uri="{FF2B5EF4-FFF2-40B4-BE49-F238E27FC236}">
                <a16:creationId xmlns:a16="http://schemas.microsoft.com/office/drawing/2014/main" id="{B272BBD1-08EA-2A8C-A261-2EC6B67C51A8}"/>
              </a:ext>
            </a:extLst>
          </p:cNvPr>
          <p:cNvSpPr/>
          <p:nvPr/>
        </p:nvSpPr>
        <p:spPr>
          <a:xfrm rot="16200000">
            <a:off x="4926469" y="5174507"/>
            <a:ext cx="801984" cy="48762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8" name="Freeform 59">
            <a:extLst>
              <a:ext uri="{FF2B5EF4-FFF2-40B4-BE49-F238E27FC236}">
                <a16:creationId xmlns:a16="http://schemas.microsoft.com/office/drawing/2014/main" id="{4186799F-CA09-4849-4DDD-B39BC00DDB26}"/>
              </a:ext>
            </a:extLst>
          </p:cNvPr>
          <p:cNvSpPr/>
          <p:nvPr/>
        </p:nvSpPr>
        <p:spPr>
          <a:xfrm rot="10800000" flipV="1">
            <a:off x="5295062" y="5163053"/>
            <a:ext cx="276207" cy="6611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AE49124-E7B1-F196-2E03-E0463CC7B0CA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10011935" y="2084775"/>
            <a:ext cx="1" cy="258692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0">
            <a:extLst>
              <a:ext uri="{FF2B5EF4-FFF2-40B4-BE49-F238E27FC236}">
                <a16:creationId xmlns:a16="http://schemas.microsoft.com/office/drawing/2014/main" id="{61B8017C-84FD-CDDB-B74F-6CAF56F6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1258918" y="3664563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TextBox 12">
            <a:extLst>
              <a:ext uri="{FF2B5EF4-FFF2-40B4-BE49-F238E27FC236}">
                <a16:creationId xmlns:a16="http://schemas.microsoft.com/office/drawing/2014/main" id="{5F1AD02C-B149-0D5B-F9DE-9476DEF81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8233" y="3852142"/>
            <a:ext cx="28638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Certificate Manager (ACM)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C02054C-287B-5793-FD69-5DADF2882A1D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0331763" y="3995113"/>
            <a:ext cx="927158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CCB2DFB-4000-2B60-D8FC-8FCB040A5D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54830" y="5234871"/>
            <a:ext cx="514213" cy="514213"/>
          </a:xfrm>
          <a:prstGeom prst="rect">
            <a:avLst/>
          </a:prstGeom>
        </p:spPr>
      </p:pic>
      <p:pic>
        <p:nvPicPr>
          <p:cNvPr id="23" name="Graphic 19">
            <a:extLst>
              <a:ext uri="{FF2B5EF4-FFF2-40B4-BE49-F238E27FC236}">
                <a16:creationId xmlns:a16="http://schemas.microsoft.com/office/drawing/2014/main" id="{35C7E539-FE37-D82E-F268-1199FFDC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686891" y="3688417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06E28B2B-6052-A40D-06D8-1F6240D93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522" y="4358421"/>
            <a:ext cx="19888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4743A0-573D-58D4-2388-77E0E33CEBB9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flipH="1" flipV="1">
            <a:off x="10011936" y="4635420"/>
            <a:ext cx="1" cy="599451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6EC8EF5-8485-2486-1D23-B84FB67CB057}"/>
              </a:ext>
            </a:extLst>
          </p:cNvPr>
          <p:cNvSpPr/>
          <p:nvPr/>
        </p:nvSpPr>
        <p:spPr bwMode="auto">
          <a:xfrm>
            <a:off x="6970359" y="4920732"/>
            <a:ext cx="6124878" cy="4993113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6330" tIns="79333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bg1"/>
                </a:solidFill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0AD19B-4E46-90A4-35D9-9D32B1CABCC5}"/>
              </a:ext>
            </a:extLst>
          </p:cNvPr>
          <p:cNvSpPr/>
          <p:nvPr/>
        </p:nvSpPr>
        <p:spPr bwMode="auto">
          <a:xfrm>
            <a:off x="7148693" y="6041732"/>
            <a:ext cx="2159976" cy="372670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9333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us-east-1a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8FE86-F81A-44DC-F6C0-5395B599DA8F}"/>
              </a:ext>
            </a:extLst>
          </p:cNvPr>
          <p:cNvSpPr/>
          <p:nvPr/>
        </p:nvSpPr>
        <p:spPr>
          <a:xfrm>
            <a:off x="7516675" y="7016897"/>
            <a:ext cx="5017459" cy="1132366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9333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351A0500-7377-428C-36C5-32A5C1080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965234" y="4911968"/>
            <a:ext cx="330552" cy="33055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CFF666CC-AD0D-9BD4-2DD7-189F38F908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862113" y="7013350"/>
            <a:ext cx="330552" cy="330552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6EC49E2-7E11-9F8B-64A0-FECEE8FAEFCB}"/>
              </a:ext>
            </a:extLst>
          </p:cNvPr>
          <p:cNvGrpSpPr/>
          <p:nvPr/>
        </p:nvGrpSpPr>
        <p:grpSpPr>
          <a:xfrm>
            <a:off x="7733525" y="7282628"/>
            <a:ext cx="967859" cy="856349"/>
            <a:chOff x="5632853" y="3348677"/>
            <a:chExt cx="1115568" cy="987042"/>
          </a:xfrm>
        </p:grpSpPr>
        <p:pic>
          <p:nvPicPr>
            <p:cNvPr id="116" name="Graphic 60">
              <a:extLst>
                <a:ext uri="{FF2B5EF4-FFF2-40B4-BE49-F238E27FC236}">
                  <a16:creationId xmlns:a16="http://schemas.microsoft.com/office/drawing/2014/main" id="{3AE9666B-2A4D-AC63-8665-C364CB0D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6">
              <a:extLst>
                <a:ext uri="{FF2B5EF4-FFF2-40B4-BE49-F238E27FC236}">
                  <a16:creationId xmlns:a16="http://schemas.microsoft.com/office/drawing/2014/main" id="{611F7F49-C0FB-643A-EB97-D759076CF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2853" y="3803597"/>
              <a:ext cx="1115568" cy="53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Web Server Instance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674D49-8F2D-7F69-4721-29D95AF31D82}"/>
              </a:ext>
            </a:extLst>
          </p:cNvPr>
          <p:cNvSpPr/>
          <p:nvPr/>
        </p:nvSpPr>
        <p:spPr>
          <a:xfrm>
            <a:off x="7277401" y="6561422"/>
            <a:ext cx="1880909" cy="3062930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6330" tIns="79333" bIns="39668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1D80AFC-AA21-E1C5-7E86-0ADB1951BC0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7270365" y="6555230"/>
            <a:ext cx="330552" cy="330552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73F3789-ED00-7E7C-2360-36F6DC26778B}"/>
              </a:ext>
            </a:extLst>
          </p:cNvPr>
          <p:cNvCxnSpPr>
            <a:cxnSpLocks/>
          </p:cNvCxnSpPr>
          <p:nvPr/>
        </p:nvCxnSpPr>
        <p:spPr>
          <a:xfrm flipV="1">
            <a:off x="12793023" y="10935845"/>
            <a:ext cx="873358" cy="18176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reeform 60">
            <a:extLst>
              <a:ext uri="{FF2B5EF4-FFF2-40B4-BE49-F238E27FC236}">
                <a16:creationId xmlns:a16="http://schemas.microsoft.com/office/drawing/2014/main" id="{EE14612A-67CD-7FA6-4199-CA9A256FBCB1}"/>
              </a:ext>
            </a:extLst>
          </p:cNvPr>
          <p:cNvSpPr/>
          <p:nvPr/>
        </p:nvSpPr>
        <p:spPr>
          <a:xfrm rot="5400000" flipH="1" flipV="1">
            <a:off x="14028482" y="9402782"/>
            <a:ext cx="1198232" cy="126131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25E15ADE-FC21-045F-CE66-25CF36F7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4155" y="11279005"/>
            <a:ext cx="1988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Transformed HTML file S3 Bucket</a:t>
            </a:r>
          </a:p>
        </p:txBody>
      </p:sp>
      <p:sp>
        <p:nvSpPr>
          <p:cNvPr id="46" name="Freeform 59">
            <a:extLst>
              <a:ext uri="{FF2B5EF4-FFF2-40B4-BE49-F238E27FC236}">
                <a16:creationId xmlns:a16="http://schemas.microsoft.com/office/drawing/2014/main" id="{4D4BDA63-C36A-C791-D532-25F30C5BA8C1}"/>
              </a:ext>
            </a:extLst>
          </p:cNvPr>
          <p:cNvSpPr/>
          <p:nvPr/>
        </p:nvSpPr>
        <p:spPr>
          <a:xfrm flipH="1">
            <a:off x="10116237" y="10215040"/>
            <a:ext cx="1738711" cy="39967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Freeform 59">
            <a:extLst>
              <a:ext uri="{FF2B5EF4-FFF2-40B4-BE49-F238E27FC236}">
                <a16:creationId xmlns:a16="http://schemas.microsoft.com/office/drawing/2014/main" id="{868E9196-5FB7-50BC-A433-C993F0F4DB42}"/>
              </a:ext>
            </a:extLst>
          </p:cNvPr>
          <p:cNvSpPr/>
          <p:nvPr/>
        </p:nvSpPr>
        <p:spPr>
          <a:xfrm>
            <a:off x="8217853" y="10215040"/>
            <a:ext cx="1895603" cy="4009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1142DA-DAD1-3C30-7328-8BCE222CC894}"/>
              </a:ext>
            </a:extLst>
          </p:cNvPr>
          <p:cNvCxnSpPr>
            <a:cxnSpLocks/>
            <a:stCxn id="117" idx="2"/>
            <a:endCxn id="62" idx="2"/>
          </p:cNvCxnSpPr>
          <p:nvPr/>
        </p:nvCxnSpPr>
        <p:spPr>
          <a:xfrm>
            <a:off x="8217455" y="8138977"/>
            <a:ext cx="398" cy="2076063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10432C-DE14-184F-6E06-94555F4E6A5D}"/>
              </a:ext>
            </a:extLst>
          </p:cNvPr>
          <p:cNvCxnSpPr>
            <a:cxnSpLocks/>
            <a:stCxn id="86" idx="2"/>
            <a:endCxn id="46" idx="2"/>
          </p:cNvCxnSpPr>
          <p:nvPr/>
        </p:nvCxnSpPr>
        <p:spPr>
          <a:xfrm>
            <a:off x="11851067" y="8182869"/>
            <a:ext cx="3881" cy="2032171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9F3BC93-BF5A-EA5B-0651-F30F5BDA128F}"/>
              </a:ext>
            </a:extLst>
          </p:cNvPr>
          <p:cNvSpPr/>
          <p:nvPr/>
        </p:nvSpPr>
        <p:spPr bwMode="auto">
          <a:xfrm>
            <a:off x="10783406" y="6085629"/>
            <a:ext cx="2159976" cy="372670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9333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us-east-1b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7BC6EF-237E-1AED-8698-BA7D51B8C8D5}"/>
              </a:ext>
            </a:extLst>
          </p:cNvPr>
          <p:cNvGrpSpPr/>
          <p:nvPr/>
        </p:nvGrpSpPr>
        <p:grpSpPr>
          <a:xfrm>
            <a:off x="11367137" y="7326520"/>
            <a:ext cx="967859" cy="856349"/>
            <a:chOff x="5631583" y="3348677"/>
            <a:chExt cx="1115568" cy="987042"/>
          </a:xfrm>
        </p:grpSpPr>
        <p:pic>
          <p:nvPicPr>
            <p:cNvPr id="85" name="Graphic 60">
              <a:extLst>
                <a:ext uri="{FF2B5EF4-FFF2-40B4-BE49-F238E27FC236}">
                  <a16:creationId xmlns:a16="http://schemas.microsoft.com/office/drawing/2014/main" id="{860B80B7-B2DF-CBF7-277B-8902B5CE0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16">
              <a:extLst>
                <a:ext uri="{FF2B5EF4-FFF2-40B4-BE49-F238E27FC236}">
                  <a16:creationId xmlns:a16="http://schemas.microsoft.com/office/drawing/2014/main" id="{4F32D789-10E7-D73D-8CEB-00F350774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1583" y="3803597"/>
              <a:ext cx="1115568" cy="53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Web Server Instance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7514440-9586-DC59-8A87-620C82523E25}"/>
              </a:ext>
            </a:extLst>
          </p:cNvPr>
          <p:cNvSpPr/>
          <p:nvPr/>
        </p:nvSpPr>
        <p:spPr>
          <a:xfrm>
            <a:off x="10912114" y="6605318"/>
            <a:ext cx="1880909" cy="3062930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6330" tIns="79333" bIns="39668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AC5F203-C0E5-1AD1-D1A1-6010C8298D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10905081" y="6599122"/>
            <a:ext cx="330552" cy="330552"/>
          </a:xfrm>
          <a:prstGeom prst="rect">
            <a:avLst/>
          </a:prstGeom>
        </p:spPr>
      </p:pic>
      <p:sp>
        <p:nvSpPr>
          <p:cNvPr id="152" name="TextBox 18">
            <a:extLst>
              <a:ext uri="{FF2B5EF4-FFF2-40B4-BE49-F238E27FC236}">
                <a16:creationId xmlns:a16="http://schemas.microsoft.com/office/drawing/2014/main" id="{A764DEC3-1CE8-4FA3-20F7-B31D6A67F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7718" y="5812622"/>
            <a:ext cx="1202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Email notification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1614CC17-0948-A1CB-F15D-B87111289AA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207900" y="5369958"/>
            <a:ext cx="396664" cy="396664"/>
          </a:xfrm>
          <a:prstGeom prst="rect">
            <a:avLst/>
          </a:prstGeom>
        </p:spPr>
      </p:pic>
      <p:pic>
        <p:nvPicPr>
          <p:cNvPr id="155" name="Graphic 10">
            <a:extLst>
              <a:ext uri="{FF2B5EF4-FFF2-40B4-BE49-F238E27FC236}">
                <a16:creationId xmlns:a16="http://schemas.microsoft.com/office/drawing/2014/main" id="{D1D6AEF6-E749-3049-DA61-EE698AFC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3552352" y="5237736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20">
            <a:extLst>
              <a:ext uri="{FF2B5EF4-FFF2-40B4-BE49-F238E27FC236}">
                <a16:creationId xmlns:a16="http://schemas.microsoft.com/office/drawing/2014/main" id="{314DAD87-A989-26B4-DA80-BFE8869E2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6976" y="5898159"/>
            <a:ext cx="117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Contact Form Function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B824FE0-0130-DB6A-628E-9539D974612D}"/>
              </a:ext>
            </a:extLst>
          </p:cNvPr>
          <p:cNvCxnSpPr>
            <a:cxnSpLocks/>
            <a:stCxn id="157" idx="2"/>
          </p:cNvCxnSpPr>
          <p:nvPr/>
        </p:nvCxnSpPr>
        <p:spPr>
          <a:xfrm flipH="1">
            <a:off x="13851254" y="6359824"/>
            <a:ext cx="4104" cy="1155251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DE9819-0270-860C-92BC-9B6D75CA0A7D}"/>
              </a:ext>
            </a:extLst>
          </p:cNvPr>
          <p:cNvCxnSpPr>
            <a:cxnSpLocks/>
            <a:stCxn id="163" idx="1"/>
            <a:endCxn id="155" idx="3"/>
          </p:cNvCxnSpPr>
          <p:nvPr/>
        </p:nvCxnSpPr>
        <p:spPr>
          <a:xfrm flipH="1" flipV="1">
            <a:off x="14213463" y="5568291"/>
            <a:ext cx="512969" cy="414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24">
            <a:extLst>
              <a:ext uri="{FF2B5EF4-FFF2-40B4-BE49-F238E27FC236}">
                <a16:creationId xmlns:a16="http://schemas.microsoft.com/office/drawing/2014/main" id="{097270CB-F382-09DB-9BD5-125677B8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4726426" y="5201450"/>
            <a:ext cx="661106" cy="73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9">
            <a:extLst>
              <a:ext uri="{FF2B5EF4-FFF2-40B4-BE49-F238E27FC236}">
                <a16:creationId xmlns:a16="http://schemas.microsoft.com/office/drawing/2014/main" id="{CC0E0C84-F322-C3D2-14AE-D69129A0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5426" y="5937760"/>
            <a:ext cx="1318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Contact Form SNS Topic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1879784-8F87-4D4A-836C-2E897600A376}"/>
              </a:ext>
            </a:extLst>
          </p:cNvPr>
          <p:cNvCxnSpPr>
            <a:cxnSpLocks/>
            <a:stCxn id="153" idx="1"/>
            <a:endCxn id="163" idx="3"/>
          </p:cNvCxnSpPr>
          <p:nvPr/>
        </p:nvCxnSpPr>
        <p:spPr>
          <a:xfrm flipH="1">
            <a:off x="15387535" y="5568290"/>
            <a:ext cx="820364" cy="416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68ABC87-F89A-6E73-3C14-A81C488471FB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2041002" y="7522034"/>
            <a:ext cx="1490405" cy="2823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5937AA4-B694-B31A-51F1-CC3E3ED2E25D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flipH="1" flipV="1">
            <a:off x="16398911" y="6274287"/>
            <a:ext cx="9666" cy="1810788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8">
            <a:extLst>
              <a:ext uri="{FF2B5EF4-FFF2-40B4-BE49-F238E27FC236}">
                <a16:creationId xmlns:a16="http://schemas.microsoft.com/office/drawing/2014/main" id="{FBF038FA-0D70-3846-2CDB-2A9A3127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15204574" y="9056942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10">
            <a:extLst>
              <a:ext uri="{FF2B5EF4-FFF2-40B4-BE49-F238E27FC236}">
                <a16:creationId xmlns:a16="http://schemas.microsoft.com/office/drawing/2014/main" id="{17923425-AA42-3776-C780-EB2DEC73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07883" y="8484903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TextBox 20">
            <a:extLst>
              <a:ext uri="{FF2B5EF4-FFF2-40B4-BE49-F238E27FC236}">
                <a16:creationId xmlns:a16="http://schemas.microsoft.com/office/drawing/2014/main" id="{16EF3E54-16DD-413C-6327-C5D173F7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507" y="9145326"/>
            <a:ext cx="117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Fetch Latest AWS News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6CFE68AA-2622-0513-E455-A88B0D491D4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912786" y="8446266"/>
            <a:ext cx="1010534" cy="741059"/>
          </a:xfrm>
          <a:prstGeom prst="rect">
            <a:avLst/>
          </a:prstGeom>
        </p:spPr>
      </p:pic>
      <p:sp>
        <p:nvSpPr>
          <p:cNvPr id="216" name="TextBox 9">
            <a:extLst>
              <a:ext uri="{FF2B5EF4-FFF2-40B4-BE49-F238E27FC236}">
                <a16:creationId xmlns:a16="http://schemas.microsoft.com/office/drawing/2014/main" id="{5E250AD0-9CBC-82B0-F8D0-836DE83F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606" y="9153761"/>
            <a:ext cx="1586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News Blog RSS Feed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3111CEA-6419-0048-B628-0AB85E4A6B33}"/>
              </a:ext>
            </a:extLst>
          </p:cNvPr>
          <p:cNvCxnSpPr>
            <a:cxnSpLocks/>
            <a:stCxn id="215" idx="3"/>
            <a:endCxn id="212" idx="1"/>
          </p:cNvCxnSpPr>
          <p:nvPr/>
        </p:nvCxnSpPr>
        <p:spPr>
          <a:xfrm flipV="1">
            <a:off x="2923320" y="8815456"/>
            <a:ext cx="1284563" cy="134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Graphic 23">
            <a:extLst>
              <a:ext uri="{FF2B5EF4-FFF2-40B4-BE49-F238E27FC236}">
                <a16:creationId xmlns:a16="http://schemas.microsoft.com/office/drawing/2014/main" id="{30F1B89A-208D-ED1B-648A-CFED9A84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541920" y="8483386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TextBox 12">
            <a:extLst>
              <a:ext uri="{FF2B5EF4-FFF2-40B4-BE49-F238E27FC236}">
                <a16:creationId xmlns:a16="http://schemas.microsoft.com/office/drawing/2014/main" id="{A4EEBFE3-2ED2-891B-0443-A1FA517AB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568" y="9159263"/>
            <a:ext cx="1977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Latest News Stories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7564E5C-9211-B54B-80BB-A509D3260139}"/>
              </a:ext>
            </a:extLst>
          </p:cNvPr>
          <p:cNvCxnSpPr>
            <a:cxnSpLocks/>
            <a:stCxn id="220" idx="1"/>
            <a:endCxn id="212" idx="3"/>
          </p:cNvCxnSpPr>
          <p:nvPr/>
        </p:nvCxnSpPr>
        <p:spPr>
          <a:xfrm flipH="1">
            <a:off x="4868989" y="8813939"/>
            <a:ext cx="672931" cy="1517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Graphic 19">
            <a:extLst>
              <a:ext uri="{FF2B5EF4-FFF2-40B4-BE49-F238E27FC236}">
                <a16:creationId xmlns:a16="http://schemas.microsoft.com/office/drawing/2014/main" id="{72AFEBC0-F734-F7DC-D56B-1B7A624F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4056474" y="10570564"/>
            <a:ext cx="661027" cy="66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extBox 11">
            <a:extLst>
              <a:ext uri="{FF2B5EF4-FFF2-40B4-BE49-F238E27FC236}">
                <a16:creationId xmlns:a16="http://schemas.microsoft.com/office/drawing/2014/main" id="{C7D9BB5E-0BE3-1AD2-B6E7-1B2872FC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442" y="11259811"/>
            <a:ext cx="1291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Daily Scheduled EventBridge Rule</a:t>
            </a:r>
          </a:p>
        </p:txBody>
      </p:sp>
      <p:pic>
        <p:nvPicPr>
          <p:cNvPr id="228" name="Graphic 10">
            <a:extLst>
              <a:ext uri="{FF2B5EF4-FFF2-40B4-BE49-F238E27FC236}">
                <a16:creationId xmlns:a16="http://schemas.microsoft.com/office/drawing/2014/main" id="{E144A7F5-7C02-C07B-B1FA-0522D452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541920" y="10570524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" name="TextBox 20">
            <a:extLst>
              <a:ext uri="{FF2B5EF4-FFF2-40B4-BE49-F238E27FC236}">
                <a16:creationId xmlns:a16="http://schemas.microsoft.com/office/drawing/2014/main" id="{E59AAF36-2F9A-8BF3-382D-92238999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092" y="11233557"/>
            <a:ext cx="117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Get News to Webpage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47BA494-F536-76C1-B2A0-C850402F2181}"/>
              </a:ext>
            </a:extLst>
          </p:cNvPr>
          <p:cNvCxnSpPr>
            <a:cxnSpLocks/>
          </p:cNvCxnSpPr>
          <p:nvPr/>
        </p:nvCxnSpPr>
        <p:spPr>
          <a:xfrm flipH="1">
            <a:off x="4717501" y="10901077"/>
            <a:ext cx="824419" cy="1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236E895-0CF4-4518-83A3-BAFC7782D777}"/>
              </a:ext>
            </a:extLst>
          </p:cNvPr>
          <p:cNvCxnSpPr>
            <a:cxnSpLocks/>
          </p:cNvCxnSpPr>
          <p:nvPr/>
        </p:nvCxnSpPr>
        <p:spPr>
          <a:xfrm flipH="1">
            <a:off x="5870163" y="9411961"/>
            <a:ext cx="4620" cy="1161173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59">
            <a:extLst>
              <a:ext uri="{FF2B5EF4-FFF2-40B4-BE49-F238E27FC236}">
                <a16:creationId xmlns:a16="http://schemas.microsoft.com/office/drawing/2014/main" id="{0952EDC9-6B8C-E221-6246-1C6151A44451}"/>
              </a:ext>
            </a:extLst>
          </p:cNvPr>
          <p:cNvSpPr/>
          <p:nvPr/>
        </p:nvSpPr>
        <p:spPr>
          <a:xfrm rot="5400000" flipH="1" flipV="1">
            <a:off x="5992813" y="8863799"/>
            <a:ext cx="3424588" cy="64466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6806879D-ED80-BF76-0DD6-2BEFD3A6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222" y="5738560"/>
            <a:ext cx="1139427" cy="646331"/>
          </a:xfrm>
          <a:prstGeom prst="rect">
            <a:avLst/>
          </a:prstGeom>
          <a:solidFill>
            <a:srgbClr val="232F3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2954B64B-D416-A27A-ECEC-D7F517E0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12102924" y="10614380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DA44221E-6F4D-C724-2523-48DC365C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924" y="7305251"/>
            <a:ext cx="1109018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Function URL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F937B7-F1A2-822E-0F87-3D63549A9FAE}"/>
              </a:ext>
            </a:extLst>
          </p:cNvPr>
          <p:cNvCxnSpPr>
            <a:cxnSpLocks/>
          </p:cNvCxnSpPr>
          <p:nvPr/>
        </p:nvCxnSpPr>
        <p:spPr>
          <a:xfrm flipV="1">
            <a:off x="6203026" y="10899753"/>
            <a:ext cx="1179747" cy="2649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B91775D3-28CB-ECD0-0A4D-766CE84B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586" y="10762578"/>
            <a:ext cx="1109018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Function URL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B3D77F0-66C6-6CCA-4125-CB37AF87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0043" y="7388726"/>
            <a:ext cx="1109018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Function URL</a:t>
            </a:r>
          </a:p>
        </p:txBody>
      </p:sp>
      <p:pic>
        <p:nvPicPr>
          <p:cNvPr id="17" name="Graphic 10">
            <a:extLst>
              <a:ext uri="{FF2B5EF4-FFF2-40B4-BE49-F238E27FC236}">
                <a16:creationId xmlns:a16="http://schemas.microsoft.com/office/drawing/2014/main" id="{074B8E09-11A6-B2ED-F735-82E92BBC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889244" y="10614380"/>
            <a:ext cx="661106" cy="6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EF9C95AC-446F-DF36-6BC2-DF37058E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8301" y="11298613"/>
            <a:ext cx="117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Fetch Blog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8CCC62-96A1-EE42-7578-8E109369E665}"/>
              </a:ext>
            </a:extLst>
          </p:cNvPr>
          <p:cNvCxnSpPr>
            <a:cxnSpLocks/>
          </p:cNvCxnSpPr>
          <p:nvPr/>
        </p:nvCxnSpPr>
        <p:spPr>
          <a:xfrm flipV="1">
            <a:off x="11550350" y="10944496"/>
            <a:ext cx="710151" cy="874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17">
            <a:extLst>
              <a:ext uri="{FF2B5EF4-FFF2-40B4-BE49-F238E27FC236}">
                <a16:creationId xmlns:a16="http://schemas.microsoft.com/office/drawing/2014/main" id="{0AA8CACD-1D43-86B7-F6E9-E28D03DB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 bwMode="auto">
          <a:xfrm>
            <a:off x="9706244" y="105639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86BB7B88-1DF9-C2E0-D77E-527797F4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743" y="1135633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HTTP 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AD6D3A-9A70-E434-07E1-2791E4D7C866}"/>
              </a:ext>
            </a:extLst>
          </p:cNvPr>
          <p:cNvCxnSpPr>
            <a:cxnSpLocks/>
          </p:cNvCxnSpPr>
          <p:nvPr/>
        </p:nvCxnSpPr>
        <p:spPr>
          <a:xfrm>
            <a:off x="10468244" y="10944933"/>
            <a:ext cx="421000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6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3748</TotalTime>
  <Words>106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Lavelle</dc:creator>
  <cp:lastModifiedBy>Neal Davis</cp:lastModifiedBy>
  <cp:revision>12</cp:revision>
  <dcterms:created xsi:type="dcterms:W3CDTF">2023-10-09T09:29:22Z</dcterms:created>
  <dcterms:modified xsi:type="dcterms:W3CDTF">2024-03-28T10:56:37Z</dcterms:modified>
</cp:coreProperties>
</file>