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  <p:sldId id="270" r:id="rId9"/>
    <p:sldId id="261" r:id="rId10"/>
    <p:sldId id="264" r:id="rId11"/>
    <p:sldId id="269" r:id="rId12"/>
    <p:sldId id="265" r:id="rId13"/>
    <p:sldId id="267" r:id="rId14"/>
    <p:sldId id="268" r:id="rId15"/>
    <p:sldId id="271" r:id="rId16"/>
    <p:sldId id="272" r:id="rId17"/>
    <p:sldId id="266" r:id="rId18"/>
    <p:sldId id="275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7F222-F46A-4ECB-8AA0-ACE6C76C004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69CC860-3B0A-4DD9-9BE0-AD22E1A36380}">
      <dgm:prSet phldrT="[Text]"/>
      <dgm:spPr/>
      <dgm:t>
        <a:bodyPr/>
        <a:lstStyle/>
        <a:p>
          <a:r>
            <a:rPr lang="en-US" dirty="0" smtClean="0"/>
            <a:t>1st Time</a:t>
          </a:r>
          <a:endParaRPr lang="en-US" dirty="0"/>
        </a:p>
      </dgm:t>
    </dgm:pt>
    <dgm:pt modelId="{D75F7B41-5A57-4B4B-BB84-91E9D9C9D377}" type="parTrans" cxnId="{FF893A21-8BB0-4265-8DB9-170BF7B09D98}">
      <dgm:prSet/>
      <dgm:spPr/>
      <dgm:t>
        <a:bodyPr/>
        <a:lstStyle/>
        <a:p>
          <a:endParaRPr lang="en-US"/>
        </a:p>
      </dgm:t>
    </dgm:pt>
    <dgm:pt modelId="{E6389BBC-66E2-4297-8313-EC3C9DCC0374}" type="sibTrans" cxnId="{FF893A21-8BB0-4265-8DB9-170BF7B09D98}">
      <dgm:prSet/>
      <dgm:spPr/>
      <dgm:t>
        <a:bodyPr/>
        <a:lstStyle/>
        <a:p>
          <a:endParaRPr lang="en-US"/>
        </a:p>
      </dgm:t>
    </dgm:pt>
    <dgm:pt modelId="{E995EF52-53BD-4D5D-A325-523F60F9D6C1}">
      <dgm:prSet phldrT="[Text]"/>
      <dgm:spPr/>
      <dgm:t>
        <a:bodyPr/>
        <a:lstStyle/>
        <a:p>
          <a:r>
            <a:rPr lang="en-US" dirty="0" smtClean="0"/>
            <a:t>2</a:t>
          </a:r>
          <a:r>
            <a:rPr lang="en-US" baseline="30000" dirty="0" smtClean="0"/>
            <a:t>nd</a:t>
          </a:r>
          <a:r>
            <a:rPr lang="en-US" dirty="0" smtClean="0"/>
            <a:t> Time</a:t>
          </a:r>
          <a:endParaRPr lang="en-US" dirty="0"/>
        </a:p>
      </dgm:t>
    </dgm:pt>
    <dgm:pt modelId="{0CB784CA-CFE8-445D-BAE8-9AE5FBA116D0}" type="parTrans" cxnId="{27403466-0DB8-4C76-98ED-CBDD1B28E10B}">
      <dgm:prSet/>
      <dgm:spPr/>
      <dgm:t>
        <a:bodyPr/>
        <a:lstStyle/>
        <a:p>
          <a:endParaRPr lang="en-US"/>
        </a:p>
      </dgm:t>
    </dgm:pt>
    <dgm:pt modelId="{E05FB6F1-99CF-4CB5-A035-46F038AC0C3A}" type="sibTrans" cxnId="{27403466-0DB8-4C76-98ED-CBDD1B28E10B}">
      <dgm:prSet/>
      <dgm:spPr/>
      <dgm:t>
        <a:bodyPr/>
        <a:lstStyle/>
        <a:p>
          <a:endParaRPr lang="en-US"/>
        </a:p>
      </dgm:t>
    </dgm:pt>
    <dgm:pt modelId="{85B99250-EB66-42C1-9EA0-A68D077EE2B3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Time</a:t>
          </a:r>
          <a:endParaRPr lang="en-US" dirty="0"/>
        </a:p>
      </dgm:t>
    </dgm:pt>
    <dgm:pt modelId="{43D5B57C-F04D-43D2-8DB7-18D93FA90E25}" type="parTrans" cxnId="{B89D1014-BF20-4B85-A4ED-BCE18ED1C55A}">
      <dgm:prSet/>
      <dgm:spPr/>
      <dgm:t>
        <a:bodyPr/>
        <a:lstStyle/>
        <a:p>
          <a:endParaRPr lang="en-US"/>
        </a:p>
      </dgm:t>
    </dgm:pt>
    <dgm:pt modelId="{3ED150EB-3A18-4CDD-9CC9-61E98D821837}" type="sibTrans" cxnId="{B89D1014-BF20-4B85-A4ED-BCE18ED1C55A}">
      <dgm:prSet/>
      <dgm:spPr/>
      <dgm:t>
        <a:bodyPr/>
        <a:lstStyle/>
        <a:p>
          <a:endParaRPr lang="en-US"/>
        </a:p>
      </dgm:t>
    </dgm:pt>
    <dgm:pt modelId="{58309465-4080-4E5C-96B4-9702D24D223D}" type="pres">
      <dgm:prSet presAssocID="{7117F222-F46A-4ECB-8AA0-ACE6C76C0043}" presName="Name0" presStyleCnt="0">
        <dgm:presLayoutVars>
          <dgm:dir/>
          <dgm:resizeHandles val="exact"/>
        </dgm:presLayoutVars>
      </dgm:prSet>
      <dgm:spPr/>
    </dgm:pt>
    <dgm:pt modelId="{8ED0C631-CD05-4899-92B2-8DB0BCA8F775}" type="pres">
      <dgm:prSet presAssocID="{769CC860-3B0A-4DD9-9BE0-AD22E1A36380}" presName="parTxOnly" presStyleLbl="node1" presStyleIdx="0" presStyleCnt="3" custLinFactNeighborX="-54169" custLinFactNeighborY="394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A6997-0318-41B6-8E8B-8102D1B3290F}" type="pres">
      <dgm:prSet presAssocID="{E6389BBC-66E2-4297-8313-EC3C9DCC0374}" presName="parSpace" presStyleCnt="0"/>
      <dgm:spPr/>
    </dgm:pt>
    <dgm:pt modelId="{660C86EA-E7E9-46DC-A85E-00FC25035189}" type="pres">
      <dgm:prSet presAssocID="{E995EF52-53BD-4D5D-A325-523F60F9D6C1}" presName="parTxOnly" presStyleLbl="node1" presStyleIdx="1" presStyleCnt="3" custLinFactNeighborX="-1641" custLinFactNeighborY="3361">
        <dgm:presLayoutVars>
          <dgm:bulletEnabled val="1"/>
        </dgm:presLayoutVars>
      </dgm:prSet>
      <dgm:spPr/>
    </dgm:pt>
    <dgm:pt modelId="{F3884BE2-5FC1-4B52-9511-94F0408C9D27}" type="pres">
      <dgm:prSet presAssocID="{E05FB6F1-99CF-4CB5-A035-46F038AC0C3A}" presName="parSpace" presStyleCnt="0"/>
      <dgm:spPr/>
    </dgm:pt>
    <dgm:pt modelId="{921B2665-A2C9-4649-A034-F26C42DDE135}" type="pres">
      <dgm:prSet presAssocID="{85B99250-EB66-42C1-9EA0-A68D077EE2B3}" presName="parTxOnly" presStyleLbl="node1" presStyleIdx="2" presStyleCnt="3" custLinFactNeighborX="-9277" custLinFactNeighborY="0">
        <dgm:presLayoutVars>
          <dgm:bulletEnabled val="1"/>
        </dgm:presLayoutVars>
      </dgm:prSet>
      <dgm:spPr/>
    </dgm:pt>
  </dgm:ptLst>
  <dgm:cxnLst>
    <dgm:cxn modelId="{465EEC29-7F1A-4AD8-AB20-4553AA0F5D20}" type="presOf" srcId="{7117F222-F46A-4ECB-8AA0-ACE6C76C0043}" destId="{58309465-4080-4E5C-96B4-9702D24D223D}" srcOrd="0" destOrd="0" presId="urn:microsoft.com/office/officeart/2005/8/layout/hChevron3"/>
    <dgm:cxn modelId="{FF893A21-8BB0-4265-8DB9-170BF7B09D98}" srcId="{7117F222-F46A-4ECB-8AA0-ACE6C76C0043}" destId="{769CC860-3B0A-4DD9-9BE0-AD22E1A36380}" srcOrd="0" destOrd="0" parTransId="{D75F7B41-5A57-4B4B-BB84-91E9D9C9D377}" sibTransId="{E6389BBC-66E2-4297-8313-EC3C9DCC0374}"/>
    <dgm:cxn modelId="{B89D1014-BF20-4B85-A4ED-BCE18ED1C55A}" srcId="{7117F222-F46A-4ECB-8AA0-ACE6C76C0043}" destId="{85B99250-EB66-42C1-9EA0-A68D077EE2B3}" srcOrd="2" destOrd="0" parTransId="{43D5B57C-F04D-43D2-8DB7-18D93FA90E25}" sibTransId="{3ED150EB-3A18-4CDD-9CC9-61E98D821837}"/>
    <dgm:cxn modelId="{78EE7CFD-B324-4BCF-A740-2DB574D0F03D}" type="presOf" srcId="{E995EF52-53BD-4D5D-A325-523F60F9D6C1}" destId="{660C86EA-E7E9-46DC-A85E-00FC25035189}" srcOrd="0" destOrd="0" presId="urn:microsoft.com/office/officeart/2005/8/layout/hChevron3"/>
    <dgm:cxn modelId="{A69233C6-C27A-4C3C-A7F2-42E521CAD123}" type="presOf" srcId="{769CC860-3B0A-4DD9-9BE0-AD22E1A36380}" destId="{8ED0C631-CD05-4899-92B2-8DB0BCA8F775}" srcOrd="0" destOrd="0" presId="urn:microsoft.com/office/officeart/2005/8/layout/hChevron3"/>
    <dgm:cxn modelId="{27403466-0DB8-4C76-98ED-CBDD1B28E10B}" srcId="{7117F222-F46A-4ECB-8AA0-ACE6C76C0043}" destId="{E995EF52-53BD-4D5D-A325-523F60F9D6C1}" srcOrd="1" destOrd="0" parTransId="{0CB784CA-CFE8-445D-BAE8-9AE5FBA116D0}" sibTransId="{E05FB6F1-99CF-4CB5-A035-46F038AC0C3A}"/>
    <dgm:cxn modelId="{785F5572-6BF2-41ED-9B54-8AEC133C1D6C}" type="presOf" srcId="{85B99250-EB66-42C1-9EA0-A68D077EE2B3}" destId="{921B2665-A2C9-4649-A034-F26C42DDE135}" srcOrd="0" destOrd="0" presId="urn:microsoft.com/office/officeart/2005/8/layout/hChevron3"/>
    <dgm:cxn modelId="{2E6841A9-6B72-4EEB-9BB2-68427DD30DA0}" type="presParOf" srcId="{58309465-4080-4E5C-96B4-9702D24D223D}" destId="{8ED0C631-CD05-4899-92B2-8DB0BCA8F775}" srcOrd="0" destOrd="0" presId="urn:microsoft.com/office/officeart/2005/8/layout/hChevron3"/>
    <dgm:cxn modelId="{B6B4F352-EFFC-4117-8C9F-B09CCDAA6483}" type="presParOf" srcId="{58309465-4080-4E5C-96B4-9702D24D223D}" destId="{595A6997-0318-41B6-8E8B-8102D1B3290F}" srcOrd="1" destOrd="0" presId="urn:microsoft.com/office/officeart/2005/8/layout/hChevron3"/>
    <dgm:cxn modelId="{17663E06-B39B-485C-AA4E-C0B2E72E8A4B}" type="presParOf" srcId="{58309465-4080-4E5C-96B4-9702D24D223D}" destId="{660C86EA-E7E9-46DC-A85E-00FC25035189}" srcOrd="2" destOrd="0" presId="urn:microsoft.com/office/officeart/2005/8/layout/hChevron3"/>
    <dgm:cxn modelId="{252D297D-B169-4A04-ADC7-3A30BF27E2C3}" type="presParOf" srcId="{58309465-4080-4E5C-96B4-9702D24D223D}" destId="{F3884BE2-5FC1-4B52-9511-94F0408C9D27}" srcOrd="3" destOrd="0" presId="urn:microsoft.com/office/officeart/2005/8/layout/hChevron3"/>
    <dgm:cxn modelId="{81AEFD88-3FF5-45F9-94C4-2A1549162101}" type="presParOf" srcId="{58309465-4080-4E5C-96B4-9702D24D223D}" destId="{921B2665-A2C9-4649-A034-F26C42DDE13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17F222-F46A-4ECB-8AA0-ACE6C76C004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69CC860-3B0A-4DD9-9BE0-AD22E1A36380}">
      <dgm:prSet phldrT="[Text]"/>
      <dgm:spPr/>
      <dgm:t>
        <a:bodyPr/>
        <a:lstStyle/>
        <a:p>
          <a:r>
            <a:rPr lang="en-US" dirty="0" smtClean="0"/>
            <a:t>v 1.0</a:t>
          </a:r>
          <a:endParaRPr lang="en-US" dirty="0"/>
        </a:p>
      </dgm:t>
    </dgm:pt>
    <dgm:pt modelId="{D75F7B41-5A57-4B4B-BB84-91E9D9C9D377}" type="parTrans" cxnId="{FF893A21-8BB0-4265-8DB9-170BF7B09D98}">
      <dgm:prSet/>
      <dgm:spPr/>
      <dgm:t>
        <a:bodyPr/>
        <a:lstStyle/>
        <a:p>
          <a:endParaRPr lang="en-US"/>
        </a:p>
      </dgm:t>
    </dgm:pt>
    <dgm:pt modelId="{E6389BBC-66E2-4297-8313-EC3C9DCC0374}" type="sibTrans" cxnId="{FF893A21-8BB0-4265-8DB9-170BF7B09D98}">
      <dgm:prSet/>
      <dgm:spPr/>
      <dgm:t>
        <a:bodyPr/>
        <a:lstStyle/>
        <a:p>
          <a:endParaRPr lang="en-US"/>
        </a:p>
      </dgm:t>
    </dgm:pt>
    <dgm:pt modelId="{E995EF52-53BD-4D5D-A325-523F60F9D6C1}">
      <dgm:prSet phldrT="[Text]"/>
      <dgm:spPr/>
      <dgm:t>
        <a:bodyPr/>
        <a:lstStyle/>
        <a:p>
          <a:r>
            <a:rPr lang="en-US" dirty="0" smtClean="0"/>
            <a:t>v 2.0</a:t>
          </a:r>
          <a:endParaRPr lang="en-US" dirty="0"/>
        </a:p>
      </dgm:t>
    </dgm:pt>
    <dgm:pt modelId="{0CB784CA-CFE8-445D-BAE8-9AE5FBA116D0}" type="parTrans" cxnId="{27403466-0DB8-4C76-98ED-CBDD1B28E10B}">
      <dgm:prSet/>
      <dgm:spPr/>
      <dgm:t>
        <a:bodyPr/>
        <a:lstStyle/>
        <a:p>
          <a:endParaRPr lang="en-US"/>
        </a:p>
      </dgm:t>
    </dgm:pt>
    <dgm:pt modelId="{E05FB6F1-99CF-4CB5-A035-46F038AC0C3A}" type="sibTrans" cxnId="{27403466-0DB8-4C76-98ED-CBDD1B28E10B}">
      <dgm:prSet/>
      <dgm:spPr/>
      <dgm:t>
        <a:bodyPr/>
        <a:lstStyle/>
        <a:p>
          <a:endParaRPr lang="en-US"/>
        </a:p>
      </dgm:t>
    </dgm:pt>
    <dgm:pt modelId="{85B99250-EB66-42C1-9EA0-A68D077EE2B3}">
      <dgm:prSet phldrT="[Text]"/>
      <dgm:spPr/>
      <dgm:t>
        <a:bodyPr/>
        <a:lstStyle/>
        <a:p>
          <a:r>
            <a:rPr lang="en-US" dirty="0" smtClean="0"/>
            <a:t>v 3.0</a:t>
          </a:r>
          <a:endParaRPr lang="en-US" dirty="0"/>
        </a:p>
      </dgm:t>
    </dgm:pt>
    <dgm:pt modelId="{43D5B57C-F04D-43D2-8DB7-18D93FA90E25}" type="parTrans" cxnId="{B89D1014-BF20-4B85-A4ED-BCE18ED1C55A}">
      <dgm:prSet/>
      <dgm:spPr/>
      <dgm:t>
        <a:bodyPr/>
        <a:lstStyle/>
        <a:p>
          <a:endParaRPr lang="en-US"/>
        </a:p>
      </dgm:t>
    </dgm:pt>
    <dgm:pt modelId="{3ED150EB-3A18-4CDD-9CC9-61E98D821837}" type="sibTrans" cxnId="{B89D1014-BF20-4B85-A4ED-BCE18ED1C55A}">
      <dgm:prSet/>
      <dgm:spPr/>
      <dgm:t>
        <a:bodyPr/>
        <a:lstStyle/>
        <a:p>
          <a:endParaRPr lang="en-US"/>
        </a:p>
      </dgm:t>
    </dgm:pt>
    <dgm:pt modelId="{58309465-4080-4E5C-96B4-9702D24D223D}" type="pres">
      <dgm:prSet presAssocID="{7117F222-F46A-4ECB-8AA0-ACE6C76C0043}" presName="Name0" presStyleCnt="0">
        <dgm:presLayoutVars>
          <dgm:dir/>
          <dgm:resizeHandles val="exact"/>
        </dgm:presLayoutVars>
      </dgm:prSet>
      <dgm:spPr/>
    </dgm:pt>
    <dgm:pt modelId="{8ED0C631-CD05-4899-92B2-8DB0BCA8F775}" type="pres">
      <dgm:prSet presAssocID="{769CC860-3B0A-4DD9-9BE0-AD22E1A36380}" presName="parTxOnly" presStyleLbl="node1" presStyleIdx="0" presStyleCnt="3" custLinFactNeighborX="-54169" custLinFactNeighborY="394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5A6997-0318-41B6-8E8B-8102D1B3290F}" type="pres">
      <dgm:prSet presAssocID="{E6389BBC-66E2-4297-8313-EC3C9DCC0374}" presName="parSpace" presStyleCnt="0"/>
      <dgm:spPr/>
    </dgm:pt>
    <dgm:pt modelId="{660C86EA-E7E9-46DC-A85E-00FC25035189}" type="pres">
      <dgm:prSet presAssocID="{E995EF52-53BD-4D5D-A325-523F60F9D6C1}" presName="parTxOnly" presStyleLbl="node1" presStyleIdx="1" presStyleCnt="3" custLinFactNeighborX="-1641" custLinFactNeighborY="33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84BE2-5FC1-4B52-9511-94F0408C9D27}" type="pres">
      <dgm:prSet presAssocID="{E05FB6F1-99CF-4CB5-A035-46F038AC0C3A}" presName="parSpace" presStyleCnt="0"/>
      <dgm:spPr/>
    </dgm:pt>
    <dgm:pt modelId="{921B2665-A2C9-4649-A034-F26C42DDE135}" type="pres">
      <dgm:prSet presAssocID="{85B99250-EB66-42C1-9EA0-A68D077EE2B3}" presName="parTxOnly" presStyleLbl="node1" presStyleIdx="2" presStyleCnt="3" custLinFactNeighborX="-9277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5EEC29-7F1A-4AD8-AB20-4553AA0F5D20}" type="presOf" srcId="{7117F222-F46A-4ECB-8AA0-ACE6C76C0043}" destId="{58309465-4080-4E5C-96B4-9702D24D223D}" srcOrd="0" destOrd="0" presId="urn:microsoft.com/office/officeart/2005/8/layout/hChevron3"/>
    <dgm:cxn modelId="{FF893A21-8BB0-4265-8DB9-170BF7B09D98}" srcId="{7117F222-F46A-4ECB-8AA0-ACE6C76C0043}" destId="{769CC860-3B0A-4DD9-9BE0-AD22E1A36380}" srcOrd="0" destOrd="0" parTransId="{D75F7B41-5A57-4B4B-BB84-91E9D9C9D377}" sibTransId="{E6389BBC-66E2-4297-8313-EC3C9DCC0374}"/>
    <dgm:cxn modelId="{B89D1014-BF20-4B85-A4ED-BCE18ED1C55A}" srcId="{7117F222-F46A-4ECB-8AA0-ACE6C76C0043}" destId="{85B99250-EB66-42C1-9EA0-A68D077EE2B3}" srcOrd="2" destOrd="0" parTransId="{43D5B57C-F04D-43D2-8DB7-18D93FA90E25}" sibTransId="{3ED150EB-3A18-4CDD-9CC9-61E98D821837}"/>
    <dgm:cxn modelId="{78EE7CFD-B324-4BCF-A740-2DB574D0F03D}" type="presOf" srcId="{E995EF52-53BD-4D5D-A325-523F60F9D6C1}" destId="{660C86EA-E7E9-46DC-A85E-00FC25035189}" srcOrd="0" destOrd="0" presId="urn:microsoft.com/office/officeart/2005/8/layout/hChevron3"/>
    <dgm:cxn modelId="{A69233C6-C27A-4C3C-A7F2-42E521CAD123}" type="presOf" srcId="{769CC860-3B0A-4DD9-9BE0-AD22E1A36380}" destId="{8ED0C631-CD05-4899-92B2-8DB0BCA8F775}" srcOrd="0" destOrd="0" presId="urn:microsoft.com/office/officeart/2005/8/layout/hChevron3"/>
    <dgm:cxn modelId="{27403466-0DB8-4C76-98ED-CBDD1B28E10B}" srcId="{7117F222-F46A-4ECB-8AA0-ACE6C76C0043}" destId="{E995EF52-53BD-4D5D-A325-523F60F9D6C1}" srcOrd="1" destOrd="0" parTransId="{0CB784CA-CFE8-445D-BAE8-9AE5FBA116D0}" sibTransId="{E05FB6F1-99CF-4CB5-A035-46F038AC0C3A}"/>
    <dgm:cxn modelId="{785F5572-6BF2-41ED-9B54-8AEC133C1D6C}" type="presOf" srcId="{85B99250-EB66-42C1-9EA0-A68D077EE2B3}" destId="{921B2665-A2C9-4649-A034-F26C42DDE135}" srcOrd="0" destOrd="0" presId="urn:microsoft.com/office/officeart/2005/8/layout/hChevron3"/>
    <dgm:cxn modelId="{2E6841A9-6B72-4EEB-9BB2-68427DD30DA0}" type="presParOf" srcId="{58309465-4080-4E5C-96B4-9702D24D223D}" destId="{8ED0C631-CD05-4899-92B2-8DB0BCA8F775}" srcOrd="0" destOrd="0" presId="urn:microsoft.com/office/officeart/2005/8/layout/hChevron3"/>
    <dgm:cxn modelId="{B6B4F352-EFFC-4117-8C9F-B09CCDAA6483}" type="presParOf" srcId="{58309465-4080-4E5C-96B4-9702D24D223D}" destId="{595A6997-0318-41B6-8E8B-8102D1B3290F}" srcOrd="1" destOrd="0" presId="urn:microsoft.com/office/officeart/2005/8/layout/hChevron3"/>
    <dgm:cxn modelId="{17663E06-B39B-485C-AA4E-C0B2E72E8A4B}" type="presParOf" srcId="{58309465-4080-4E5C-96B4-9702D24D223D}" destId="{660C86EA-E7E9-46DC-A85E-00FC25035189}" srcOrd="2" destOrd="0" presId="urn:microsoft.com/office/officeart/2005/8/layout/hChevron3"/>
    <dgm:cxn modelId="{252D297D-B169-4A04-ADC7-3A30BF27E2C3}" type="presParOf" srcId="{58309465-4080-4E5C-96B4-9702D24D223D}" destId="{F3884BE2-5FC1-4B52-9511-94F0408C9D27}" srcOrd="3" destOrd="0" presId="urn:microsoft.com/office/officeart/2005/8/layout/hChevron3"/>
    <dgm:cxn modelId="{81AEFD88-3FF5-45F9-94C4-2A1549162101}" type="presParOf" srcId="{58309465-4080-4E5C-96B4-9702D24D223D}" destId="{921B2665-A2C9-4649-A034-F26C42DDE135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0C631-CD05-4899-92B2-8DB0BCA8F775}">
      <dsp:nvSpPr>
        <dsp:cNvPr id="0" name=""/>
        <dsp:cNvSpPr/>
      </dsp:nvSpPr>
      <dsp:spPr>
        <a:xfrm>
          <a:off x="0" y="0"/>
          <a:ext cx="2652664" cy="5181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1st Time</a:t>
          </a:r>
          <a:endParaRPr lang="en-US" sz="2600" kern="1200" dirty="0"/>
        </a:p>
      </dsp:txBody>
      <dsp:txXfrm>
        <a:off x="0" y="0"/>
        <a:ext cx="2523124" cy="518160"/>
      </dsp:txXfrm>
    </dsp:sp>
    <dsp:sp modelId="{660C86EA-E7E9-46DC-A85E-00FC25035189}">
      <dsp:nvSpPr>
        <dsp:cNvPr id="0" name=""/>
        <dsp:cNvSpPr/>
      </dsp:nvSpPr>
      <dsp:spPr>
        <a:xfrm>
          <a:off x="2116458" y="0"/>
          <a:ext cx="2652664" cy="518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2</a:t>
          </a:r>
          <a:r>
            <a:rPr lang="en-US" sz="2600" kern="1200" baseline="30000" dirty="0" smtClean="0"/>
            <a:t>nd</a:t>
          </a:r>
          <a:r>
            <a:rPr lang="en-US" sz="2600" kern="1200" dirty="0" smtClean="0"/>
            <a:t> Time</a:t>
          </a:r>
          <a:endParaRPr lang="en-US" sz="2600" kern="1200" dirty="0"/>
        </a:p>
      </dsp:txBody>
      <dsp:txXfrm>
        <a:off x="2375538" y="0"/>
        <a:ext cx="2134504" cy="518160"/>
      </dsp:txXfrm>
    </dsp:sp>
    <dsp:sp modelId="{921B2665-A2C9-4649-A034-F26C42DDE135}">
      <dsp:nvSpPr>
        <dsp:cNvPr id="0" name=""/>
        <dsp:cNvSpPr/>
      </dsp:nvSpPr>
      <dsp:spPr>
        <a:xfrm>
          <a:off x="4198078" y="0"/>
          <a:ext cx="2652664" cy="518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3</a:t>
          </a:r>
          <a:r>
            <a:rPr lang="en-US" sz="2600" kern="1200" baseline="30000" dirty="0" smtClean="0"/>
            <a:t>rd</a:t>
          </a:r>
          <a:r>
            <a:rPr lang="en-US" sz="2600" kern="1200" dirty="0" smtClean="0"/>
            <a:t> Time</a:t>
          </a:r>
          <a:endParaRPr lang="en-US" sz="2600" kern="1200" dirty="0"/>
        </a:p>
      </dsp:txBody>
      <dsp:txXfrm>
        <a:off x="4457158" y="0"/>
        <a:ext cx="2134504" cy="518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0C631-CD05-4899-92B2-8DB0BCA8F775}">
      <dsp:nvSpPr>
        <dsp:cNvPr id="0" name=""/>
        <dsp:cNvSpPr/>
      </dsp:nvSpPr>
      <dsp:spPr>
        <a:xfrm>
          <a:off x="0" y="0"/>
          <a:ext cx="3204837" cy="51816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 1.0</a:t>
          </a:r>
          <a:endParaRPr lang="en-US" sz="2600" kern="1200" dirty="0"/>
        </a:p>
      </dsp:txBody>
      <dsp:txXfrm>
        <a:off x="0" y="0"/>
        <a:ext cx="3075297" cy="518160"/>
      </dsp:txXfrm>
    </dsp:sp>
    <dsp:sp modelId="{660C86EA-E7E9-46DC-A85E-00FC25035189}">
      <dsp:nvSpPr>
        <dsp:cNvPr id="0" name=""/>
        <dsp:cNvSpPr/>
      </dsp:nvSpPr>
      <dsp:spPr>
        <a:xfrm>
          <a:off x="2557016" y="0"/>
          <a:ext cx="3204837" cy="518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 2.0</a:t>
          </a:r>
          <a:endParaRPr lang="en-US" sz="2600" kern="1200" dirty="0"/>
        </a:p>
      </dsp:txBody>
      <dsp:txXfrm>
        <a:off x="2816096" y="0"/>
        <a:ext cx="2686677" cy="518160"/>
      </dsp:txXfrm>
    </dsp:sp>
    <dsp:sp modelId="{921B2665-A2C9-4649-A034-F26C42DDE135}">
      <dsp:nvSpPr>
        <dsp:cNvPr id="0" name=""/>
        <dsp:cNvSpPr/>
      </dsp:nvSpPr>
      <dsp:spPr>
        <a:xfrm>
          <a:off x="5071942" y="0"/>
          <a:ext cx="3204837" cy="518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 3.0</a:t>
          </a:r>
          <a:endParaRPr lang="en-US" sz="2600" kern="1200" dirty="0"/>
        </a:p>
      </dsp:txBody>
      <dsp:txXfrm>
        <a:off x="5331022" y="0"/>
        <a:ext cx="2686677" cy="51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1AF-E52F-49C6-8B07-2F67C3B9137C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1358-9CA3-4C39-9E3E-7B84D79244C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10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1AF-E52F-49C6-8B07-2F67C3B9137C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1358-9CA3-4C39-9E3E-7B84D7924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26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1AF-E52F-49C6-8B07-2F67C3B9137C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1358-9CA3-4C39-9E3E-7B84D7924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1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1AF-E52F-49C6-8B07-2F67C3B9137C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1358-9CA3-4C39-9E3E-7B84D7924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80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1AF-E52F-49C6-8B07-2F67C3B9137C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1358-9CA3-4C39-9E3E-7B84D79244C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7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1AF-E52F-49C6-8B07-2F67C3B9137C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1358-9CA3-4C39-9E3E-7B84D7924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1AF-E52F-49C6-8B07-2F67C3B9137C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1358-9CA3-4C39-9E3E-7B84D7924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90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1AF-E52F-49C6-8B07-2F67C3B9137C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1358-9CA3-4C39-9E3E-7B84D7924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9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1AF-E52F-49C6-8B07-2F67C3B9137C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1358-9CA3-4C39-9E3E-7B84D7924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9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E571AF-E52F-49C6-8B07-2F67C3B9137C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A81358-9CA3-4C39-9E3E-7B84D7924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88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71AF-E52F-49C6-8B07-2F67C3B9137C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1358-9CA3-4C39-9E3E-7B84D79244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9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E571AF-E52F-49C6-8B07-2F67C3B9137C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A81358-9CA3-4C39-9E3E-7B84D79244C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eagain.net/articles/git-for-computer-scientist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rvices.github.com/index.html" TargetMode="External"/><Relationship Id="rId5" Type="http://schemas.openxmlformats.org/officeDocument/2006/relationships/hyperlink" Target="https://git-scm.com/book/en/v2" TargetMode="External"/><Relationship Id="rId4" Type="http://schemas.openxmlformats.org/officeDocument/2006/relationships/hyperlink" Target="https://git-scm.com/download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&amp; GITHUB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control system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94" y="0"/>
            <a:ext cx="2229394" cy="2229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02" y="2419947"/>
            <a:ext cx="2095682" cy="1905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568" y="2611807"/>
            <a:ext cx="2755460" cy="1521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" y="128859"/>
            <a:ext cx="19716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Tools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8" y="1737360"/>
            <a:ext cx="10428103" cy="442860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Tools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2811" y="2891246"/>
            <a:ext cx="32657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Open Source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Speed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Compatibility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Easy to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Large Community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93075" y="2060249"/>
            <a:ext cx="923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Git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83" y="2065513"/>
            <a:ext cx="7253923" cy="3503389"/>
          </a:xfrm>
        </p:spPr>
      </p:pic>
    </p:spTree>
    <p:extLst>
      <p:ext uri="{BB962C8B-B14F-4D97-AF65-F5344CB8AC3E}">
        <p14:creationId xmlns:p14="http://schemas.microsoft.com/office/powerpoint/2010/main" val="362743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 &amp; Setup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68" y="2121272"/>
            <a:ext cx="2095682" cy="1905165"/>
          </a:xfrm>
        </p:spPr>
      </p:pic>
      <p:sp>
        <p:nvSpPr>
          <p:cNvPr id="9" name="TextBox 8"/>
          <p:cNvSpPr txBox="1"/>
          <p:nvPr/>
        </p:nvSpPr>
        <p:spPr>
          <a:xfrm>
            <a:off x="1175657" y="1959429"/>
            <a:ext cx="7863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Download git </a:t>
            </a:r>
            <a:r>
              <a:rPr lang="en-IN" dirty="0">
                <a:hlinkClick r:id="rId4"/>
              </a:rPr>
              <a:t>https://git-scm.com/downloads</a:t>
            </a:r>
            <a:r>
              <a:rPr lang="en-IN" dirty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Learn More 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Free online book </a:t>
            </a:r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git-scm.com/book/en/v2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Reference page for git </a:t>
            </a:r>
            <a:r>
              <a:rPr lang="en-IN" dirty="0">
                <a:hlinkClick r:id="rId6"/>
              </a:rPr>
              <a:t>https://</a:t>
            </a:r>
            <a:r>
              <a:rPr lang="en-IN" dirty="0" smtClean="0">
                <a:hlinkClick r:id="rId6"/>
              </a:rPr>
              <a:t>services.github.com/index.html</a:t>
            </a:r>
            <a:endParaRPr lang="en-IN" dirty="0" smtClean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Git for Computer Scientist </a:t>
            </a:r>
            <a:r>
              <a:rPr lang="en-IN" dirty="0">
                <a:hlinkClick r:id="rId7"/>
              </a:rPr>
              <a:t>https://eagain.net/articles/git-for-computer-scientists/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Terminology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68" y="2121272"/>
            <a:ext cx="2095682" cy="190516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59" y="1928651"/>
            <a:ext cx="4782085" cy="39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81" y="2019905"/>
            <a:ext cx="3230882" cy="2937164"/>
          </a:xfrm>
        </p:spPr>
      </p:pic>
      <p:sp>
        <p:nvSpPr>
          <p:cNvPr id="3" name="TextBox 2"/>
          <p:cNvSpPr txBox="1"/>
          <p:nvPr/>
        </p:nvSpPr>
        <p:spPr>
          <a:xfrm>
            <a:off x="1097280" y="2019905"/>
            <a:ext cx="72716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add</a:t>
            </a:r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diff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commit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push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checkout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git</a:t>
            </a:r>
            <a:r>
              <a:rPr lang="en-US" sz="2800" dirty="0" smtClean="0"/>
              <a:t> merge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23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81" y="2019905"/>
            <a:ext cx="3230882" cy="2937164"/>
          </a:xfrm>
        </p:spPr>
      </p:pic>
      <p:sp>
        <p:nvSpPr>
          <p:cNvPr id="3" name="TextBox 2"/>
          <p:cNvSpPr txBox="1"/>
          <p:nvPr/>
        </p:nvSpPr>
        <p:spPr>
          <a:xfrm>
            <a:off x="1097280" y="2019905"/>
            <a:ext cx="72716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1689462" y="2690948"/>
            <a:ext cx="592183" cy="59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281645" y="2943497"/>
            <a:ext cx="1166949" cy="5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448594" y="2690948"/>
            <a:ext cx="661852" cy="59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110446" y="2943497"/>
            <a:ext cx="992777" cy="5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5103224" y="2719491"/>
            <a:ext cx="661852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765076" y="2943497"/>
            <a:ext cx="992775" cy="52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/>
          <p:cNvCxnSpPr>
            <a:stCxn id="11" idx="4"/>
          </p:cNvCxnSpPr>
          <p:nvPr/>
        </p:nvCxnSpPr>
        <p:spPr>
          <a:xfrm>
            <a:off x="3779520" y="3283131"/>
            <a:ext cx="566055" cy="426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345575" y="3474720"/>
            <a:ext cx="592185" cy="52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>
            <a:stCxn id="20" idx="6"/>
            <a:endCxn id="13" idx="4"/>
          </p:cNvCxnSpPr>
          <p:nvPr/>
        </p:nvCxnSpPr>
        <p:spPr>
          <a:xfrm flipV="1">
            <a:off x="4937760" y="3268131"/>
            <a:ext cx="496390" cy="467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40777" y="2290354"/>
            <a:ext cx="513806" cy="42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67498" y="2045062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master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268686" y="4058194"/>
            <a:ext cx="1288868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test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20" idx="5"/>
            <a:endCxn id="26" idx="1"/>
          </p:cNvCxnSpPr>
          <p:nvPr/>
        </p:nvCxnSpPr>
        <p:spPr>
          <a:xfrm>
            <a:off x="4851037" y="3920713"/>
            <a:ext cx="417649" cy="32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69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Branching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81" y="2019905"/>
            <a:ext cx="3230882" cy="2937164"/>
          </a:xfrm>
        </p:spPr>
      </p:pic>
      <p:sp>
        <p:nvSpPr>
          <p:cNvPr id="3" name="TextBox 2"/>
          <p:cNvSpPr txBox="1"/>
          <p:nvPr/>
        </p:nvSpPr>
        <p:spPr>
          <a:xfrm>
            <a:off x="1097280" y="2019905"/>
            <a:ext cx="727165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git</a:t>
            </a:r>
            <a:r>
              <a:rPr lang="en-US" sz="3600" dirty="0" smtClean="0"/>
              <a:t> branch</a:t>
            </a:r>
          </a:p>
          <a:p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git</a:t>
            </a:r>
            <a:r>
              <a:rPr lang="en-US" sz="3600" dirty="0" smtClean="0"/>
              <a:t> checkout</a:t>
            </a:r>
          </a:p>
          <a:p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git</a:t>
            </a:r>
            <a:r>
              <a:rPr lang="en-US" sz="3600" dirty="0" smtClean="0"/>
              <a:t> merge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38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672" y="1993828"/>
            <a:ext cx="4427621" cy="1472184"/>
          </a:xfrm>
        </p:spPr>
      </p:pic>
      <p:sp>
        <p:nvSpPr>
          <p:cNvPr id="6" name="TextBox 5"/>
          <p:cNvSpPr txBox="1"/>
          <p:nvPr/>
        </p:nvSpPr>
        <p:spPr>
          <a:xfrm>
            <a:off x="1288868" y="1845734"/>
            <a:ext cx="47200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 smtClean="0"/>
              <a:t>Development Platform</a:t>
            </a:r>
          </a:p>
          <a:p>
            <a:endParaRPr lang="en-I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 smtClean="0"/>
              <a:t>Manage Projects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 smtClean="0"/>
              <a:t>Review Codes </a:t>
            </a:r>
          </a:p>
          <a:p>
            <a:endParaRPr lang="en-IN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 smtClean="0"/>
              <a:t>Build Software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 </a:t>
            </a:r>
            <a:r>
              <a:rPr lang="en-IN" sz="3200" dirty="0" smtClean="0"/>
              <a:t>Safe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9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Gaurdian</a:t>
            </a:r>
            <a:r>
              <a:rPr lang="en-US" dirty="0" smtClean="0"/>
              <a:t>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73" y="1993828"/>
            <a:ext cx="3275206" cy="1089006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"/>
          <a:stretch/>
        </p:blipFill>
        <p:spPr>
          <a:xfrm>
            <a:off x="574766" y="1845734"/>
            <a:ext cx="7779321" cy="43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672" y="1993828"/>
            <a:ext cx="4427621" cy="1472184"/>
          </a:xfrm>
        </p:spPr>
      </p:pic>
      <p:sp>
        <p:nvSpPr>
          <p:cNvPr id="6" name="TextBox 5"/>
          <p:cNvSpPr txBox="1"/>
          <p:nvPr/>
        </p:nvSpPr>
        <p:spPr>
          <a:xfrm>
            <a:off x="1297577" y="1993828"/>
            <a:ext cx="47200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Fork</a:t>
            </a:r>
          </a:p>
          <a:p>
            <a:endParaRPr lang="en-I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Clone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Issue </a:t>
            </a:r>
          </a:p>
          <a:p>
            <a:endParaRPr lang="en-I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Pull Request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GitHub Pages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2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Version Control – What &amp; Why?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Version Control Tools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 GitHub &amp; </a:t>
            </a:r>
            <a:r>
              <a:rPr lang="en-US" sz="3200" dirty="0" err="1" smtClean="0">
                <a:solidFill>
                  <a:schemeClr val="tx1"/>
                </a:solidFill>
              </a:rPr>
              <a:t>Git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Git</a:t>
            </a:r>
            <a:r>
              <a:rPr lang="en-US" sz="3200" dirty="0" smtClean="0">
                <a:solidFill>
                  <a:schemeClr val="tx1"/>
                </a:solidFill>
              </a:rPr>
              <a:t> Features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Git</a:t>
            </a:r>
            <a:r>
              <a:rPr lang="en-US" sz="3200" dirty="0" smtClean="0">
                <a:solidFill>
                  <a:schemeClr val="tx1"/>
                </a:solidFill>
              </a:rPr>
              <a:t> Operations &amp; Commands 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705600" y="1906694"/>
            <a:ext cx="4040777" cy="3962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657" y="2128075"/>
            <a:ext cx="1299302" cy="1181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606" y="3675018"/>
            <a:ext cx="3142942" cy="104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Education Pack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you register by your university email id </a:t>
            </a:r>
            <a:r>
              <a:rPr lang="en-IN" dirty="0" smtClean="0">
                <a:hlinkClick r:id="rId3"/>
              </a:rPr>
              <a:t>https://education.github.com/pack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87" y="2220685"/>
            <a:ext cx="6974747" cy="40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58" y="4379976"/>
            <a:ext cx="4427618" cy="147218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5" y="178229"/>
            <a:ext cx="1525769" cy="1525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8" y="1845734"/>
            <a:ext cx="2095682" cy="19051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8594" y="2827569"/>
            <a:ext cx="5495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rgbClr val="FF0000"/>
                </a:solidFill>
              </a:rPr>
              <a:t>Any Questions?</a:t>
            </a:r>
            <a:endParaRPr lang="en-IN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58" y="4379976"/>
            <a:ext cx="4427618" cy="147218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5" y="178229"/>
            <a:ext cx="1525769" cy="15257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8" y="1845734"/>
            <a:ext cx="2095682" cy="19051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61212" y="2042739"/>
            <a:ext cx="54951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rgbClr val="FF0000"/>
                </a:solidFill>
              </a:rPr>
              <a:t>Stay Safe, Healthy </a:t>
            </a:r>
          </a:p>
          <a:p>
            <a:r>
              <a:rPr lang="en-IN" sz="5400" dirty="0">
                <a:solidFill>
                  <a:srgbClr val="FF0000"/>
                </a:solidFill>
              </a:rPr>
              <a:t> </a:t>
            </a:r>
            <a:r>
              <a:rPr lang="en-IN" sz="5400" dirty="0" smtClean="0">
                <a:solidFill>
                  <a:srgbClr val="FF0000"/>
                </a:solidFill>
              </a:rPr>
              <a:t>             &amp; </a:t>
            </a:r>
          </a:p>
          <a:p>
            <a:r>
              <a:rPr lang="en-IN" sz="5400" dirty="0" smtClean="0">
                <a:solidFill>
                  <a:srgbClr val="FF0000"/>
                </a:solidFill>
              </a:rPr>
              <a:t>          Happy  </a:t>
            </a:r>
          </a:p>
          <a:p>
            <a:r>
              <a:rPr lang="en-IN" sz="5400" dirty="0" smtClean="0">
                <a:solidFill>
                  <a:srgbClr val="FF0000"/>
                </a:solidFill>
              </a:rPr>
              <a:t>     Thank You! </a:t>
            </a:r>
            <a:endParaRPr lang="en-IN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0" t="18325" r="2171" b="45247"/>
          <a:stretch/>
        </p:blipFill>
        <p:spPr>
          <a:xfrm>
            <a:off x="1645920" y="2664822"/>
            <a:ext cx="7201990" cy="159366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95737504"/>
              </p:ext>
            </p:extLst>
          </p:nvPr>
        </p:nvGraphicFramePr>
        <p:xfrm>
          <a:off x="1483361" y="1928948"/>
          <a:ext cx="6902994" cy="51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4137" y="1928948"/>
            <a:ext cx="93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83177" y="2830286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67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3964419"/>
              </p:ext>
            </p:extLst>
          </p:nvPr>
        </p:nvGraphicFramePr>
        <p:xfrm>
          <a:off x="1956526" y="1928948"/>
          <a:ext cx="8339908" cy="51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1"/>
          <a:stretch/>
        </p:blipFill>
        <p:spPr>
          <a:xfrm>
            <a:off x="690688" y="2638696"/>
            <a:ext cx="9515758" cy="385531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58" b="79000"/>
          <a:stretch/>
        </p:blipFill>
        <p:spPr>
          <a:xfrm>
            <a:off x="695042" y="1620809"/>
            <a:ext cx="1140823" cy="118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64" y="1845734"/>
            <a:ext cx="9946916" cy="423959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10058400" cy="437273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8"/>
          <a:stretch/>
        </p:blipFill>
        <p:spPr>
          <a:xfrm>
            <a:off x="4458790" y="1828020"/>
            <a:ext cx="6862354" cy="429178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1898469"/>
            <a:ext cx="31960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Who </a:t>
            </a:r>
            <a:r>
              <a:rPr lang="en-US" sz="2400" dirty="0" smtClean="0"/>
              <a:t>made the changes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What </a:t>
            </a:r>
            <a:r>
              <a:rPr lang="en-US" sz="2400" dirty="0" smtClean="0"/>
              <a:t>has changed (added, removed, moved)?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Where</a:t>
            </a:r>
            <a:r>
              <a:rPr lang="en-US" sz="2400" dirty="0" smtClean="0"/>
              <a:t> is the changes applied?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When</a:t>
            </a:r>
            <a:r>
              <a:rPr lang="en-US" sz="2400" dirty="0" smtClean="0"/>
              <a:t> was the changes made?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Why</a:t>
            </a:r>
            <a:r>
              <a:rPr lang="en-US" sz="2400" dirty="0" smtClean="0"/>
              <a:t> was the changes made?</a:t>
            </a:r>
          </a:p>
        </p:txBody>
      </p:sp>
    </p:spTree>
    <p:extLst>
      <p:ext uri="{BB962C8B-B14F-4D97-AF65-F5344CB8AC3E}">
        <p14:creationId xmlns:p14="http://schemas.microsoft.com/office/powerpoint/2010/main" val="26606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Version Control System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67" y="1932523"/>
            <a:ext cx="4915326" cy="381033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70" y="2028415"/>
            <a:ext cx="4937669" cy="3714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2743" y="5742853"/>
            <a:ext cx="466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Centralised Version Control System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522720" y="5742853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Distributive Version Control System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130834" y="2437718"/>
            <a:ext cx="0" cy="2926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5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(source code management)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5" y="178229"/>
            <a:ext cx="2229394" cy="154141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67" y="1932523"/>
            <a:ext cx="4915326" cy="3810330"/>
          </a:xfrm>
        </p:spPr>
      </p:pic>
      <p:sp>
        <p:nvSpPr>
          <p:cNvPr id="8" name="TextBox 7"/>
          <p:cNvSpPr txBox="1"/>
          <p:nvPr/>
        </p:nvSpPr>
        <p:spPr>
          <a:xfrm>
            <a:off x="1097280" y="1737360"/>
            <a:ext cx="43542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Save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Track Changes </a:t>
            </a:r>
          </a:p>
          <a:p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Increase Productivity</a:t>
            </a:r>
          </a:p>
          <a:p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Undo Mistakes</a:t>
            </a:r>
          </a:p>
          <a:p>
            <a:endParaRPr lang="en-US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Offline Working</a:t>
            </a:r>
          </a:p>
        </p:txBody>
      </p:sp>
    </p:spTree>
    <p:extLst>
      <p:ext uri="{BB962C8B-B14F-4D97-AF65-F5344CB8AC3E}">
        <p14:creationId xmlns:p14="http://schemas.microsoft.com/office/powerpoint/2010/main" val="7650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423</TotalTime>
  <Words>259</Words>
  <Application>Microsoft Office PowerPoint</Application>
  <PresentationFormat>Widescreen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Retrospect</vt:lpstr>
      <vt:lpstr>GIT &amp; GITHUB</vt:lpstr>
      <vt:lpstr>Agenda</vt:lpstr>
      <vt:lpstr>What is Version Control?</vt:lpstr>
      <vt:lpstr>What is Version Control?</vt:lpstr>
      <vt:lpstr>Why Version Control?</vt:lpstr>
      <vt:lpstr>Why Version Control?</vt:lpstr>
      <vt:lpstr>Why Version Control?</vt:lpstr>
      <vt:lpstr>Version Control System </vt:lpstr>
      <vt:lpstr>SCM (source code management)</vt:lpstr>
      <vt:lpstr>Version Control Tools</vt:lpstr>
      <vt:lpstr>Version Control Tools</vt:lpstr>
      <vt:lpstr>Installation  &amp; Setup  </vt:lpstr>
      <vt:lpstr>Git Terminology  </vt:lpstr>
      <vt:lpstr>Git Commands </vt:lpstr>
      <vt:lpstr>Git Branching </vt:lpstr>
      <vt:lpstr>Git Branching </vt:lpstr>
      <vt:lpstr>GitHub  </vt:lpstr>
      <vt:lpstr>Git Gaurdian  </vt:lpstr>
      <vt:lpstr>GitHub  </vt:lpstr>
      <vt:lpstr>GitHub Education Pack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Jayant</dc:creator>
  <cp:lastModifiedBy>Jayant</cp:lastModifiedBy>
  <cp:revision>17</cp:revision>
  <dcterms:created xsi:type="dcterms:W3CDTF">2020-10-29T08:19:00Z</dcterms:created>
  <dcterms:modified xsi:type="dcterms:W3CDTF">2020-10-29T15:22:44Z</dcterms:modified>
</cp:coreProperties>
</file>