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2" r:id="rId1"/>
  </p:sldMasterIdLst>
  <p:notesMasterIdLst>
    <p:notesMasterId r:id="rId20"/>
  </p:notesMasterIdLst>
  <p:sldIdLst>
    <p:sldId id="256" r:id="rId2"/>
    <p:sldId id="312" r:id="rId3"/>
    <p:sldId id="281" r:id="rId4"/>
    <p:sldId id="266" r:id="rId5"/>
    <p:sldId id="313" r:id="rId6"/>
    <p:sldId id="314" r:id="rId7"/>
    <p:sldId id="325" r:id="rId8"/>
    <p:sldId id="315" r:id="rId9"/>
    <p:sldId id="319" r:id="rId10"/>
    <p:sldId id="326" r:id="rId11"/>
    <p:sldId id="324" r:id="rId12"/>
    <p:sldId id="320" r:id="rId13"/>
    <p:sldId id="327" r:id="rId14"/>
    <p:sldId id="323" r:id="rId15"/>
    <p:sldId id="328" r:id="rId16"/>
    <p:sldId id="316" r:id="rId17"/>
    <p:sldId id="317" r:id="rId18"/>
    <p:sldId id="329" r:id="rId19"/>
  </p:sldIdLst>
  <p:sldSz cx="9144000" cy="5143500" type="screen16x9"/>
  <p:notesSz cx="6858000" cy="9144000"/>
  <p:embeddedFontLst>
    <p:embeddedFont>
      <p:font typeface="Azeret Mono" panose="020B0604020202020204" charset="0"/>
      <p:regular r:id="rId21"/>
      <p:bold r:id="rId22"/>
      <p:italic r:id="rId23"/>
      <p:boldItalic r:id="rId24"/>
    </p:embeddedFont>
    <p:embeddedFont>
      <p:font typeface="Azeret Mono ExtraBold" panose="020B0604020202020204" charset="0"/>
      <p:bold r:id="rId25"/>
      <p:boldItalic r:id="rId26"/>
    </p:embeddedFont>
    <p:embeddedFont>
      <p:font typeface="Bebas Neue" panose="020B0606020202050201" pitchFamily="34" charset="0"/>
      <p:regular r:id="rId27"/>
    </p:embeddedFont>
    <p:embeddedFont>
      <p:font typeface="Jost" panose="020B0604020202020204" charset="0"/>
      <p:regular r:id="rId28"/>
      <p:bold r:id="rId29"/>
      <p:italic r:id="rId30"/>
      <p:boldItalic r:id="rId31"/>
    </p:embeddedFont>
    <p:embeddedFont>
      <p:font typeface="Nunito Light" pitchFamily="2" charset="0"/>
      <p:regular r:id="rId32"/>
      <p: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8595B"/>
    <a:srgbClr val="F1C232"/>
    <a:srgbClr val="A30000"/>
    <a:srgbClr val="1919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500CE1D-33D8-4ED8-B6F3-617D54133B4F}">
  <a:tblStyle styleId="{6500CE1D-33D8-4ED8-B6F3-617D54133B4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152555BD-7368-4DD9-8C3D-2477B281623B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96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21" Type="http://schemas.openxmlformats.org/officeDocument/2006/relationships/font" Target="fonts/font1.fntdata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font" Target="fonts/font13.fntdata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ussain hubail" userId="d2ea0115906a0d61" providerId="LiveId" clId="{4C1D541C-E49E-4168-99BB-56368426CEAA}"/>
    <pc:docChg chg="undo redo custSel addSld delSld modSld sldOrd delMainMaster">
      <pc:chgData name="hussain hubail" userId="d2ea0115906a0d61" providerId="LiveId" clId="{4C1D541C-E49E-4168-99BB-56368426CEAA}" dt="2024-10-08T17:17:25.718" v="1884" actId="255"/>
      <pc:docMkLst>
        <pc:docMk/>
      </pc:docMkLst>
      <pc:sldChg chg="modSp mod">
        <pc:chgData name="hussain hubail" userId="d2ea0115906a0d61" providerId="LiveId" clId="{4C1D541C-E49E-4168-99BB-56368426CEAA}" dt="2024-10-08T14:19:50.201" v="721" actId="20577"/>
        <pc:sldMkLst>
          <pc:docMk/>
          <pc:sldMk cId="0" sldId="256"/>
        </pc:sldMkLst>
        <pc:spChg chg="mod">
          <ac:chgData name="hussain hubail" userId="d2ea0115906a0d61" providerId="LiveId" clId="{4C1D541C-E49E-4168-99BB-56368426CEAA}" dt="2024-10-08T14:19:50.201" v="721" actId="20577"/>
          <ac:spMkLst>
            <pc:docMk/>
            <pc:sldMk cId="0" sldId="256"/>
            <ac:spMk id="1029" creationId="{00000000-0000-0000-0000-000000000000}"/>
          </ac:spMkLst>
        </pc:spChg>
      </pc:sldChg>
      <pc:sldChg chg="del">
        <pc:chgData name="hussain hubail" userId="d2ea0115906a0d61" providerId="LiveId" clId="{4C1D541C-E49E-4168-99BB-56368426CEAA}" dt="2024-10-08T17:10:49.455" v="1813" actId="47"/>
        <pc:sldMkLst>
          <pc:docMk/>
          <pc:sldMk cId="0" sldId="257"/>
        </pc:sldMkLst>
      </pc:sldChg>
      <pc:sldChg chg="del">
        <pc:chgData name="hussain hubail" userId="d2ea0115906a0d61" providerId="LiveId" clId="{4C1D541C-E49E-4168-99BB-56368426CEAA}" dt="2024-10-08T17:10:49.026" v="1812" actId="47"/>
        <pc:sldMkLst>
          <pc:docMk/>
          <pc:sldMk cId="0" sldId="258"/>
        </pc:sldMkLst>
      </pc:sldChg>
      <pc:sldChg chg="modSp del mod ord modNotes">
        <pc:chgData name="hussain hubail" userId="d2ea0115906a0d61" providerId="LiveId" clId="{4C1D541C-E49E-4168-99BB-56368426CEAA}" dt="2024-10-08T17:10:51.274" v="1815" actId="47"/>
        <pc:sldMkLst>
          <pc:docMk/>
          <pc:sldMk cId="0" sldId="259"/>
        </pc:sldMkLst>
      </pc:sldChg>
      <pc:sldChg chg="del">
        <pc:chgData name="hussain hubail" userId="d2ea0115906a0d61" providerId="LiveId" clId="{4C1D541C-E49E-4168-99BB-56368426CEAA}" dt="2024-10-08T17:10:47.999" v="1810" actId="47"/>
        <pc:sldMkLst>
          <pc:docMk/>
          <pc:sldMk cId="0" sldId="260"/>
        </pc:sldMkLst>
      </pc:sldChg>
      <pc:sldChg chg="del">
        <pc:chgData name="hussain hubail" userId="d2ea0115906a0d61" providerId="LiveId" clId="{4C1D541C-E49E-4168-99BB-56368426CEAA}" dt="2024-10-08T17:10:47.635" v="1809" actId="47"/>
        <pc:sldMkLst>
          <pc:docMk/>
          <pc:sldMk cId="0" sldId="261"/>
        </pc:sldMkLst>
      </pc:sldChg>
      <pc:sldChg chg="del">
        <pc:chgData name="hussain hubail" userId="d2ea0115906a0d61" providerId="LiveId" clId="{4C1D541C-E49E-4168-99BB-56368426CEAA}" dt="2024-10-08T17:10:47.205" v="1808" actId="47"/>
        <pc:sldMkLst>
          <pc:docMk/>
          <pc:sldMk cId="0" sldId="262"/>
        </pc:sldMkLst>
      </pc:sldChg>
      <pc:sldChg chg="del">
        <pc:chgData name="hussain hubail" userId="d2ea0115906a0d61" providerId="LiveId" clId="{4C1D541C-E49E-4168-99BB-56368426CEAA}" dt="2024-10-08T17:10:46.621" v="1807" actId="47"/>
        <pc:sldMkLst>
          <pc:docMk/>
          <pc:sldMk cId="0" sldId="263"/>
        </pc:sldMkLst>
      </pc:sldChg>
      <pc:sldChg chg="del">
        <pc:chgData name="hussain hubail" userId="d2ea0115906a0d61" providerId="LiveId" clId="{4C1D541C-E49E-4168-99BB-56368426CEAA}" dt="2024-10-08T17:10:46.268" v="1806" actId="47"/>
        <pc:sldMkLst>
          <pc:docMk/>
          <pc:sldMk cId="0" sldId="264"/>
        </pc:sldMkLst>
      </pc:sldChg>
      <pc:sldChg chg="del">
        <pc:chgData name="hussain hubail" userId="d2ea0115906a0d61" providerId="LiveId" clId="{4C1D541C-E49E-4168-99BB-56368426CEAA}" dt="2024-10-08T16:27:40.092" v="1612" actId="47"/>
        <pc:sldMkLst>
          <pc:docMk/>
          <pc:sldMk cId="0" sldId="265"/>
        </pc:sldMkLst>
      </pc:sldChg>
      <pc:sldChg chg="modSp mod">
        <pc:chgData name="hussain hubail" userId="d2ea0115906a0d61" providerId="LiveId" clId="{4C1D541C-E49E-4168-99BB-56368426CEAA}" dt="2024-10-08T14:39:58.666" v="763" actId="20577"/>
        <pc:sldMkLst>
          <pc:docMk/>
          <pc:sldMk cId="0" sldId="266"/>
        </pc:sldMkLst>
        <pc:spChg chg="mod">
          <ac:chgData name="hussain hubail" userId="d2ea0115906a0d61" providerId="LiveId" clId="{4C1D541C-E49E-4168-99BB-56368426CEAA}" dt="2024-10-08T14:39:58.666" v="763" actId="20577"/>
          <ac:spMkLst>
            <pc:docMk/>
            <pc:sldMk cId="0" sldId="266"/>
            <ac:spMk id="1258" creationId="{00000000-0000-0000-0000-000000000000}"/>
          </ac:spMkLst>
        </pc:spChg>
      </pc:sldChg>
      <pc:sldChg chg="addSp delSp modSp del mod">
        <pc:chgData name="hussain hubail" userId="d2ea0115906a0d61" providerId="LiveId" clId="{4C1D541C-E49E-4168-99BB-56368426CEAA}" dt="2024-10-08T17:10:48.372" v="1811" actId="47"/>
        <pc:sldMkLst>
          <pc:docMk/>
          <pc:sldMk cId="0" sldId="267"/>
        </pc:sldMkLst>
      </pc:sldChg>
      <pc:sldChg chg="del">
        <pc:chgData name="hussain hubail" userId="d2ea0115906a0d61" providerId="LiveId" clId="{4C1D541C-E49E-4168-99BB-56368426CEAA}" dt="2024-10-08T17:10:45.793" v="1805" actId="47"/>
        <pc:sldMkLst>
          <pc:docMk/>
          <pc:sldMk cId="0" sldId="268"/>
        </pc:sldMkLst>
      </pc:sldChg>
      <pc:sldChg chg="del">
        <pc:chgData name="hussain hubail" userId="d2ea0115906a0d61" providerId="LiveId" clId="{4C1D541C-E49E-4168-99BB-56368426CEAA}" dt="2024-10-08T17:10:44.975" v="1804" actId="47"/>
        <pc:sldMkLst>
          <pc:docMk/>
          <pc:sldMk cId="0" sldId="269"/>
        </pc:sldMkLst>
      </pc:sldChg>
      <pc:sldChg chg="del">
        <pc:chgData name="hussain hubail" userId="d2ea0115906a0d61" providerId="LiveId" clId="{4C1D541C-E49E-4168-99BB-56368426CEAA}" dt="2024-10-08T17:10:44.357" v="1803" actId="47"/>
        <pc:sldMkLst>
          <pc:docMk/>
          <pc:sldMk cId="0" sldId="270"/>
        </pc:sldMkLst>
      </pc:sldChg>
      <pc:sldChg chg="del">
        <pc:chgData name="hussain hubail" userId="d2ea0115906a0d61" providerId="LiveId" clId="{4C1D541C-E49E-4168-99BB-56368426CEAA}" dt="2024-10-08T17:10:43.389" v="1802" actId="47"/>
        <pc:sldMkLst>
          <pc:docMk/>
          <pc:sldMk cId="0" sldId="271"/>
        </pc:sldMkLst>
      </pc:sldChg>
      <pc:sldChg chg="del">
        <pc:chgData name="hussain hubail" userId="d2ea0115906a0d61" providerId="LiveId" clId="{4C1D541C-E49E-4168-99BB-56368426CEAA}" dt="2024-10-08T17:10:43.001" v="1801" actId="47"/>
        <pc:sldMkLst>
          <pc:docMk/>
          <pc:sldMk cId="0" sldId="272"/>
        </pc:sldMkLst>
      </pc:sldChg>
      <pc:sldChg chg="del">
        <pc:chgData name="hussain hubail" userId="d2ea0115906a0d61" providerId="LiveId" clId="{4C1D541C-E49E-4168-99BB-56368426CEAA}" dt="2024-10-08T17:10:42.684" v="1800" actId="47"/>
        <pc:sldMkLst>
          <pc:docMk/>
          <pc:sldMk cId="0" sldId="273"/>
        </pc:sldMkLst>
      </pc:sldChg>
      <pc:sldChg chg="del">
        <pc:chgData name="hussain hubail" userId="d2ea0115906a0d61" providerId="LiveId" clId="{4C1D541C-E49E-4168-99BB-56368426CEAA}" dt="2024-10-08T17:10:42.281" v="1799" actId="47"/>
        <pc:sldMkLst>
          <pc:docMk/>
          <pc:sldMk cId="0" sldId="274"/>
        </pc:sldMkLst>
      </pc:sldChg>
      <pc:sldChg chg="del">
        <pc:chgData name="hussain hubail" userId="d2ea0115906a0d61" providerId="LiveId" clId="{4C1D541C-E49E-4168-99BB-56368426CEAA}" dt="2024-10-08T17:10:41.950" v="1798" actId="47"/>
        <pc:sldMkLst>
          <pc:docMk/>
          <pc:sldMk cId="0" sldId="275"/>
        </pc:sldMkLst>
      </pc:sldChg>
      <pc:sldChg chg="del">
        <pc:chgData name="hussain hubail" userId="d2ea0115906a0d61" providerId="LiveId" clId="{4C1D541C-E49E-4168-99BB-56368426CEAA}" dt="2024-10-08T17:10:41.584" v="1797" actId="47"/>
        <pc:sldMkLst>
          <pc:docMk/>
          <pc:sldMk cId="0" sldId="276"/>
        </pc:sldMkLst>
      </pc:sldChg>
      <pc:sldChg chg="del">
        <pc:chgData name="hussain hubail" userId="d2ea0115906a0d61" providerId="LiveId" clId="{4C1D541C-E49E-4168-99BB-56368426CEAA}" dt="2024-10-08T17:10:41.296" v="1796" actId="47"/>
        <pc:sldMkLst>
          <pc:docMk/>
          <pc:sldMk cId="0" sldId="277"/>
        </pc:sldMkLst>
      </pc:sldChg>
      <pc:sldChg chg="addSp delSp modSp del mod ord modNotes">
        <pc:chgData name="hussain hubail" userId="d2ea0115906a0d61" providerId="LiveId" clId="{4C1D541C-E49E-4168-99BB-56368426CEAA}" dt="2024-10-08T17:10:50.107" v="1814" actId="47"/>
        <pc:sldMkLst>
          <pc:docMk/>
          <pc:sldMk cId="0" sldId="278"/>
        </pc:sldMkLst>
      </pc:sldChg>
      <pc:sldChg chg="del">
        <pc:chgData name="hussain hubail" userId="d2ea0115906a0d61" providerId="LiveId" clId="{4C1D541C-E49E-4168-99BB-56368426CEAA}" dt="2024-10-08T17:10:40.882" v="1795" actId="47"/>
        <pc:sldMkLst>
          <pc:docMk/>
          <pc:sldMk cId="0" sldId="279"/>
        </pc:sldMkLst>
      </pc:sldChg>
      <pc:sldChg chg="del">
        <pc:chgData name="hussain hubail" userId="d2ea0115906a0d61" providerId="LiveId" clId="{4C1D541C-E49E-4168-99BB-56368426CEAA}" dt="2024-10-08T17:10:40.347" v="1794" actId="47"/>
        <pc:sldMkLst>
          <pc:docMk/>
          <pc:sldMk cId="0" sldId="280"/>
        </pc:sldMkLst>
      </pc:sldChg>
      <pc:sldChg chg="addSp modSp mod">
        <pc:chgData name="hussain hubail" userId="d2ea0115906a0d61" providerId="LiveId" clId="{4C1D541C-E49E-4168-99BB-56368426CEAA}" dt="2024-10-08T16:42:39.727" v="1694" actId="20577"/>
        <pc:sldMkLst>
          <pc:docMk/>
          <pc:sldMk cId="0" sldId="281"/>
        </pc:sldMkLst>
        <pc:spChg chg="add mod">
          <ac:chgData name="hussain hubail" userId="d2ea0115906a0d61" providerId="LiveId" clId="{4C1D541C-E49E-4168-99BB-56368426CEAA}" dt="2024-10-08T16:42:39.727" v="1694" actId="20577"/>
          <ac:spMkLst>
            <pc:docMk/>
            <pc:sldMk cId="0" sldId="281"/>
            <ac:spMk id="7" creationId="{FF840A18-44F1-62AC-3C06-71658F5C4D6E}"/>
          </ac:spMkLst>
        </pc:spChg>
        <pc:spChg chg="mod">
          <ac:chgData name="hussain hubail" userId="d2ea0115906a0d61" providerId="LiveId" clId="{4C1D541C-E49E-4168-99BB-56368426CEAA}" dt="2024-10-08T14:38:53.436" v="737" actId="21"/>
          <ac:spMkLst>
            <pc:docMk/>
            <pc:sldMk cId="0" sldId="281"/>
            <ac:spMk id="1695" creationId="{00000000-0000-0000-0000-000000000000}"/>
          </ac:spMkLst>
        </pc:spChg>
      </pc:sldChg>
      <pc:sldChg chg="del">
        <pc:chgData name="hussain hubail" userId="d2ea0115906a0d61" providerId="LiveId" clId="{4C1D541C-E49E-4168-99BB-56368426CEAA}" dt="2024-10-08T17:10:39.967" v="1793" actId="47"/>
        <pc:sldMkLst>
          <pc:docMk/>
          <pc:sldMk cId="0" sldId="282"/>
        </pc:sldMkLst>
      </pc:sldChg>
      <pc:sldChg chg="del">
        <pc:chgData name="hussain hubail" userId="d2ea0115906a0d61" providerId="LiveId" clId="{4C1D541C-E49E-4168-99BB-56368426CEAA}" dt="2024-10-08T17:10:39.573" v="1792" actId="47"/>
        <pc:sldMkLst>
          <pc:docMk/>
          <pc:sldMk cId="0" sldId="283"/>
        </pc:sldMkLst>
      </pc:sldChg>
      <pc:sldChg chg="del">
        <pc:chgData name="hussain hubail" userId="d2ea0115906a0d61" providerId="LiveId" clId="{4C1D541C-E49E-4168-99BB-56368426CEAA}" dt="2024-10-08T17:10:39.122" v="1791" actId="47"/>
        <pc:sldMkLst>
          <pc:docMk/>
          <pc:sldMk cId="0" sldId="284"/>
        </pc:sldMkLst>
      </pc:sldChg>
      <pc:sldChg chg="del">
        <pc:chgData name="hussain hubail" userId="d2ea0115906a0d61" providerId="LiveId" clId="{4C1D541C-E49E-4168-99BB-56368426CEAA}" dt="2024-10-08T17:10:37.638" v="1790" actId="47"/>
        <pc:sldMkLst>
          <pc:docMk/>
          <pc:sldMk cId="0" sldId="285"/>
        </pc:sldMkLst>
      </pc:sldChg>
      <pc:sldChg chg="del">
        <pc:chgData name="hussain hubail" userId="d2ea0115906a0d61" providerId="LiveId" clId="{4C1D541C-E49E-4168-99BB-56368426CEAA}" dt="2024-10-08T17:10:37.124" v="1789" actId="47"/>
        <pc:sldMkLst>
          <pc:docMk/>
          <pc:sldMk cId="0" sldId="286"/>
        </pc:sldMkLst>
      </pc:sldChg>
      <pc:sldChg chg="add del">
        <pc:chgData name="hussain hubail" userId="d2ea0115906a0d61" providerId="LiveId" clId="{4C1D541C-E49E-4168-99BB-56368426CEAA}" dt="2024-10-08T17:10:36.571" v="1788" actId="47"/>
        <pc:sldMkLst>
          <pc:docMk/>
          <pc:sldMk cId="0" sldId="287"/>
        </pc:sldMkLst>
      </pc:sldChg>
      <pc:sldChg chg="add del">
        <pc:chgData name="hussain hubail" userId="d2ea0115906a0d61" providerId="LiveId" clId="{4C1D541C-E49E-4168-99BB-56368426CEAA}" dt="2024-10-08T17:10:35.917" v="1787" actId="47"/>
        <pc:sldMkLst>
          <pc:docMk/>
          <pc:sldMk cId="0" sldId="288"/>
        </pc:sldMkLst>
      </pc:sldChg>
      <pc:sldChg chg="add del">
        <pc:chgData name="hussain hubail" userId="d2ea0115906a0d61" providerId="LiveId" clId="{4C1D541C-E49E-4168-99BB-56368426CEAA}" dt="2024-10-08T17:10:34.684" v="1785" actId="47"/>
        <pc:sldMkLst>
          <pc:docMk/>
          <pc:sldMk cId="0" sldId="289"/>
        </pc:sldMkLst>
      </pc:sldChg>
      <pc:sldChg chg="add del">
        <pc:chgData name="hussain hubail" userId="d2ea0115906a0d61" providerId="LiveId" clId="{4C1D541C-E49E-4168-99BB-56368426CEAA}" dt="2024-10-08T17:10:34.937" v="1786" actId="47"/>
        <pc:sldMkLst>
          <pc:docMk/>
          <pc:sldMk cId="0" sldId="290"/>
        </pc:sldMkLst>
      </pc:sldChg>
      <pc:sldChg chg="del">
        <pc:chgData name="hussain hubail" userId="d2ea0115906a0d61" providerId="LiveId" clId="{4C1D541C-E49E-4168-99BB-56368426CEAA}" dt="2024-10-08T17:10:24.883" v="1776" actId="47"/>
        <pc:sldMkLst>
          <pc:docMk/>
          <pc:sldMk cId="0" sldId="291"/>
        </pc:sldMkLst>
      </pc:sldChg>
      <pc:sldChg chg="del">
        <pc:chgData name="hussain hubail" userId="d2ea0115906a0d61" providerId="LiveId" clId="{4C1D541C-E49E-4168-99BB-56368426CEAA}" dt="2024-10-08T17:10:22.306" v="1775" actId="47"/>
        <pc:sldMkLst>
          <pc:docMk/>
          <pc:sldMk cId="0" sldId="292"/>
        </pc:sldMkLst>
      </pc:sldChg>
      <pc:sldChg chg="del">
        <pc:chgData name="hussain hubail" userId="d2ea0115906a0d61" providerId="LiveId" clId="{4C1D541C-E49E-4168-99BB-56368426CEAA}" dt="2024-10-08T17:10:21.580" v="1774" actId="47"/>
        <pc:sldMkLst>
          <pc:docMk/>
          <pc:sldMk cId="0" sldId="293"/>
        </pc:sldMkLst>
      </pc:sldChg>
      <pc:sldChg chg="del">
        <pc:chgData name="hussain hubail" userId="d2ea0115906a0d61" providerId="LiveId" clId="{4C1D541C-E49E-4168-99BB-56368426CEAA}" dt="2024-10-08T17:10:21.372" v="1773" actId="47"/>
        <pc:sldMkLst>
          <pc:docMk/>
          <pc:sldMk cId="0" sldId="294"/>
        </pc:sldMkLst>
      </pc:sldChg>
      <pc:sldChg chg="del">
        <pc:chgData name="hussain hubail" userId="d2ea0115906a0d61" providerId="LiveId" clId="{4C1D541C-E49E-4168-99BB-56368426CEAA}" dt="2024-10-08T17:10:20.986" v="1772" actId="47"/>
        <pc:sldMkLst>
          <pc:docMk/>
          <pc:sldMk cId="0" sldId="295"/>
        </pc:sldMkLst>
      </pc:sldChg>
      <pc:sldChg chg="del">
        <pc:chgData name="hussain hubail" userId="d2ea0115906a0d61" providerId="LiveId" clId="{4C1D541C-E49E-4168-99BB-56368426CEAA}" dt="2024-10-08T17:10:20.065" v="1771" actId="47"/>
        <pc:sldMkLst>
          <pc:docMk/>
          <pc:sldMk cId="0" sldId="296"/>
        </pc:sldMkLst>
      </pc:sldChg>
      <pc:sldChg chg="del">
        <pc:chgData name="hussain hubail" userId="d2ea0115906a0d61" providerId="LiveId" clId="{4C1D541C-E49E-4168-99BB-56368426CEAA}" dt="2024-10-08T17:10:20.037" v="1770" actId="47"/>
        <pc:sldMkLst>
          <pc:docMk/>
          <pc:sldMk cId="0" sldId="297"/>
        </pc:sldMkLst>
      </pc:sldChg>
      <pc:sldChg chg="del">
        <pc:chgData name="hussain hubail" userId="d2ea0115906a0d61" providerId="LiveId" clId="{4C1D541C-E49E-4168-99BB-56368426CEAA}" dt="2024-10-08T17:10:20.012" v="1769" actId="47"/>
        <pc:sldMkLst>
          <pc:docMk/>
          <pc:sldMk cId="0" sldId="298"/>
        </pc:sldMkLst>
      </pc:sldChg>
      <pc:sldChg chg="del">
        <pc:chgData name="hussain hubail" userId="d2ea0115906a0d61" providerId="LiveId" clId="{4C1D541C-E49E-4168-99BB-56368426CEAA}" dt="2024-10-08T17:10:19.972" v="1768" actId="47"/>
        <pc:sldMkLst>
          <pc:docMk/>
          <pc:sldMk cId="0" sldId="299"/>
        </pc:sldMkLst>
      </pc:sldChg>
      <pc:sldChg chg="del">
        <pc:chgData name="hussain hubail" userId="d2ea0115906a0d61" providerId="LiveId" clId="{4C1D541C-E49E-4168-99BB-56368426CEAA}" dt="2024-10-08T17:10:19.568" v="1767" actId="47"/>
        <pc:sldMkLst>
          <pc:docMk/>
          <pc:sldMk cId="0" sldId="300"/>
        </pc:sldMkLst>
      </pc:sldChg>
      <pc:sldChg chg="del">
        <pc:chgData name="hussain hubail" userId="d2ea0115906a0d61" providerId="LiveId" clId="{4C1D541C-E49E-4168-99BB-56368426CEAA}" dt="2024-10-08T17:10:19.069" v="1766" actId="47"/>
        <pc:sldMkLst>
          <pc:docMk/>
          <pc:sldMk cId="0" sldId="301"/>
        </pc:sldMkLst>
      </pc:sldChg>
      <pc:sldChg chg="del">
        <pc:chgData name="hussain hubail" userId="d2ea0115906a0d61" providerId="LiveId" clId="{4C1D541C-E49E-4168-99BB-56368426CEAA}" dt="2024-10-08T17:10:18.914" v="1765" actId="47"/>
        <pc:sldMkLst>
          <pc:docMk/>
          <pc:sldMk cId="0" sldId="302"/>
        </pc:sldMkLst>
      </pc:sldChg>
      <pc:sldChg chg="del">
        <pc:chgData name="hussain hubail" userId="d2ea0115906a0d61" providerId="LiveId" clId="{4C1D541C-E49E-4168-99BB-56368426CEAA}" dt="2024-10-08T17:10:18.733" v="1764" actId="47"/>
        <pc:sldMkLst>
          <pc:docMk/>
          <pc:sldMk cId="0" sldId="303"/>
        </pc:sldMkLst>
      </pc:sldChg>
      <pc:sldChg chg="del">
        <pc:chgData name="hussain hubail" userId="d2ea0115906a0d61" providerId="LiveId" clId="{4C1D541C-E49E-4168-99BB-56368426CEAA}" dt="2024-10-08T17:10:18.581" v="1763" actId="47"/>
        <pc:sldMkLst>
          <pc:docMk/>
          <pc:sldMk cId="0" sldId="304"/>
        </pc:sldMkLst>
      </pc:sldChg>
      <pc:sldChg chg="del">
        <pc:chgData name="hussain hubail" userId="d2ea0115906a0d61" providerId="LiveId" clId="{4C1D541C-E49E-4168-99BB-56368426CEAA}" dt="2024-10-08T17:10:18.500" v="1762" actId="47"/>
        <pc:sldMkLst>
          <pc:docMk/>
          <pc:sldMk cId="0" sldId="305"/>
        </pc:sldMkLst>
      </pc:sldChg>
      <pc:sldChg chg="del">
        <pc:chgData name="hussain hubail" userId="d2ea0115906a0d61" providerId="LiveId" clId="{4C1D541C-E49E-4168-99BB-56368426CEAA}" dt="2024-10-08T17:10:18.311" v="1761" actId="47"/>
        <pc:sldMkLst>
          <pc:docMk/>
          <pc:sldMk cId="0" sldId="306"/>
        </pc:sldMkLst>
      </pc:sldChg>
      <pc:sldChg chg="del">
        <pc:chgData name="hussain hubail" userId="d2ea0115906a0d61" providerId="LiveId" clId="{4C1D541C-E49E-4168-99BB-56368426CEAA}" dt="2024-10-08T17:10:18.188" v="1760" actId="47"/>
        <pc:sldMkLst>
          <pc:docMk/>
          <pc:sldMk cId="0" sldId="307"/>
        </pc:sldMkLst>
      </pc:sldChg>
      <pc:sldChg chg="del">
        <pc:chgData name="hussain hubail" userId="d2ea0115906a0d61" providerId="LiveId" clId="{4C1D541C-E49E-4168-99BB-56368426CEAA}" dt="2024-10-08T17:10:17.965" v="1759" actId="47"/>
        <pc:sldMkLst>
          <pc:docMk/>
          <pc:sldMk cId="0" sldId="308"/>
        </pc:sldMkLst>
      </pc:sldChg>
      <pc:sldChg chg="del">
        <pc:chgData name="hussain hubail" userId="d2ea0115906a0d61" providerId="LiveId" clId="{4C1D541C-E49E-4168-99BB-56368426CEAA}" dt="2024-10-08T17:10:17.681" v="1758" actId="47"/>
        <pc:sldMkLst>
          <pc:docMk/>
          <pc:sldMk cId="0" sldId="309"/>
        </pc:sldMkLst>
      </pc:sldChg>
      <pc:sldChg chg="del">
        <pc:chgData name="hussain hubail" userId="d2ea0115906a0d61" providerId="LiveId" clId="{4C1D541C-E49E-4168-99BB-56368426CEAA}" dt="2024-10-08T17:10:17.247" v="1757" actId="47"/>
        <pc:sldMkLst>
          <pc:docMk/>
          <pc:sldMk cId="0" sldId="310"/>
        </pc:sldMkLst>
      </pc:sldChg>
      <pc:sldChg chg="del">
        <pc:chgData name="hussain hubail" userId="d2ea0115906a0d61" providerId="LiveId" clId="{4C1D541C-E49E-4168-99BB-56368426CEAA}" dt="2024-10-08T17:10:16.742" v="1756" actId="47"/>
        <pc:sldMkLst>
          <pc:docMk/>
          <pc:sldMk cId="0" sldId="311"/>
        </pc:sldMkLst>
      </pc:sldChg>
      <pc:sldChg chg="modSp mod ord">
        <pc:chgData name="hussain hubail" userId="d2ea0115906a0d61" providerId="LiveId" clId="{4C1D541C-E49E-4168-99BB-56368426CEAA}" dt="2024-10-08T15:30:20.251" v="1176" actId="20577"/>
        <pc:sldMkLst>
          <pc:docMk/>
          <pc:sldMk cId="1509597306" sldId="312"/>
        </pc:sldMkLst>
        <pc:spChg chg="mod">
          <ac:chgData name="hussain hubail" userId="d2ea0115906a0d61" providerId="LiveId" clId="{4C1D541C-E49E-4168-99BB-56368426CEAA}" dt="2024-10-08T15:30:20.251" v="1176" actId="20577"/>
          <ac:spMkLst>
            <pc:docMk/>
            <pc:sldMk cId="1509597306" sldId="312"/>
            <ac:spMk id="3" creationId="{10DDACE6-01DE-4EE2-1493-9023400A28F0}"/>
          </ac:spMkLst>
        </pc:spChg>
      </pc:sldChg>
      <pc:sldChg chg="addSp delSp modSp mod">
        <pc:chgData name="hussain hubail" userId="d2ea0115906a0d61" providerId="LiveId" clId="{4C1D541C-E49E-4168-99BB-56368426CEAA}" dt="2024-10-08T14:40:09.850" v="771" actId="20577"/>
        <pc:sldMkLst>
          <pc:docMk/>
          <pc:sldMk cId="3709036483" sldId="313"/>
        </pc:sldMkLst>
        <pc:spChg chg="mod">
          <ac:chgData name="hussain hubail" userId="d2ea0115906a0d61" providerId="LiveId" clId="{4C1D541C-E49E-4168-99BB-56368426CEAA}" dt="2024-10-08T14:40:09.850" v="771" actId="20577"/>
          <ac:spMkLst>
            <pc:docMk/>
            <pc:sldMk cId="3709036483" sldId="313"/>
            <ac:spMk id="3" creationId="{10DDACE6-01DE-4EE2-1493-9023400A28F0}"/>
          </ac:spMkLst>
        </pc:spChg>
        <pc:spChg chg="add mod">
          <ac:chgData name="hussain hubail" userId="d2ea0115906a0d61" providerId="LiveId" clId="{4C1D541C-E49E-4168-99BB-56368426CEAA}" dt="2024-10-08T12:30:02.405" v="560" actId="1076"/>
          <ac:spMkLst>
            <pc:docMk/>
            <pc:sldMk cId="3709036483" sldId="313"/>
            <ac:spMk id="24" creationId="{6C913DAF-0A2B-4833-8DA6-F4C0DBBA22EA}"/>
          </ac:spMkLst>
        </pc:spChg>
        <pc:picChg chg="add mod modCrop">
          <ac:chgData name="hussain hubail" userId="d2ea0115906a0d61" providerId="LiveId" clId="{4C1D541C-E49E-4168-99BB-56368426CEAA}" dt="2024-10-08T14:28:17.344" v="732" actId="1076"/>
          <ac:picMkLst>
            <pc:docMk/>
            <pc:sldMk cId="3709036483" sldId="313"/>
            <ac:picMk id="26" creationId="{9A24675F-FDB1-03AD-46A8-4DF599FC7A6F}"/>
          </ac:picMkLst>
        </pc:picChg>
      </pc:sldChg>
      <pc:sldChg chg="modSp mod">
        <pc:chgData name="hussain hubail" userId="d2ea0115906a0d61" providerId="LiveId" clId="{4C1D541C-E49E-4168-99BB-56368426CEAA}" dt="2024-10-08T15:28:03.781" v="1172" actId="207"/>
        <pc:sldMkLst>
          <pc:docMk/>
          <pc:sldMk cId="3567303024" sldId="314"/>
        </pc:sldMkLst>
        <pc:spChg chg="mod">
          <ac:chgData name="hussain hubail" userId="d2ea0115906a0d61" providerId="LiveId" clId="{4C1D541C-E49E-4168-99BB-56368426CEAA}" dt="2024-10-08T15:28:03.781" v="1172" actId="207"/>
          <ac:spMkLst>
            <pc:docMk/>
            <pc:sldMk cId="3567303024" sldId="314"/>
            <ac:spMk id="3" creationId="{10DDACE6-01DE-4EE2-1493-9023400A28F0}"/>
          </ac:spMkLst>
        </pc:spChg>
        <pc:picChg chg="mod modCrop">
          <ac:chgData name="hussain hubail" userId="d2ea0115906a0d61" providerId="LiveId" clId="{4C1D541C-E49E-4168-99BB-56368426CEAA}" dt="2024-10-08T15:27:33.769" v="1134" actId="732"/>
          <ac:picMkLst>
            <pc:docMk/>
            <pc:sldMk cId="3567303024" sldId="314"/>
            <ac:picMk id="10" creationId="{0F843941-307C-718D-C85E-EB07E6B1114B}"/>
          </ac:picMkLst>
        </pc:picChg>
      </pc:sldChg>
      <pc:sldChg chg="modSp mod ord">
        <pc:chgData name="hussain hubail" userId="d2ea0115906a0d61" providerId="LiveId" clId="{4C1D541C-E49E-4168-99BB-56368426CEAA}" dt="2024-10-08T14:43:38.675" v="901" actId="404"/>
        <pc:sldMkLst>
          <pc:docMk/>
          <pc:sldMk cId="686766107" sldId="315"/>
        </pc:sldMkLst>
        <pc:spChg chg="mod">
          <ac:chgData name="hussain hubail" userId="d2ea0115906a0d61" providerId="LiveId" clId="{4C1D541C-E49E-4168-99BB-56368426CEAA}" dt="2024-10-08T14:43:38.675" v="901" actId="404"/>
          <ac:spMkLst>
            <pc:docMk/>
            <pc:sldMk cId="686766107" sldId="315"/>
            <ac:spMk id="2" creationId="{FD1FFF1C-074D-F492-C918-2378D92DD209}"/>
          </ac:spMkLst>
        </pc:spChg>
      </pc:sldChg>
      <pc:sldChg chg="modSp mod">
        <pc:chgData name="hussain hubail" userId="d2ea0115906a0d61" providerId="LiveId" clId="{4C1D541C-E49E-4168-99BB-56368426CEAA}" dt="2024-10-08T14:47:19.386" v="956" actId="207"/>
        <pc:sldMkLst>
          <pc:docMk/>
          <pc:sldMk cId="615738531" sldId="316"/>
        </pc:sldMkLst>
        <pc:spChg chg="mod">
          <ac:chgData name="hussain hubail" userId="d2ea0115906a0d61" providerId="LiveId" clId="{4C1D541C-E49E-4168-99BB-56368426CEAA}" dt="2024-10-08T14:47:19.386" v="956" actId="207"/>
          <ac:spMkLst>
            <pc:docMk/>
            <pc:sldMk cId="615738531" sldId="316"/>
            <ac:spMk id="2" creationId="{65095108-8E93-E668-97C0-3A4B29ADB919}"/>
          </ac:spMkLst>
        </pc:spChg>
      </pc:sldChg>
      <pc:sldChg chg="modSp mod">
        <pc:chgData name="hussain hubail" userId="d2ea0115906a0d61" providerId="LiveId" clId="{4C1D541C-E49E-4168-99BB-56368426CEAA}" dt="2024-10-08T17:17:25.718" v="1884" actId="255"/>
        <pc:sldMkLst>
          <pc:docMk/>
          <pc:sldMk cId="3888607951" sldId="317"/>
        </pc:sldMkLst>
        <pc:spChg chg="mod">
          <ac:chgData name="hussain hubail" userId="d2ea0115906a0d61" providerId="LiveId" clId="{4C1D541C-E49E-4168-99BB-56368426CEAA}" dt="2024-10-08T17:17:25.718" v="1884" actId="255"/>
          <ac:spMkLst>
            <pc:docMk/>
            <pc:sldMk cId="3888607951" sldId="317"/>
            <ac:spMk id="2" creationId="{2BC20EDC-DC22-C8B5-3D25-0F5B7419566A}"/>
          </ac:spMkLst>
        </pc:spChg>
        <pc:picChg chg="mod">
          <ac:chgData name="hussain hubail" userId="d2ea0115906a0d61" providerId="LiveId" clId="{4C1D541C-E49E-4168-99BB-56368426CEAA}" dt="2024-10-08T17:16:19.907" v="1862" actId="1076"/>
          <ac:picMkLst>
            <pc:docMk/>
            <pc:sldMk cId="3888607951" sldId="317"/>
            <ac:picMk id="5" creationId="{BD6C54B1-9B8F-BEB8-C9B0-B9AF2BF1B1AB}"/>
          </ac:picMkLst>
        </pc:picChg>
      </pc:sldChg>
      <pc:sldChg chg="addSp delSp modSp del mod">
        <pc:chgData name="hussain hubail" userId="d2ea0115906a0d61" providerId="LiveId" clId="{4C1D541C-E49E-4168-99BB-56368426CEAA}" dt="2024-10-08T14:52:50.742" v="1012" actId="47"/>
        <pc:sldMkLst>
          <pc:docMk/>
          <pc:sldMk cId="1903950919" sldId="318"/>
        </pc:sldMkLst>
      </pc:sldChg>
      <pc:sldChg chg="addSp delSp modSp mod ord modNotes">
        <pc:chgData name="hussain hubail" userId="d2ea0115906a0d61" providerId="LiveId" clId="{4C1D541C-E49E-4168-99BB-56368426CEAA}" dt="2024-10-08T16:03:55.694" v="1485" actId="1076"/>
        <pc:sldMkLst>
          <pc:docMk/>
          <pc:sldMk cId="0" sldId="319"/>
        </pc:sldMkLst>
        <pc:spChg chg="mod">
          <ac:chgData name="hussain hubail" userId="d2ea0115906a0d61" providerId="LiveId" clId="{4C1D541C-E49E-4168-99BB-56368426CEAA}" dt="2024-10-08T15:25:00.337" v="1085" actId="948"/>
          <ac:spMkLst>
            <pc:docMk/>
            <pc:sldMk cId="0" sldId="319"/>
            <ac:spMk id="1695" creationId="{00000000-0000-0000-0000-000000000000}"/>
          </ac:spMkLst>
        </pc:spChg>
        <pc:spChg chg="mod">
          <ac:chgData name="hussain hubail" userId="d2ea0115906a0d61" providerId="LiveId" clId="{4C1D541C-E49E-4168-99BB-56368426CEAA}" dt="2024-10-08T08:42:23.369" v="51" actId="20577"/>
          <ac:spMkLst>
            <pc:docMk/>
            <pc:sldMk cId="0" sldId="319"/>
            <ac:spMk id="1697" creationId="{00000000-0000-0000-0000-000000000000}"/>
          </ac:spMkLst>
        </pc:spChg>
        <pc:spChg chg="mod">
          <ac:chgData name="hussain hubail" userId="d2ea0115906a0d61" providerId="LiveId" clId="{4C1D541C-E49E-4168-99BB-56368426CEAA}" dt="2024-10-08T16:03:17.171" v="1481" actId="1076"/>
          <ac:spMkLst>
            <pc:docMk/>
            <pc:sldMk cId="0" sldId="319"/>
            <ac:spMk id="1698" creationId="{00000000-0000-0000-0000-000000000000}"/>
          </ac:spMkLst>
        </pc:spChg>
        <pc:spChg chg="mod">
          <ac:chgData name="hussain hubail" userId="d2ea0115906a0d61" providerId="LiveId" clId="{4C1D541C-E49E-4168-99BB-56368426CEAA}" dt="2024-10-08T08:43:09.128" v="64" actId="20577"/>
          <ac:spMkLst>
            <pc:docMk/>
            <pc:sldMk cId="0" sldId="319"/>
            <ac:spMk id="1699" creationId="{00000000-0000-0000-0000-000000000000}"/>
          </ac:spMkLst>
        </pc:spChg>
        <pc:spChg chg="mod">
          <ac:chgData name="hussain hubail" userId="d2ea0115906a0d61" providerId="LiveId" clId="{4C1D541C-E49E-4168-99BB-56368426CEAA}" dt="2024-10-08T16:03:35.280" v="1483" actId="1076"/>
          <ac:spMkLst>
            <pc:docMk/>
            <pc:sldMk cId="0" sldId="319"/>
            <ac:spMk id="1700" creationId="{00000000-0000-0000-0000-000000000000}"/>
          </ac:spMkLst>
        </pc:spChg>
        <pc:spChg chg="mod">
          <ac:chgData name="hussain hubail" userId="d2ea0115906a0d61" providerId="LiveId" clId="{4C1D541C-E49E-4168-99BB-56368426CEAA}" dt="2024-10-08T08:42:43.656" v="59" actId="20577"/>
          <ac:spMkLst>
            <pc:docMk/>
            <pc:sldMk cId="0" sldId="319"/>
            <ac:spMk id="1701" creationId="{00000000-0000-0000-0000-000000000000}"/>
          </ac:spMkLst>
        </pc:spChg>
        <pc:spChg chg="mod">
          <ac:chgData name="hussain hubail" userId="d2ea0115906a0d61" providerId="LiveId" clId="{4C1D541C-E49E-4168-99BB-56368426CEAA}" dt="2024-10-08T16:03:24.979" v="1482" actId="1076"/>
          <ac:spMkLst>
            <pc:docMk/>
            <pc:sldMk cId="0" sldId="319"/>
            <ac:spMk id="1702" creationId="{00000000-0000-0000-0000-000000000000}"/>
          </ac:spMkLst>
        </pc:spChg>
        <pc:spChg chg="mod">
          <ac:chgData name="hussain hubail" userId="d2ea0115906a0d61" providerId="LiveId" clId="{4C1D541C-E49E-4168-99BB-56368426CEAA}" dt="2024-10-08T08:43:23.370" v="71" actId="20577"/>
          <ac:spMkLst>
            <pc:docMk/>
            <pc:sldMk cId="0" sldId="319"/>
            <ac:spMk id="1703" creationId="{00000000-0000-0000-0000-000000000000}"/>
          </ac:spMkLst>
        </pc:spChg>
        <pc:spChg chg="mod">
          <ac:chgData name="hussain hubail" userId="d2ea0115906a0d61" providerId="LiveId" clId="{4C1D541C-E49E-4168-99BB-56368426CEAA}" dt="2024-10-08T16:03:55.694" v="1485" actId="1076"/>
          <ac:spMkLst>
            <pc:docMk/>
            <pc:sldMk cId="0" sldId="319"/>
            <ac:spMk id="1704" creationId="{00000000-0000-0000-0000-000000000000}"/>
          </ac:spMkLst>
        </pc:spChg>
        <pc:picChg chg="add mod modCrop">
          <ac:chgData name="hussain hubail" userId="d2ea0115906a0d61" providerId="LiveId" clId="{4C1D541C-E49E-4168-99BB-56368426CEAA}" dt="2024-10-08T09:42:24.246" v="246" actId="1076"/>
          <ac:picMkLst>
            <pc:docMk/>
            <pc:sldMk cId="0" sldId="319"/>
            <ac:picMk id="7" creationId="{BD377A26-8384-D779-8244-776501F85BDD}"/>
          </ac:picMkLst>
        </pc:picChg>
      </pc:sldChg>
      <pc:sldChg chg="addSp delSp modSp add mod">
        <pc:chgData name="hussain hubail" userId="d2ea0115906a0d61" providerId="LiveId" clId="{4C1D541C-E49E-4168-99BB-56368426CEAA}" dt="2024-10-08T16:14:56.929" v="1507" actId="207"/>
        <pc:sldMkLst>
          <pc:docMk/>
          <pc:sldMk cId="2828603203" sldId="320"/>
        </pc:sldMkLst>
        <pc:spChg chg="mod">
          <ac:chgData name="hussain hubail" userId="d2ea0115906a0d61" providerId="LiveId" clId="{4C1D541C-E49E-4168-99BB-56368426CEAA}" dt="2024-10-08T16:14:56.929" v="1507" actId="207"/>
          <ac:spMkLst>
            <pc:docMk/>
            <pc:sldMk cId="2828603203" sldId="320"/>
            <ac:spMk id="1695" creationId="{00000000-0000-0000-0000-000000000000}"/>
          </ac:spMkLst>
        </pc:spChg>
        <pc:spChg chg="mod">
          <ac:chgData name="hussain hubail" userId="d2ea0115906a0d61" providerId="LiveId" clId="{4C1D541C-E49E-4168-99BB-56368426CEAA}" dt="2024-10-08T09:30:00.480" v="193" actId="20577"/>
          <ac:spMkLst>
            <pc:docMk/>
            <pc:sldMk cId="2828603203" sldId="320"/>
            <ac:spMk id="1697" creationId="{00000000-0000-0000-0000-000000000000}"/>
          </ac:spMkLst>
        </pc:spChg>
        <pc:spChg chg="mod">
          <ac:chgData name="hussain hubail" userId="d2ea0115906a0d61" providerId="LiveId" clId="{4C1D541C-E49E-4168-99BB-56368426CEAA}" dt="2024-10-08T15:59:27.304" v="1454" actId="1076"/>
          <ac:spMkLst>
            <pc:docMk/>
            <pc:sldMk cId="2828603203" sldId="320"/>
            <ac:spMk id="1698" creationId="{00000000-0000-0000-0000-000000000000}"/>
          </ac:spMkLst>
        </pc:spChg>
        <pc:spChg chg="mod">
          <ac:chgData name="hussain hubail" userId="d2ea0115906a0d61" providerId="LiveId" clId="{4C1D541C-E49E-4168-99BB-56368426CEAA}" dt="2024-10-08T16:01:53.362" v="1470" actId="1076"/>
          <ac:spMkLst>
            <pc:docMk/>
            <pc:sldMk cId="2828603203" sldId="320"/>
            <ac:spMk id="1700" creationId="{00000000-0000-0000-0000-000000000000}"/>
          </ac:spMkLst>
        </pc:spChg>
        <pc:spChg chg="mod">
          <ac:chgData name="hussain hubail" userId="d2ea0115906a0d61" providerId="LiveId" clId="{4C1D541C-E49E-4168-99BB-56368426CEAA}" dt="2024-10-08T09:30:05.803" v="200" actId="20577"/>
          <ac:spMkLst>
            <pc:docMk/>
            <pc:sldMk cId="2828603203" sldId="320"/>
            <ac:spMk id="1701" creationId="{00000000-0000-0000-0000-000000000000}"/>
          </ac:spMkLst>
        </pc:spChg>
        <pc:spChg chg="mod">
          <ac:chgData name="hussain hubail" userId="d2ea0115906a0d61" providerId="LiveId" clId="{4C1D541C-E49E-4168-99BB-56368426CEAA}" dt="2024-10-08T15:59:47.792" v="1457" actId="1076"/>
          <ac:spMkLst>
            <pc:docMk/>
            <pc:sldMk cId="2828603203" sldId="320"/>
            <ac:spMk id="1702" creationId="{00000000-0000-0000-0000-000000000000}"/>
          </ac:spMkLst>
        </pc:spChg>
        <pc:spChg chg="mod">
          <ac:chgData name="hussain hubail" userId="d2ea0115906a0d61" providerId="LiveId" clId="{4C1D541C-E49E-4168-99BB-56368426CEAA}" dt="2024-10-08T09:30:26.894" v="205" actId="20577"/>
          <ac:spMkLst>
            <pc:docMk/>
            <pc:sldMk cId="2828603203" sldId="320"/>
            <ac:spMk id="1703" creationId="{00000000-0000-0000-0000-000000000000}"/>
          </ac:spMkLst>
        </pc:spChg>
        <pc:spChg chg="mod">
          <ac:chgData name="hussain hubail" userId="d2ea0115906a0d61" providerId="LiveId" clId="{4C1D541C-E49E-4168-99BB-56368426CEAA}" dt="2024-10-08T16:01:20.536" v="1468" actId="1076"/>
          <ac:spMkLst>
            <pc:docMk/>
            <pc:sldMk cId="2828603203" sldId="320"/>
            <ac:spMk id="1704" creationId="{00000000-0000-0000-0000-000000000000}"/>
          </ac:spMkLst>
        </pc:spChg>
        <pc:picChg chg="add mod">
          <ac:chgData name="hussain hubail" userId="d2ea0115906a0d61" providerId="LiveId" clId="{4C1D541C-E49E-4168-99BB-56368426CEAA}" dt="2024-10-08T09:44:18.064" v="261"/>
          <ac:picMkLst>
            <pc:docMk/>
            <pc:sldMk cId="2828603203" sldId="320"/>
            <ac:picMk id="6" creationId="{B2017F7E-4CAA-9060-DC19-7E26BFE7CB7D}"/>
          </ac:picMkLst>
        </pc:picChg>
      </pc:sldChg>
      <pc:sldChg chg="add del">
        <pc:chgData name="hussain hubail" userId="d2ea0115906a0d61" providerId="LiveId" clId="{4C1D541C-E49E-4168-99BB-56368426CEAA}" dt="2024-10-08T11:35:58.255" v="283" actId="47"/>
        <pc:sldMkLst>
          <pc:docMk/>
          <pc:sldMk cId="737499504" sldId="321"/>
        </pc:sldMkLst>
      </pc:sldChg>
      <pc:sldChg chg="addSp delSp modSp add del mod">
        <pc:chgData name="hussain hubail" userId="d2ea0115906a0d61" providerId="LiveId" clId="{4C1D541C-E49E-4168-99BB-56368426CEAA}" dt="2024-10-08T15:27:08.841" v="1133" actId="47"/>
        <pc:sldMkLst>
          <pc:docMk/>
          <pc:sldMk cId="1719858221" sldId="321"/>
        </pc:sldMkLst>
      </pc:sldChg>
      <pc:sldChg chg="addSp delSp modSp add del mod">
        <pc:chgData name="hussain hubail" userId="d2ea0115906a0d61" providerId="LiveId" clId="{4C1D541C-E49E-4168-99BB-56368426CEAA}" dt="2024-10-08T15:27:06.803" v="1132" actId="47"/>
        <pc:sldMkLst>
          <pc:docMk/>
          <pc:sldMk cId="424962498" sldId="322"/>
        </pc:sldMkLst>
      </pc:sldChg>
      <pc:sldChg chg="addSp delSp modSp new mod">
        <pc:chgData name="hussain hubail" userId="d2ea0115906a0d61" providerId="LiveId" clId="{4C1D541C-E49E-4168-99BB-56368426CEAA}" dt="2024-10-08T15:59:08.199" v="1452" actId="20577"/>
        <pc:sldMkLst>
          <pc:docMk/>
          <pc:sldMk cId="1085341246" sldId="323"/>
        </pc:sldMkLst>
        <pc:spChg chg="mod">
          <ac:chgData name="hussain hubail" userId="d2ea0115906a0d61" providerId="LiveId" clId="{4C1D541C-E49E-4168-99BB-56368426CEAA}" dt="2024-10-08T15:59:08.199" v="1452" actId="20577"/>
          <ac:spMkLst>
            <pc:docMk/>
            <pc:sldMk cId="1085341246" sldId="323"/>
            <ac:spMk id="2" creationId="{FE384BE6-FC07-DC02-AD57-FCC86AA95150}"/>
          </ac:spMkLst>
        </pc:spChg>
        <pc:picChg chg="add mod modCrop">
          <ac:chgData name="hussain hubail" userId="d2ea0115906a0d61" providerId="LiveId" clId="{4C1D541C-E49E-4168-99BB-56368426CEAA}" dt="2024-10-08T15:45:38.148" v="1191" actId="1076"/>
          <ac:picMkLst>
            <pc:docMk/>
            <pc:sldMk cId="1085341246" sldId="323"/>
            <ac:picMk id="8" creationId="{A8324D93-A745-D58A-6028-08BC50C85AC5}"/>
          </ac:picMkLst>
        </pc:picChg>
      </pc:sldChg>
      <pc:sldChg chg="addSp delSp modSp new mod">
        <pc:chgData name="hussain hubail" userId="d2ea0115906a0d61" providerId="LiveId" clId="{4C1D541C-E49E-4168-99BB-56368426CEAA}" dt="2024-10-08T15:51:21.616" v="1313" actId="255"/>
        <pc:sldMkLst>
          <pc:docMk/>
          <pc:sldMk cId="12389442" sldId="324"/>
        </pc:sldMkLst>
        <pc:spChg chg="mod">
          <ac:chgData name="hussain hubail" userId="d2ea0115906a0d61" providerId="LiveId" clId="{4C1D541C-E49E-4168-99BB-56368426CEAA}" dt="2024-10-08T15:51:21.616" v="1313" actId="255"/>
          <ac:spMkLst>
            <pc:docMk/>
            <pc:sldMk cId="12389442" sldId="324"/>
            <ac:spMk id="2" creationId="{C1911EA4-C49B-44A5-0996-1A5DD52F4A66}"/>
          </ac:spMkLst>
        </pc:spChg>
        <pc:picChg chg="add mod modCrop">
          <ac:chgData name="hussain hubail" userId="d2ea0115906a0d61" providerId="LiveId" clId="{4C1D541C-E49E-4168-99BB-56368426CEAA}" dt="2024-10-08T15:47:19.852" v="1200" actId="1076"/>
          <ac:picMkLst>
            <pc:docMk/>
            <pc:sldMk cId="12389442" sldId="324"/>
            <ac:picMk id="6" creationId="{87F88062-FF6C-63B6-6E52-FA94A85DD3EA}"/>
          </ac:picMkLst>
        </pc:picChg>
      </pc:sldChg>
      <pc:sldChg chg="addSp delSp modSp new mod ord">
        <pc:chgData name="hussain hubail" userId="d2ea0115906a0d61" providerId="LiveId" clId="{4C1D541C-E49E-4168-99BB-56368426CEAA}" dt="2024-10-08T17:13:45.233" v="1821" actId="20577"/>
        <pc:sldMkLst>
          <pc:docMk/>
          <pc:sldMk cId="1144424330" sldId="325"/>
        </pc:sldMkLst>
        <pc:spChg chg="mod">
          <ac:chgData name="hussain hubail" userId="d2ea0115906a0d61" providerId="LiveId" clId="{4C1D541C-E49E-4168-99BB-56368426CEAA}" dt="2024-10-08T17:13:45.233" v="1821" actId="20577"/>
          <ac:spMkLst>
            <pc:docMk/>
            <pc:sldMk cId="1144424330" sldId="325"/>
            <ac:spMk id="2" creationId="{DB011683-B99A-1E7C-0EEE-76E978A6F691}"/>
          </ac:spMkLst>
        </pc:spChg>
        <pc:picChg chg="add mod modCrop">
          <ac:chgData name="hussain hubail" userId="d2ea0115906a0d61" providerId="LiveId" clId="{4C1D541C-E49E-4168-99BB-56368426CEAA}" dt="2024-10-08T13:59:27.663" v="666" actId="14100"/>
          <ac:picMkLst>
            <pc:docMk/>
            <pc:sldMk cId="1144424330" sldId="325"/>
            <ac:picMk id="6" creationId="{3BAF7106-AC12-30AA-E044-E6258E1B541A}"/>
          </ac:picMkLst>
        </pc:picChg>
      </pc:sldChg>
      <pc:sldChg chg="addSp delSp modSp new mod">
        <pc:chgData name="hussain hubail" userId="d2ea0115906a0d61" providerId="LiveId" clId="{4C1D541C-E49E-4168-99BB-56368426CEAA}" dt="2024-10-08T15:47:58.960" v="1218" actId="20577"/>
        <pc:sldMkLst>
          <pc:docMk/>
          <pc:sldMk cId="3378340299" sldId="326"/>
        </pc:sldMkLst>
        <pc:spChg chg="mod">
          <ac:chgData name="hussain hubail" userId="d2ea0115906a0d61" providerId="LiveId" clId="{4C1D541C-E49E-4168-99BB-56368426CEAA}" dt="2024-10-08T15:47:58.960" v="1218" actId="20577"/>
          <ac:spMkLst>
            <pc:docMk/>
            <pc:sldMk cId="3378340299" sldId="326"/>
            <ac:spMk id="2" creationId="{F55B2127-8F32-798A-F48E-8AA44792D32D}"/>
          </ac:spMkLst>
        </pc:spChg>
        <pc:spChg chg="add del mod">
          <ac:chgData name="hussain hubail" userId="d2ea0115906a0d61" providerId="LiveId" clId="{4C1D541C-E49E-4168-99BB-56368426CEAA}" dt="2024-10-08T15:36:59.290" v="1181" actId="1036"/>
          <ac:spMkLst>
            <pc:docMk/>
            <pc:sldMk cId="3378340299" sldId="326"/>
            <ac:spMk id="5" creationId="{0D167BD7-EE78-3127-1F50-A34E9D19D60F}"/>
          </ac:spMkLst>
        </pc:spChg>
        <pc:spChg chg="add mod">
          <ac:chgData name="hussain hubail" userId="d2ea0115906a0d61" providerId="LiveId" clId="{4C1D541C-E49E-4168-99BB-56368426CEAA}" dt="2024-10-08T14:14:59.862" v="710" actId="1076"/>
          <ac:spMkLst>
            <pc:docMk/>
            <pc:sldMk cId="3378340299" sldId="326"/>
            <ac:spMk id="6" creationId="{8B652DC8-A266-BEA0-0352-8AF7804AE2D9}"/>
          </ac:spMkLst>
        </pc:spChg>
        <pc:picChg chg="add mod">
          <ac:chgData name="hussain hubail" userId="d2ea0115906a0d61" providerId="LiveId" clId="{4C1D541C-E49E-4168-99BB-56368426CEAA}" dt="2024-10-08T14:15:12.058" v="711" actId="1076"/>
          <ac:picMkLst>
            <pc:docMk/>
            <pc:sldMk cId="3378340299" sldId="326"/>
            <ac:picMk id="4" creationId="{6DBC7498-D388-91B0-9301-ABF0318E61ED}"/>
          </ac:picMkLst>
        </pc:picChg>
      </pc:sldChg>
      <pc:sldChg chg="modSp add mod">
        <pc:chgData name="hussain hubail" userId="d2ea0115906a0d61" providerId="LiveId" clId="{4C1D541C-E49E-4168-99BB-56368426CEAA}" dt="2024-10-08T17:13:39.245" v="1819" actId="20577"/>
        <pc:sldMkLst>
          <pc:docMk/>
          <pc:sldMk cId="4123826979" sldId="327"/>
        </pc:sldMkLst>
        <pc:spChg chg="mod">
          <ac:chgData name="hussain hubail" userId="d2ea0115906a0d61" providerId="LiveId" clId="{4C1D541C-E49E-4168-99BB-56368426CEAA}" dt="2024-10-08T17:13:39.245" v="1819" actId="20577"/>
          <ac:spMkLst>
            <pc:docMk/>
            <pc:sldMk cId="4123826979" sldId="327"/>
            <ac:spMk id="2" creationId="{F55B2127-8F32-798A-F48E-8AA44792D32D}"/>
          </ac:spMkLst>
        </pc:spChg>
        <pc:spChg chg="mod">
          <ac:chgData name="hussain hubail" userId="d2ea0115906a0d61" providerId="LiveId" clId="{4C1D541C-E49E-4168-99BB-56368426CEAA}" dt="2024-10-08T14:17:30.395" v="718" actId="20577"/>
          <ac:spMkLst>
            <pc:docMk/>
            <pc:sldMk cId="4123826979" sldId="327"/>
            <ac:spMk id="5" creationId="{0D167BD7-EE78-3127-1F50-A34E9D19D60F}"/>
          </ac:spMkLst>
        </pc:spChg>
        <pc:spChg chg="mod">
          <ac:chgData name="hussain hubail" userId="d2ea0115906a0d61" providerId="LiveId" clId="{4C1D541C-E49E-4168-99BB-56368426CEAA}" dt="2024-10-08T17:09:58.699" v="1755" actId="20577"/>
          <ac:spMkLst>
            <pc:docMk/>
            <pc:sldMk cId="4123826979" sldId="327"/>
            <ac:spMk id="6" creationId="{8B652DC8-A266-BEA0-0352-8AF7804AE2D9}"/>
          </ac:spMkLst>
        </pc:spChg>
      </pc:sldChg>
      <pc:sldChg chg="addSp delSp modSp add mod">
        <pc:chgData name="hussain hubail" userId="d2ea0115906a0d61" providerId="LiveId" clId="{4C1D541C-E49E-4168-99BB-56368426CEAA}" dt="2024-10-08T16:08:09.536" v="1504" actId="1076"/>
        <pc:sldMkLst>
          <pc:docMk/>
          <pc:sldMk cId="2845290133" sldId="328"/>
        </pc:sldMkLst>
        <pc:spChg chg="mod">
          <ac:chgData name="hussain hubail" userId="d2ea0115906a0d61" providerId="LiveId" clId="{4C1D541C-E49E-4168-99BB-56368426CEAA}" dt="2024-10-08T16:05:40.783" v="1488" actId="207"/>
          <ac:spMkLst>
            <pc:docMk/>
            <pc:sldMk cId="2845290133" sldId="328"/>
            <ac:spMk id="5" creationId="{3CC19710-708A-8A05-FC97-B5182E05532F}"/>
          </ac:spMkLst>
        </pc:spChg>
        <pc:spChg chg="mod">
          <ac:chgData name="hussain hubail" userId="d2ea0115906a0d61" providerId="LiveId" clId="{4C1D541C-E49E-4168-99BB-56368426CEAA}" dt="2024-10-08T16:05:40.783" v="1488" actId="207"/>
          <ac:spMkLst>
            <pc:docMk/>
            <pc:sldMk cId="2845290133" sldId="328"/>
            <ac:spMk id="6" creationId="{5F9E8E12-6CC9-D39F-B1FA-679B71A88AA9}"/>
          </ac:spMkLst>
        </pc:spChg>
        <pc:spChg chg="mod">
          <ac:chgData name="hussain hubail" userId="d2ea0115906a0d61" providerId="LiveId" clId="{4C1D541C-E49E-4168-99BB-56368426CEAA}" dt="2024-10-08T16:07:31.801" v="1496" actId="207"/>
          <ac:spMkLst>
            <pc:docMk/>
            <pc:sldMk cId="2845290133" sldId="328"/>
            <ac:spMk id="8" creationId="{3B15B22E-DF16-42D2-CFC7-04A7FD0D4BFB}"/>
          </ac:spMkLst>
        </pc:spChg>
        <pc:spChg chg="mod">
          <ac:chgData name="hussain hubail" userId="d2ea0115906a0d61" providerId="LiveId" clId="{4C1D541C-E49E-4168-99BB-56368426CEAA}" dt="2024-10-08T16:07:31.801" v="1496" actId="207"/>
          <ac:spMkLst>
            <pc:docMk/>
            <pc:sldMk cId="2845290133" sldId="328"/>
            <ac:spMk id="9" creationId="{4CF32B28-F90B-9F16-9C6D-754AA2C977CD}"/>
          </ac:spMkLst>
        </pc:spChg>
        <pc:spChg chg="mod">
          <ac:chgData name="hussain hubail" userId="d2ea0115906a0d61" providerId="LiveId" clId="{4C1D541C-E49E-4168-99BB-56368426CEAA}" dt="2024-10-08T16:07:31.801" v="1496" actId="207"/>
          <ac:spMkLst>
            <pc:docMk/>
            <pc:sldMk cId="2845290133" sldId="328"/>
            <ac:spMk id="10" creationId="{0A5F1B32-1194-EC54-B139-14B69832B085}"/>
          </ac:spMkLst>
        </pc:spChg>
        <pc:spChg chg="mod">
          <ac:chgData name="hussain hubail" userId="d2ea0115906a0d61" providerId="LiveId" clId="{4C1D541C-E49E-4168-99BB-56368426CEAA}" dt="2024-10-08T16:07:31.801" v="1496" actId="207"/>
          <ac:spMkLst>
            <pc:docMk/>
            <pc:sldMk cId="2845290133" sldId="328"/>
            <ac:spMk id="11" creationId="{73E0EB92-6419-C96A-972E-523AD9B5D0E9}"/>
          </ac:spMkLst>
        </pc:spChg>
        <pc:spChg chg="mod">
          <ac:chgData name="hussain hubail" userId="d2ea0115906a0d61" providerId="LiveId" clId="{4C1D541C-E49E-4168-99BB-56368426CEAA}" dt="2024-10-08T16:07:31.801" v="1496" actId="207"/>
          <ac:spMkLst>
            <pc:docMk/>
            <pc:sldMk cId="2845290133" sldId="328"/>
            <ac:spMk id="12" creationId="{460AB89B-13D2-B11E-2176-4F52CEF8B892}"/>
          </ac:spMkLst>
        </pc:spChg>
        <pc:spChg chg="mod">
          <ac:chgData name="hussain hubail" userId="d2ea0115906a0d61" providerId="LiveId" clId="{4C1D541C-E49E-4168-99BB-56368426CEAA}" dt="2024-10-08T16:07:31.801" v="1496" actId="207"/>
          <ac:spMkLst>
            <pc:docMk/>
            <pc:sldMk cId="2845290133" sldId="328"/>
            <ac:spMk id="13" creationId="{5AE6B445-1117-88A5-6D26-5DFEA025820F}"/>
          </ac:spMkLst>
        </pc:spChg>
        <pc:spChg chg="mod">
          <ac:chgData name="hussain hubail" userId="d2ea0115906a0d61" providerId="LiveId" clId="{4C1D541C-E49E-4168-99BB-56368426CEAA}" dt="2024-10-08T16:07:31.801" v="1496" actId="207"/>
          <ac:spMkLst>
            <pc:docMk/>
            <pc:sldMk cId="2845290133" sldId="328"/>
            <ac:spMk id="14" creationId="{85339ED6-235B-50BA-102D-51E72629823E}"/>
          </ac:spMkLst>
        </pc:spChg>
        <pc:spChg chg="mod">
          <ac:chgData name="hussain hubail" userId="d2ea0115906a0d61" providerId="LiveId" clId="{4C1D541C-E49E-4168-99BB-56368426CEAA}" dt="2024-10-08T14:52:33.121" v="1011" actId="255"/>
          <ac:spMkLst>
            <pc:docMk/>
            <pc:sldMk cId="2845290133" sldId="328"/>
            <ac:spMk id="1090" creationId="{00000000-0000-0000-0000-000000000000}"/>
          </ac:spMkLst>
        </pc:spChg>
        <pc:grpChg chg="add mod">
          <ac:chgData name="hussain hubail" userId="d2ea0115906a0d61" providerId="LiveId" clId="{4C1D541C-E49E-4168-99BB-56368426CEAA}" dt="2024-10-08T16:08:09.536" v="1504" actId="1076"/>
          <ac:grpSpMkLst>
            <pc:docMk/>
            <pc:sldMk cId="2845290133" sldId="328"/>
            <ac:grpSpMk id="4" creationId="{E5B84B70-B953-2BD2-94EB-2499421DD4A7}"/>
          </ac:grpSpMkLst>
        </pc:grpChg>
        <pc:grpChg chg="add mod">
          <ac:chgData name="hussain hubail" userId="d2ea0115906a0d61" providerId="LiveId" clId="{4C1D541C-E49E-4168-99BB-56368426CEAA}" dt="2024-10-08T16:07:58.236" v="1503" actId="1076"/>
          <ac:grpSpMkLst>
            <pc:docMk/>
            <pc:sldMk cId="2845290133" sldId="328"/>
            <ac:grpSpMk id="7" creationId="{2D676047-6810-D837-81F0-6C00DBC32EF8}"/>
          </ac:grpSpMkLst>
        </pc:grpChg>
      </pc:sldChg>
      <pc:sldChg chg="addSp delSp modSp new mod modClrScheme chgLayout">
        <pc:chgData name="hussain hubail" userId="d2ea0115906a0d61" providerId="LiveId" clId="{4C1D541C-E49E-4168-99BB-56368426CEAA}" dt="2024-10-08T17:02:51.477" v="1751" actId="255"/>
        <pc:sldMkLst>
          <pc:docMk/>
          <pc:sldMk cId="501149811" sldId="329"/>
        </pc:sldMkLst>
        <pc:spChg chg="mod ord">
          <ac:chgData name="hussain hubail" userId="d2ea0115906a0d61" providerId="LiveId" clId="{4C1D541C-E49E-4168-99BB-56368426CEAA}" dt="2024-10-08T16:28:43.108" v="1615" actId="700"/>
          <ac:spMkLst>
            <pc:docMk/>
            <pc:sldMk cId="501149811" sldId="329"/>
            <ac:spMk id="2" creationId="{B551B65C-BA58-ACDB-AC6B-C200340DF3C3}"/>
          </ac:spMkLst>
        </pc:spChg>
        <pc:spChg chg="add mod ord">
          <ac:chgData name="hussain hubail" userId="d2ea0115906a0d61" providerId="LiveId" clId="{4C1D541C-E49E-4168-99BB-56368426CEAA}" dt="2024-10-08T17:02:51.477" v="1751" actId="255"/>
          <ac:spMkLst>
            <pc:docMk/>
            <pc:sldMk cId="501149811" sldId="329"/>
            <ac:spMk id="3" creationId="{6AFE1072-8AAF-FD5B-F853-7131611250DE}"/>
          </ac:spMkLst>
        </pc:spChg>
        <pc:spChg chg="add mod">
          <ac:chgData name="hussain hubail" userId="d2ea0115906a0d61" providerId="LiveId" clId="{4C1D541C-E49E-4168-99BB-56368426CEAA}" dt="2024-10-08T16:36:29.106" v="1637" actId="20577"/>
          <ac:spMkLst>
            <pc:docMk/>
            <pc:sldMk cId="501149811" sldId="329"/>
            <ac:spMk id="6" creationId="{0A3CE950-2205-A2D0-DA68-5188A24FE9D5}"/>
          </ac:spMkLst>
        </pc:spChg>
      </pc:sldChg>
      <pc:sldMasterChg chg="addSldLayout delSldLayout">
        <pc:chgData name="hussain hubail" userId="d2ea0115906a0d61" providerId="LiveId" clId="{4C1D541C-E49E-4168-99BB-56368426CEAA}" dt="2024-10-08T17:10:51.274" v="1815" actId="47"/>
        <pc:sldMasterMkLst>
          <pc:docMk/>
          <pc:sldMasterMk cId="0" sldId="2147483682"/>
        </pc:sldMasterMkLst>
        <pc:sldLayoutChg chg="del">
          <pc:chgData name="hussain hubail" userId="d2ea0115906a0d61" providerId="LiveId" clId="{4C1D541C-E49E-4168-99BB-56368426CEAA}" dt="2024-10-08T17:10:47.999" v="1810" actId="47"/>
          <pc:sldLayoutMkLst>
            <pc:docMk/>
            <pc:sldMasterMk cId="0" sldId="2147483682"/>
            <pc:sldLayoutMk cId="0" sldId="2147483649"/>
          </pc:sldLayoutMkLst>
        </pc:sldLayoutChg>
        <pc:sldLayoutChg chg="del">
          <pc:chgData name="hussain hubail" userId="d2ea0115906a0d61" providerId="LiveId" clId="{4C1D541C-E49E-4168-99BB-56368426CEAA}" dt="2024-10-08T17:10:39.967" v="1793" actId="47"/>
          <pc:sldLayoutMkLst>
            <pc:docMk/>
            <pc:sldMasterMk cId="0" sldId="2147483682"/>
            <pc:sldLayoutMk cId="0" sldId="2147483651"/>
          </pc:sldLayoutMkLst>
        </pc:sldLayoutChg>
        <pc:sldLayoutChg chg="del">
          <pc:chgData name="hussain hubail" userId="d2ea0115906a0d61" providerId="LiveId" clId="{4C1D541C-E49E-4168-99BB-56368426CEAA}" dt="2024-10-08T17:10:41.296" v="1796" actId="47"/>
          <pc:sldLayoutMkLst>
            <pc:docMk/>
            <pc:sldMasterMk cId="0" sldId="2147483682"/>
            <pc:sldLayoutMk cId="0" sldId="2147483652"/>
          </pc:sldLayoutMkLst>
        </pc:sldLayoutChg>
        <pc:sldLayoutChg chg="del">
          <pc:chgData name="hussain hubail" userId="d2ea0115906a0d61" providerId="LiveId" clId="{4C1D541C-E49E-4168-99BB-56368426CEAA}" dt="2024-10-08T17:10:46.621" v="1807" actId="47"/>
          <pc:sldLayoutMkLst>
            <pc:docMk/>
            <pc:sldMasterMk cId="0" sldId="2147483682"/>
            <pc:sldLayoutMk cId="0" sldId="2147483653"/>
          </pc:sldLayoutMkLst>
        </pc:sldLayoutChg>
        <pc:sldLayoutChg chg="del">
          <pc:chgData name="hussain hubail" userId="d2ea0115906a0d61" providerId="LiveId" clId="{4C1D541C-E49E-4168-99BB-56368426CEAA}" dt="2024-10-08T17:10:45.793" v="1805" actId="47"/>
          <pc:sldLayoutMkLst>
            <pc:docMk/>
            <pc:sldMasterMk cId="0" sldId="2147483682"/>
            <pc:sldLayoutMk cId="0" sldId="2147483654"/>
          </pc:sldLayoutMkLst>
        </pc:sldLayoutChg>
        <pc:sldLayoutChg chg="del">
          <pc:chgData name="hussain hubail" userId="d2ea0115906a0d61" providerId="LiveId" clId="{4C1D541C-E49E-4168-99BB-56368426CEAA}" dt="2024-10-08T17:10:44.357" v="1803" actId="47"/>
          <pc:sldLayoutMkLst>
            <pc:docMk/>
            <pc:sldMasterMk cId="0" sldId="2147483682"/>
            <pc:sldLayoutMk cId="0" sldId="2147483656"/>
          </pc:sldLayoutMkLst>
        </pc:sldLayoutChg>
        <pc:sldLayoutChg chg="del">
          <pc:chgData name="hussain hubail" userId="d2ea0115906a0d61" providerId="LiveId" clId="{4C1D541C-E49E-4168-99BB-56368426CEAA}" dt="2024-10-08T17:10:43.389" v="1802" actId="47"/>
          <pc:sldLayoutMkLst>
            <pc:docMk/>
            <pc:sldMasterMk cId="0" sldId="2147483682"/>
            <pc:sldLayoutMk cId="0" sldId="2147483657"/>
          </pc:sldLayoutMkLst>
        </pc:sldLayoutChg>
        <pc:sldLayoutChg chg="del">
          <pc:chgData name="hussain hubail" userId="d2ea0115906a0d61" providerId="LiveId" clId="{4C1D541C-E49E-4168-99BB-56368426CEAA}" dt="2024-10-08T17:10:51.274" v="1815" actId="47"/>
          <pc:sldLayoutMkLst>
            <pc:docMk/>
            <pc:sldMasterMk cId="0" sldId="2147483682"/>
            <pc:sldLayoutMk cId="0" sldId="2147483659"/>
          </pc:sldLayoutMkLst>
        </pc:sldLayoutChg>
        <pc:sldLayoutChg chg="del">
          <pc:chgData name="hussain hubail" userId="d2ea0115906a0d61" providerId="LiveId" clId="{4C1D541C-E49E-4168-99BB-56368426CEAA}" dt="2024-10-08T17:10:39.122" v="1791" actId="47"/>
          <pc:sldLayoutMkLst>
            <pc:docMk/>
            <pc:sldMasterMk cId="0" sldId="2147483682"/>
            <pc:sldLayoutMk cId="0" sldId="2147483660"/>
          </pc:sldLayoutMkLst>
        </pc:sldLayoutChg>
        <pc:sldLayoutChg chg="del">
          <pc:chgData name="hussain hubail" userId="d2ea0115906a0d61" providerId="LiveId" clId="{4C1D541C-E49E-4168-99BB-56368426CEAA}" dt="2024-10-08T17:10:44.975" v="1804" actId="47"/>
          <pc:sldLayoutMkLst>
            <pc:docMk/>
            <pc:sldMasterMk cId="0" sldId="2147483682"/>
            <pc:sldLayoutMk cId="0" sldId="2147483661"/>
          </pc:sldLayoutMkLst>
        </pc:sldLayoutChg>
        <pc:sldLayoutChg chg="del">
          <pc:chgData name="hussain hubail" userId="d2ea0115906a0d61" providerId="LiveId" clId="{4C1D541C-E49E-4168-99BB-56368426CEAA}" dt="2024-10-08T17:10:47.205" v="1808" actId="47"/>
          <pc:sldLayoutMkLst>
            <pc:docMk/>
            <pc:sldMasterMk cId="0" sldId="2147483682"/>
            <pc:sldLayoutMk cId="0" sldId="2147483662"/>
          </pc:sldLayoutMkLst>
        </pc:sldLayoutChg>
        <pc:sldLayoutChg chg="del">
          <pc:chgData name="hussain hubail" userId="d2ea0115906a0d61" providerId="LiveId" clId="{4C1D541C-E49E-4168-99BB-56368426CEAA}" dt="2024-10-08T17:10:42.281" v="1799" actId="47"/>
          <pc:sldLayoutMkLst>
            <pc:docMk/>
            <pc:sldMasterMk cId="0" sldId="2147483682"/>
            <pc:sldLayoutMk cId="0" sldId="2147483663"/>
          </pc:sldLayoutMkLst>
        </pc:sldLayoutChg>
        <pc:sldLayoutChg chg="del">
          <pc:chgData name="hussain hubail" userId="d2ea0115906a0d61" providerId="LiveId" clId="{4C1D541C-E49E-4168-99BB-56368426CEAA}" dt="2024-10-08T17:10:41.950" v="1798" actId="47"/>
          <pc:sldLayoutMkLst>
            <pc:docMk/>
            <pc:sldMasterMk cId="0" sldId="2147483682"/>
            <pc:sldLayoutMk cId="0" sldId="2147483664"/>
          </pc:sldLayoutMkLst>
        </pc:sldLayoutChg>
        <pc:sldLayoutChg chg="del">
          <pc:chgData name="hussain hubail" userId="d2ea0115906a0d61" providerId="LiveId" clId="{4C1D541C-E49E-4168-99BB-56368426CEAA}" dt="2024-10-08T17:10:46.268" v="1806" actId="47"/>
          <pc:sldLayoutMkLst>
            <pc:docMk/>
            <pc:sldMasterMk cId="0" sldId="2147483682"/>
            <pc:sldLayoutMk cId="0" sldId="2147483665"/>
          </pc:sldLayoutMkLst>
        </pc:sldLayoutChg>
        <pc:sldLayoutChg chg="del">
          <pc:chgData name="hussain hubail" userId="d2ea0115906a0d61" providerId="LiveId" clId="{4C1D541C-E49E-4168-99BB-56368426CEAA}" dt="2024-10-08T17:10:47.635" v="1809" actId="47"/>
          <pc:sldLayoutMkLst>
            <pc:docMk/>
            <pc:sldMasterMk cId="0" sldId="2147483682"/>
            <pc:sldLayoutMk cId="0" sldId="2147483666"/>
          </pc:sldLayoutMkLst>
        </pc:sldLayoutChg>
        <pc:sldLayoutChg chg="del">
          <pc:chgData name="hussain hubail" userId="d2ea0115906a0d61" providerId="LiveId" clId="{4C1D541C-E49E-4168-99BB-56368426CEAA}" dt="2024-10-08T16:27:40.092" v="1612" actId="47"/>
          <pc:sldLayoutMkLst>
            <pc:docMk/>
            <pc:sldMasterMk cId="0" sldId="2147483682"/>
            <pc:sldLayoutMk cId="0" sldId="2147483667"/>
          </pc:sldLayoutMkLst>
        </pc:sldLayoutChg>
        <pc:sldLayoutChg chg="del">
          <pc:chgData name="hussain hubail" userId="d2ea0115906a0d61" providerId="LiveId" clId="{4C1D541C-E49E-4168-99BB-56368426CEAA}" dt="2024-10-08T17:10:48.372" v="1811" actId="47"/>
          <pc:sldLayoutMkLst>
            <pc:docMk/>
            <pc:sldMasterMk cId="0" sldId="2147483682"/>
            <pc:sldLayoutMk cId="0" sldId="2147483669"/>
          </pc:sldLayoutMkLst>
        </pc:sldLayoutChg>
        <pc:sldLayoutChg chg="del">
          <pc:chgData name="hussain hubail" userId="d2ea0115906a0d61" providerId="LiveId" clId="{4C1D541C-E49E-4168-99BB-56368426CEAA}" dt="2024-10-08T17:10:43.001" v="1801" actId="47"/>
          <pc:sldLayoutMkLst>
            <pc:docMk/>
            <pc:sldMasterMk cId="0" sldId="2147483682"/>
            <pc:sldLayoutMk cId="0" sldId="2147483670"/>
          </pc:sldLayoutMkLst>
        </pc:sldLayoutChg>
        <pc:sldLayoutChg chg="del">
          <pc:chgData name="hussain hubail" userId="d2ea0115906a0d61" providerId="LiveId" clId="{4C1D541C-E49E-4168-99BB-56368426CEAA}" dt="2024-10-08T17:10:42.684" v="1800" actId="47"/>
          <pc:sldLayoutMkLst>
            <pc:docMk/>
            <pc:sldMasterMk cId="0" sldId="2147483682"/>
            <pc:sldLayoutMk cId="0" sldId="2147483671"/>
          </pc:sldLayoutMkLst>
        </pc:sldLayoutChg>
        <pc:sldLayoutChg chg="del">
          <pc:chgData name="hussain hubail" userId="d2ea0115906a0d61" providerId="LiveId" clId="{4C1D541C-E49E-4168-99BB-56368426CEAA}" dt="2024-10-08T17:10:50.107" v="1814" actId="47"/>
          <pc:sldLayoutMkLst>
            <pc:docMk/>
            <pc:sldMasterMk cId="0" sldId="2147483682"/>
            <pc:sldLayoutMk cId="0" sldId="2147483672"/>
          </pc:sldLayoutMkLst>
        </pc:sldLayoutChg>
        <pc:sldLayoutChg chg="del">
          <pc:chgData name="hussain hubail" userId="d2ea0115906a0d61" providerId="LiveId" clId="{4C1D541C-E49E-4168-99BB-56368426CEAA}" dt="2024-10-08T17:10:39.573" v="1792" actId="47"/>
          <pc:sldLayoutMkLst>
            <pc:docMk/>
            <pc:sldMasterMk cId="0" sldId="2147483682"/>
            <pc:sldLayoutMk cId="0" sldId="2147483674"/>
          </pc:sldLayoutMkLst>
        </pc:sldLayoutChg>
        <pc:sldLayoutChg chg="del">
          <pc:chgData name="hussain hubail" userId="d2ea0115906a0d61" providerId="LiveId" clId="{4C1D541C-E49E-4168-99BB-56368426CEAA}" dt="2024-10-08T17:10:22.306" v="1775" actId="47"/>
          <pc:sldLayoutMkLst>
            <pc:docMk/>
            <pc:sldMasterMk cId="0" sldId="2147483682"/>
            <pc:sldLayoutMk cId="0" sldId="2147483675"/>
          </pc:sldLayoutMkLst>
        </pc:sldLayoutChg>
        <pc:sldLayoutChg chg="del">
          <pc:chgData name="hussain hubail" userId="d2ea0115906a0d61" providerId="LiveId" clId="{4C1D541C-E49E-4168-99BB-56368426CEAA}" dt="2024-10-08T17:10:21.580" v="1774" actId="47"/>
          <pc:sldLayoutMkLst>
            <pc:docMk/>
            <pc:sldMasterMk cId="0" sldId="2147483682"/>
            <pc:sldLayoutMk cId="0" sldId="2147483676"/>
          </pc:sldLayoutMkLst>
        </pc:sldLayoutChg>
        <pc:sldLayoutChg chg="add del">
          <pc:chgData name="hussain hubail" userId="d2ea0115906a0d61" providerId="LiveId" clId="{4C1D541C-E49E-4168-99BB-56368426CEAA}" dt="2024-10-08T17:10:34.937" v="1786" actId="47"/>
          <pc:sldLayoutMkLst>
            <pc:docMk/>
            <pc:sldMasterMk cId="0" sldId="2147483682"/>
            <pc:sldLayoutMk cId="0" sldId="2147483677"/>
          </pc:sldLayoutMkLst>
        </pc:sldLayoutChg>
      </pc:sldMasterChg>
      <pc:sldMasterChg chg="del delSldLayout">
        <pc:chgData name="hussain hubail" userId="d2ea0115906a0d61" providerId="LiveId" clId="{4C1D541C-E49E-4168-99BB-56368426CEAA}" dt="2024-10-08T17:10:21.372" v="1773" actId="47"/>
        <pc:sldMasterMkLst>
          <pc:docMk/>
          <pc:sldMasterMk cId="0" sldId="2147483683"/>
        </pc:sldMasterMkLst>
        <pc:sldLayoutChg chg="del">
          <pc:chgData name="hussain hubail" userId="d2ea0115906a0d61" providerId="LiveId" clId="{4C1D541C-E49E-4168-99BB-56368426CEAA}" dt="2024-10-08T17:10:19.972" v="1768" actId="47"/>
          <pc:sldLayoutMkLst>
            <pc:docMk/>
            <pc:sldMasterMk cId="0" sldId="2147483683"/>
            <pc:sldLayoutMk cId="0" sldId="2147483680"/>
          </pc:sldLayoutMkLst>
        </pc:sldLayoutChg>
        <pc:sldLayoutChg chg="del">
          <pc:chgData name="hussain hubail" userId="d2ea0115906a0d61" providerId="LiveId" clId="{4C1D541C-E49E-4168-99BB-56368426CEAA}" dt="2024-10-08T17:10:21.372" v="1773" actId="47"/>
          <pc:sldLayoutMkLst>
            <pc:docMk/>
            <pc:sldMasterMk cId="0" sldId="2147483683"/>
            <pc:sldLayoutMk cId="0" sldId="2147483681"/>
          </pc:sldLayoutMkLst>
        </pc:sldLayoutChg>
      </pc:sldMasterChg>
    </pc:docChg>
  </pc:docChgLst>
  <pc:docChgLst>
    <pc:chgData name="hussain hubail" userId="d2ea0115906a0d61" providerId="LiveId" clId="{F94B87CD-2DA9-436B-A9BF-2B6994A3CBF7}"/>
    <pc:docChg chg="modSld">
      <pc:chgData name="hussain hubail" userId="d2ea0115906a0d61" providerId="LiveId" clId="{F94B87CD-2DA9-436B-A9BF-2B6994A3CBF7}" dt="2024-12-30T06:40:58.712" v="1" actId="1036"/>
      <pc:docMkLst>
        <pc:docMk/>
      </pc:docMkLst>
      <pc:sldChg chg="modSp mod">
        <pc:chgData name="hussain hubail" userId="d2ea0115906a0d61" providerId="LiveId" clId="{F94B87CD-2DA9-436B-A9BF-2B6994A3CBF7}" dt="2024-12-30T06:40:58.712" v="1" actId="1036"/>
        <pc:sldMkLst>
          <pc:docMk/>
          <pc:sldMk cId="0" sldId="256"/>
        </pc:sldMkLst>
        <pc:grpChg chg="mod">
          <ac:chgData name="hussain hubail" userId="d2ea0115906a0d61" providerId="LiveId" clId="{F94B87CD-2DA9-436B-A9BF-2B6994A3CBF7}" dt="2024-12-30T06:40:58.712" v="1" actId="1036"/>
          <ac:grpSpMkLst>
            <pc:docMk/>
            <pc:sldMk cId="0" sldId="256"/>
            <ac:grpSpMk id="1031" creationId="{00000000-0000-0000-0000-000000000000}"/>
          </ac:grpSpMkLst>
        </pc:gr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1026;g226796ef12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7" name="Google Shape;1027;g226796ef12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2" name="Google Shape;1692;g227c1cabfcc_0_2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3" name="Google Shape;1693;g227c1cabfcc_0_2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97620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2" name="Google Shape;1692;g227c1cabfcc_0_2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3" name="Google Shape;1693;g227c1cabfcc_0_2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5" name="Google Shape;1255;g227c1cabfcc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6" name="Google Shape;1256;g227c1cabfcc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2" name="Google Shape;1692;g227c1cabfcc_0_2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3" name="Google Shape;1693;g227c1cabfcc_0_2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71325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2" name="Google Shape;1692;g227c1cabfcc_0_2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3" name="Google Shape;1693;g227c1cabfcc_0_2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72817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2" name="Google Shape;1692;g227c1cabfcc_0_2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3" name="Google Shape;1693;g227c1cabfcc_0_2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2" name="Google Shape;1692;g227c1cabfcc_0_2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3" name="Google Shape;1693;g227c1cabfcc_0_2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166781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" name="Google Shape;1087;g226796ef120_0_4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8" name="Google Shape;1088;g226796ef120_0_4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42740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2"/>
          <p:cNvPicPr preferRelativeResize="0"/>
          <p:nvPr/>
        </p:nvPicPr>
        <p:blipFill>
          <a:blip r:embed="rId3">
            <a:alphaModFix amt="98000"/>
          </a:blip>
          <a:stretch>
            <a:fillRect/>
          </a:stretch>
        </p:blipFill>
        <p:spPr>
          <a:xfrm>
            <a:off x="713225" y="539500"/>
            <a:ext cx="7717550" cy="4064499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086450" y="1151218"/>
            <a:ext cx="6971100" cy="226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2307600" y="3516482"/>
            <a:ext cx="4528800" cy="4758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191919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4"/>
          <p:cNvPicPr preferRelativeResize="0"/>
          <p:nvPr/>
        </p:nvPicPr>
        <p:blipFill>
          <a:blip r:embed="rId2">
            <a:alphaModFix amt="60000"/>
          </a:blip>
          <a:stretch>
            <a:fillRect/>
          </a:stretch>
        </p:blipFill>
        <p:spPr>
          <a:xfrm>
            <a:off x="-1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4"/>
          <p:cNvSpPr txBox="1">
            <a:spLocks noGrp="1"/>
          </p:cNvSpPr>
          <p:nvPr>
            <p:ph type="body" idx="1"/>
          </p:nvPr>
        </p:nvSpPr>
        <p:spPr>
          <a:xfrm>
            <a:off x="720000" y="1215751"/>
            <a:ext cx="7704000" cy="45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grpSp>
        <p:nvGrpSpPr>
          <p:cNvPr id="65" name="Google Shape;65;p4"/>
          <p:cNvGrpSpPr/>
          <p:nvPr/>
        </p:nvGrpSpPr>
        <p:grpSpPr>
          <a:xfrm>
            <a:off x="-327650" y="-137050"/>
            <a:ext cx="9601250" cy="5371875"/>
            <a:chOff x="-327650" y="-137050"/>
            <a:chExt cx="9601250" cy="5371875"/>
          </a:xfrm>
        </p:grpSpPr>
        <p:cxnSp>
          <p:nvCxnSpPr>
            <p:cNvPr id="66" name="Google Shape;66;p4"/>
            <p:cNvCxnSpPr/>
            <p:nvPr/>
          </p:nvCxnSpPr>
          <p:spPr>
            <a:xfrm>
              <a:off x="251450" y="-15250"/>
              <a:ext cx="45600" cy="4655700"/>
            </a:xfrm>
            <a:prstGeom prst="straightConnector1">
              <a:avLst/>
            </a:pr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7150" dist="133350" dir="5400000" algn="bl" rotWithShape="0">
                <a:srgbClr val="000000">
                  <a:alpha val="33000"/>
                </a:srgbClr>
              </a:outerShdw>
            </a:effectLst>
          </p:spPr>
        </p:cxnSp>
        <p:cxnSp>
          <p:nvCxnSpPr>
            <p:cNvPr id="67" name="Google Shape;67;p4"/>
            <p:cNvCxnSpPr/>
            <p:nvPr/>
          </p:nvCxnSpPr>
          <p:spPr>
            <a:xfrm flipH="1">
              <a:off x="-312600" y="-30475"/>
              <a:ext cx="1531800" cy="1341300"/>
            </a:xfrm>
            <a:prstGeom prst="straightConnector1">
              <a:avLst/>
            </a:pr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7150" dist="133350" dir="5400000" algn="bl" rotWithShape="0">
                <a:srgbClr val="000000">
                  <a:alpha val="33000"/>
                </a:srgbClr>
              </a:outerShdw>
            </a:effectLst>
          </p:spPr>
        </p:cxnSp>
        <p:cxnSp>
          <p:nvCxnSpPr>
            <p:cNvPr id="68" name="Google Shape;68;p4"/>
            <p:cNvCxnSpPr/>
            <p:nvPr/>
          </p:nvCxnSpPr>
          <p:spPr>
            <a:xfrm flipH="1">
              <a:off x="8755250" y="-85400"/>
              <a:ext cx="495300" cy="527400"/>
            </a:xfrm>
            <a:prstGeom prst="straightConnector1">
              <a:avLst/>
            </a:pr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7150" dist="133350" dir="5400000" algn="bl" rotWithShape="0">
                <a:srgbClr val="000000">
                  <a:alpha val="33000"/>
                </a:srgbClr>
              </a:outerShdw>
            </a:effectLst>
          </p:spPr>
        </p:cxnSp>
        <p:cxnSp>
          <p:nvCxnSpPr>
            <p:cNvPr id="69" name="Google Shape;69;p4"/>
            <p:cNvCxnSpPr/>
            <p:nvPr/>
          </p:nvCxnSpPr>
          <p:spPr>
            <a:xfrm flipH="1">
              <a:off x="8793425" y="784850"/>
              <a:ext cx="396300" cy="3771900"/>
            </a:xfrm>
            <a:prstGeom prst="straightConnector1">
              <a:avLst/>
            </a:pr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7150" dist="133350" dir="5400000" algn="bl" rotWithShape="0">
                <a:srgbClr val="000000">
                  <a:alpha val="33000"/>
                </a:srgbClr>
              </a:outerShdw>
            </a:effectLst>
          </p:spPr>
        </p:cxnSp>
        <p:cxnSp>
          <p:nvCxnSpPr>
            <p:cNvPr id="70" name="Google Shape;70;p4"/>
            <p:cNvCxnSpPr/>
            <p:nvPr/>
          </p:nvCxnSpPr>
          <p:spPr>
            <a:xfrm rot="10800000">
              <a:off x="7924750" y="-137050"/>
              <a:ext cx="1272600" cy="960000"/>
            </a:xfrm>
            <a:prstGeom prst="straightConnector1">
              <a:avLst/>
            </a:pr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7150" dist="133350" dir="5400000" algn="bl" rotWithShape="0">
                <a:srgbClr val="000000">
                  <a:alpha val="33000"/>
                </a:srgbClr>
              </a:outerShdw>
            </a:effectLst>
          </p:spPr>
        </p:cxnSp>
        <p:cxnSp>
          <p:nvCxnSpPr>
            <p:cNvPr id="71" name="Google Shape;71;p4"/>
            <p:cNvCxnSpPr/>
            <p:nvPr/>
          </p:nvCxnSpPr>
          <p:spPr>
            <a:xfrm rot="10800000" flipH="1">
              <a:off x="8343900" y="4004350"/>
              <a:ext cx="929700" cy="1181100"/>
            </a:xfrm>
            <a:prstGeom prst="straightConnector1">
              <a:avLst/>
            </a:pr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7150" dist="133350" dir="5400000" algn="bl" rotWithShape="0">
                <a:srgbClr val="000000">
                  <a:alpha val="33000"/>
                </a:srgbClr>
              </a:outerShdw>
            </a:effectLst>
          </p:spPr>
        </p:cxnSp>
        <p:cxnSp>
          <p:nvCxnSpPr>
            <p:cNvPr id="72" name="Google Shape;72;p4"/>
            <p:cNvCxnSpPr/>
            <p:nvPr/>
          </p:nvCxnSpPr>
          <p:spPr>
            <a:xfrm>
              <a:off x="-327650" y="4274825"/>
              <a:ext cx="1508700" cy="960000"/>
            </a:xfrm>
            <a:prstGeom prst="straightConnector1">
              <a:avLst/>
            </a:pr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7150" dist="133350" dir="5400000" algn="bl" rotWithShape="0">
                <a:srgbClr val="000000">
                  <a:alpha val="33000"/>
                </a:srgbClr>
              </a:outerShdw>
            </a:effectLst>
          </p:spPr>
        </p:cxnSp>
      </p:grpSp>
      <p:grpSp>
        <p:nvGrpSpPr>
          <p:cNvPr id="73" name="Google Shape;73;p4"/>
          <p:cNvGrpSpPr/>
          <p:nvPr/>
        </p:nvGrpSpPr>
        <p:grpSpPr>
          <a:xfrm>
            <a:off x="169450" y="4274813"/>
            <a:ext cx="255275" cy="412200"/>
            <a:chOff x="5682925" y="3195675"/>
            <a:chExt cx="255275" cy="412200"/>
          </a:xfrm>
        </p:grpSpPr>
        <p:sp>
          <p:nvSpPr>
            <p:cNvPr id="74" name="Google Shape;74;p4"/>
            <p:cNvSpPr/>
            <p:nvPr/>
          </p:nvSpPr>
          <p:spPr>
            <a:xfrm>
              <a:off x="5795900" y="3245875"/>
              <a:ext cx="29325" cy="362000"/>
            </a:xfrm>
            <a:custGeom>
              <a:avLst/>
              <a:gdLst/>
              <a:ahLst/>
              <a:cxnLst/>
              <a:rect l="l" t="t" r="r" b="b"/>
              <a:pathLst>
                <a:path w="1173" h="14480" extrusionOk="0">
                  <a:moveTo>
                    <a:pt x="1172" y="14250"/>
                  </a:moveTo>
                  <a:cubicBezTo>
                    <a:pt x="1172" y="14375"/>
                    <a:pt x="900" y="14480"/>
                    <a:pt x="586" y="14480"/>
                  </a:cubicBezTo>
                  <a:lnTo>
                    <a:pt x="586" y="14480"/>
                  </a:lnTo>
                  <a:cubicBezTo>
                    <a:pt x="273" y="14480"/>
                    <a:pt x="1" y="14396"/>
                    <a:pt x="1" y="14250"/>
                  </a:cubicBezTo>
                  <a:lnTo>
                    <a:pt x="1" y="231"/>
                  </a:lnTo>
                  <a:cubicBezTo>
                    <a:pt x="1" y="105"/>
                    <a:pt x="273" y="1"/>
                    <a:pt x="586" y="1"/>
                  </a:cubicBezTo>
                  <a:lnTo>
                    <a:pt x="586" y="1"/>
                  </a:lnTo>
                  <a:cubicBezTo>
                    <a:pt x="900" y="1"/>
                    <a:pt x="1172" y="105"/>
                    <a:pt x="1172" y="23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5682925" y="3324875"/>
              <a:ext cx="255275" cy="228600"/>
            </a:xfrm>
            <a:custGeom>
              <a:avLst/>
              <a:gdLst/>
              <a:ahLst/>
              <a:cxnLst/>
              <a:rect l="l" t="t" r="r" b="b"/>
              <a:pathLst>
                <a:path w="10211" h="9144" extrusionOk="0">
                  <a:moveTo>
                    <a:pt x="5105" y="0"/>
                  </a:moveTo>
                  <a:cubicBezTo>
                    <a:pt x="2281" y="0"/>
                    <a:pt x="0" y="2051"/>
                    <a:pt x="0" y="4562"/>
                  </a:cubicBezTo>
                  <a:cubicBezTo>
                    <a:pt x="0" y="7093"/>
                    <a:pt x="2281" y="9144"/>
                    <a:pt x="5105" y="9144"/>
                  </a:cubicBezTo>
                  <a:cubicBezTo>
                    <a:pt x="7930" y="9144"/>
                    <a:pt x="10211" y="7093"/>
                    <a:pt x="10211" y="4562"/>
                  </a:cubicBezTo>
                  <a:cubicBezTo>
                    <a:pt x="10211" y="2051"/>
                    <a:pt x="7930" y="0"/>
                    <a:pt x="51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4"/>
            <p:cNvSpPr/>
            <p:nvPr/>
          </p:nvSpPr>
          <p:spPr>
            <a:xfrm>
              <a:off x="5682925" y="3324888"/>
              <a:ext cx="255275" cy="228600"/>
            </a:xfrm>
            <a:custGeom>
              <a:avLst/>
              <a:gdLst/>
              <a:ahLst/>
              <a:cxnLst/>
              <a:rect l="l" t="t" r="r" b="b"/>
              <a:pathLst>
                <a:path w="10211" h="9144" extrusionOk="0">
                  <a:moveTo>
                    <a:pt x="5105" y="0"/>
                  </a:moveTo>
                  <a:cubicBezTo>
                    <a:pt x="2281" y="0"/>
                    <a:pt x="0" y="2051"/>
                    <a:pt x="0" y="4562"/>
                  </a:cubicBezTo>
                  <a:cubicBezTo>
                    <a:pt x="0" y="7093"/>
                    <a:pt x="2281" y="9144"/>
                    <a:pt x="5105" y="9144"/>
                  </a:cubicBezTo>
                  <a:cubicBezTo>
                    <a:pt x="7930" y="9144"/>
                    <a:pt x="10211" y="7093"/>
                    <a:pt x="10211" y="4562"/>
                  </a:cubicBezTo>
                  <a:cubicBezTo>
                    <a:pt x="10211" y="2051"/>
                    <a:pt x="7930" y="0"/>
                    <a:pt x="5105" y="0"/>
                  </a:cubicBezTo>
                  <a:close/>
                </a:path>
              </a:pathLst>
            </a:custGeom>
            <a:solidFill>
              <a:srgbClr val="191919">
                <a:alpha val="14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4"/>
            <p:cNvSpPr/>
            <p:nvPr/>
          </p:nvSpPr>
          <p:spPr>
            <a:xfrm>
              <a:off x="5763475" y="3288775"/>
              <a:ext cx="94175" cy="120850"/>
            </a:xfrm>
            <a:custGeom>
              <a:avLst/>
              <a:gdLst/>
              <a:ahLst/>
              <a:cxnLst/>
              <a:rect l="l" t="t" r="r" b="b"/>
              <a:pathLst>
                <a:path w="3767" h="4834" extrusionOk="0">
                  <a:moveTo>
                    <a:pt x="1883" y="1"/>
                  </a:moveTo>
                  <a:cubicBezTo>
                    <a:pt x="837" y="1"/>
                    <a:pt x="0" y="754"/>
                    <a:pt x="0" y="1716"/>
                  </a:cubicBezTo>
                  <a:lnTo>
                    <a:pt x="0" y="3118"/>
                  </a:lnTo>
                  <a:cubicBezTo>
                    <a:pt x="0" y="4081"/>
                    <a:pt x="837" y="4834"/>
                    <a:pt x="1883" y="4834"/>
                  </a:cubicBezTo>
                  <a:cubicBezTo>
                    <a:pt x="2930" y="4834"/>
                    <a:pt x="3766" y="4081"/>
                    <a:pt x="3766" y="3118"/>
                  </a:cubicBezTo>
                  <a:lnTo>
                    <a:pt x="3766" y="1716"/>
                  </a:lnTo>
                  <a:cubicBezTo>
                    <a:pt x="3766" y="754"/>
                    <a:pt x="2930" y="1"/>
                    <a:pt x="188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4"/>
            <p:cNvSpPr/>
            <p:nvPr/>
          </p:nvSpPr>
          <p:spPr>
            <a:xfrm>
              <a:off x="5711150" y="3195675"/>
              <a:ext cx="198800" cy="162700"/>
            </a:xfrm>
            <a:custGeom>
              <a:avLst/>
              <a:gdLst/>
              <a:ahLst/>
              <a:cxnLst/>
              <a:rect l="l" t="t" r="r" b="b"/>
              <a:pathLst>
                <a:path w="7952" h="6508" extrusionOk="0">
                  <a:moveTo>
                    <a:pt x="3976" y="0"/>
                  </a:moveTo>
                  <a:cubicBezTo>
                    <a:pt x="1779" y="0"/>
                    <a:pt x="1" y="1465"/>
                    <a:pt x="1" y="3264"/>
                  </a:cubicBezTo>
                  <a:cubicBezTo>
                    <a:pt x="1" y="5064"/>
                    <a:pt x="1779" y="6507"/>
                    <a:pt x="3976" y="6507"/>
                  </a:cubicBezTo>
                  <a:cubicBezTo>
                    <a:pt x="6173" y="6507"/>
                    <a:pt x="7952" y="5064"/>
                    <a:pt x="7952" y="3264"/>
                  </a:cubicBezTo>
                  <a:cubicBezTo>
                    <a:pt x="7952" y="1465"/>
                    <a:pt x="6173" y="0"/>
                    <a:pt x="397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4"/>
            <p:cNvSpPr/>
            <p:nvPr/>
          </p:nvSpPr>
          <p:spPr>
            <a:xfrm>
              <a:off x="5711163" y="3195675"/>
              <a:ext cx="198800" cy="162700"/>
            </a:xfrm>
            <a:custGeom>
              <a:avLst/>
              <a:gdLst/>
              <a:ahLst/>
              <a:cxnLst/>
              <a:rect l="l" t="t" r="r" b="b"/>
              <a:pathLst>
                <a:path w="7952" h="6508" extrusionOk="0">
                  <a:moveTo>
                    <a:pt x="3976" y="0"/>
                  </a:moveTo>
                  <a:cubicBezTo>
                    <a:pt x="1779" y="0"/>
                    <a:pt x="1" y="1465"/>
                    <a:pt x="1" y="3265"/>
                  </a:cubicBezTo>
                  <a:cubicBezTo>
                    <a:pt x="1" y="5064"/>
                    <a:pt x="1779" y="6508"/>
                    <a:pt x="3976" y="6508"/>
                  </a:cubicBezTo>
                  <a:cubicBezTo>
                    <a:pt x="6173" y="6508"/>
                    <a:pt x="7952" y="5064"/>
                    <a:pt x="7952" y="3265"/>
                  </a:cubicBezTo>
                  <a:cubicBezTo>
                    <a:pt x="7952" y="1465"/>
                    <a:pt x="6173" y="0"/>
                    <a:pt x="397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4"/>
            <p:cNvSpPr/>
            <p:nvPr/>
          </p:nvSpPr>
          <p:spPr>
            <a:xfrm>
              <a:off x="5711150" y="3195688"/>
              <a:ext cx="198800" cy="162700"/>
            </a:xfrm>
            <a:custGeom>
              <a:avLst/>
              <a:gdLst/>
              <a:ahLst/>
              <a:cxnLst/>
              <a:rect l="l" t="t" r="r" b="b"/>
              <a:pathLst>
                <a:path w="7952" h="6508" extrusionOk="0">
                  <a:moveTo>
                    <a:pt x="3976" y="0"/>
                  </a:moveTo>
                  <a:cubicBezTo>
                    <a:pt x="1779" y="0"/>
                    <a:pt x="1" y="1465"/>
                    <a:pt x="1" y="3265"/>
                  </a:cubicBezTo>
                  <a:cubicBezTo>
                    <a:pt x="1" y="5064"/>
                    <a:pt x="1779" y="6508"/>
                    <a:pt x="3976" y="6508"/>
                  </a:cubicBezTo>
                  <a:cubicBezTo>
                    <a:pt x="6173" y="6508"/>
                    <a:pt x="7952" y="5064"/>
                    <a:pt x="7952" y="3265"/>
                  </a:cubicBezTo>
                  <a:cubicBezTo>
                    <a:pt x="7952" y="1465"/>
                    <a:pt x="6173" y="0"/>
                    <a:pt x="3976" y="0"/>
                  </a:cubicBezTo>
                  <a:close/>
                </a:path>
              </a:pathLst>
            </a:custGeom>
            <a:solidFill>
              <a:srgbClr val="191919">
                <a:alpha val="27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" name="Google Shape;81;p4"/>
          <p:cNvGrpSpPr/>
          <p:nvPr/>
        </p:nvGrpSpPr>
        <p:grpSpPr>
          <a:xfrm>
            <a:off x="141888" y="407088"/>
            <a:ext cx="255288" cy="412200"/>
            <a:chOff x="5682925" y="3195675"/>
            <a:chExt cx="255288" cy="412200"/>
          </a:xfrm>
        </p:grpSpPr>
        <p:sp>
          <p:nvSpPr>
            <p:cNvPr id="82" name="Google Shape;82;p4"/>
            <p:cNvSpPr/>
            <p:nvPr/>
          </p:nvSpPr>
          <p:spPr>
            <a:xfrm>
              <a:off x="5795900" y="3245875"/>
              <a:ext cx="29325" cy="362000"/>
            </a:xfrm>
            <a:custGeom>
              <a:avLst/>
              <a:gdLst/>
              <a:ahLst/>
              <a:cxnLst/>
              <a:rect l="l" t="t" r="r" b="b"/>
              <a:pathLst>
                <a:path w="1173" h="14480" extrusionOk="0">
                  <a:moveTo>
                    <a:pt x="1172" y="14250"/>
                  </a:moveTo>
                  <a:cubicBezTo>
                    <a:pt x="1172" y="14375"/>
                    <a:pt x="900" y="14480"/>
                    <a:pt x="586" y="14480"/>
                  </a:cubicBezTo>
                  <a:lnTo>
                    <a:pt x="586" y="14480"/>
                  </a:lnTo>
                  <a:cubicBezTo>
                    <a:pt x="273" y="14480"/>
                    <a:pt x="1" y="14396"/>
                    <a:pt x="1" y="14250"/>
                  </a:cubicBezTo>
                  <a:lnTo>
                    <a:pt x="1" y="231"/>
                  </a:lnTo>
                  <a:cubicBezTo>
                    <a:pt x="1" y="105"/>
                    <a:pt x="273" y="1"/>
                    <a:pt x="586" y="1"/>
                  </a:cubicBezTo>
                  <a:lnTo>
                    <a:pt x="586" y="1"/>
                  </a:lnTo>
                  <a:cubicBezTo>
                    <a:pt x="900" y="1"/>
                    <a:pt x="1172" y="105"/>
                    <a:pt x="1172" y="23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4"/>
            <p:cNvSpPr/>
            <p:nvPr/>
          </p:nvSpPr>
          <p:spPr>
            <a:xfrm>
              <a:off x="5682925" y="3324875"/>
              <a:ext cx="255275" cy="228600"/>
            </a:xfrm>
            <a:custGeom>
              <a:avLst/>
              <a:gdLst/>
              <a:ahLst/>
              <a:cxnLst/>
              <a:rect l="l" t="t" r="r" b="b"/>
              <a:pathLst>
                <a:path w="10211" h="9144" extrusionOk="0">
                  <a:moveTo>
                    <a:pt x="5105" y="0"/>
                  </a:moveTo>
                  <a:cubicBezTo>
                    <a:pt x="2281" y="0"/>
                    <a:pt x="0" y="2051"/>
                    <a:pt x="0" y="4562"/>
                  </a:cubicBezTo>
                  <a:cubicBezTo>
                    <a:pt x="0" y="7093"/>
                    <a:pt x="2281" y="9144"/>
                    <a:pt x="5105" y="9144"/>
                  </a:cubicBezTo>
                  <a:cubicBezTo>
                    <a:pt x="7930" y="9144"/>
                    <a:pt x="10211" y="7093"/>
                    <a:pt x="10211" y="4562"/>
                  </a:cubicBezTo>
                  <a:cubicBezTo>
                    <a:pt x="10211" y="2051"/>
                    <a:pt x="7930" y="0"/>
                    <a:pt x="510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4"/>
            <p:cNvSpPr/>
            <p:nvPr/>
          </p:nvSpPr>
          <p:spPr>
            <a:xfrm>
              <a:off x="5682938" y="3312588"/>
              <a:ext cx="255275" cy="228600"/>
            </a:xfrm>
            <a:custGeom>
              <a:avLst/>
              <a:gdLst/>
              <a:ahLst/>
              <a:cxnLst/>
              <a:rect l="l" t="t" r="r" b="b"/>
              <a:pathLst>
                <a:path w="10211" h="9144" extrusionOk="0">
                  <a:moveTo>
                    <a:pt x="5105" y="0"/>
                  </a:moveTo>
                  <a:cubicBezTo>
                    <a:pt x="2281" y="0"/>
                    <a:pt x="0" y="2051"/>
                    <a:pt x="0" y="4562"/>
                  </a:cubicBezTo>
                  <a:cubicBezTo>
                    <a:pt x="0" y="7093"/>
                    <a:pt x="2281" y="9144"/>
                    <a:pt x="5105" y="9144"/>
                  </a:cubicBezTo>
                  <a:cubicBezTo>
                    <a:pt x="7930" y="9144"/>
                    <a:pt x="10211" y="7093"/>
                    <a:pt x="10211" y="4562"/>
                  </a:cubicBezTo>
                  <a:cubicBezTo>
                    <a:pt x="10211" y="2051"/>
                    <a:pt x="7930" y="0"/>
                    <a:pt x="5105" y="0"/>
                  </a:cubicBezTo>
                  <a:close/>
                </a:path>
              </a:pathLst>
            </a:custGeom>
            <a:solidFill>
              <a:srgbClr val="191919">
                <a:alpha val="14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4"/>
            <p:cNvSpPr/>
            <p:nvPr/>
          </p:nvSpPr>
          <p:spPr>
            <a:xfrm>
              <a:off x="5763475" y="3288775"/>
              <a:ext cx="94175" cy="120850"/>
            </a:xfrm>
            <a:custGeom>
              <a:avLst/>
              <a:gdLst/>
              <a:ahLst/>
              <a:cxnLst/>
              <a:rect l="l" t="t" r="r" b="b"/>
              <a:pathLst>
                <a:path w="3767" h="4834" extrusionOk="0">
                  <a:moveTo>
                    <a:pt x="1883" y="1"/>
                  </a:moveTo>
                  <a:cubicBezTo>
                    <a:pt x="837" y="1"/>
                    <a:pt x="0" y="754"/>
                    <a:pt x="0" y="1716"/>
                  </a:cubicBezTo>
                  <a:lnTo>
                    <a:pt x="0" y="3118"/>
                  </a:lnTo>
                  <a:cubicBezTo>
                    <a:pt x="0" y="4081"/>
                    <a:pt x="837" y="4834"/>
                    <a:pt x="1883" y="4834"/>
                  </a:cubicBezTo>
                  <a:cubicBezTo>
                    <a:pt x="2930" y="4834"/>
                    <a:pt x="3766" y="4081"/>
                    <a:pt x="3766" y="3118"/>
                  </a:cubicBezTo>
                  <a:lnTo>
                    <a:pt x="3766" y="1716"/>
                  </a:lnTo>
                  <a:cubicBezTo>
                    <a:pt x="3766" y="754"/>
                    <a:pt x="2930" y="1"/>
                    <a:pt x="18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4"/>
            <p:cNvSpPr/>
            <p:nvPr/>
          </p:nvSpPr>
          <p:spPr>
            <a:xfrm>
              <a:off x="5711150" y="3195675"/>
              <a:ext cx="198800" cy="162700"/>
            </a:xfrm>
            <a:custGeom>
              <a:avLst/>
              <a:gdLst/>
              <a:ahLst/>
              <a:cxnLst/>
              <a:rect l="l" t="t" r="r" b="b"/>
              <a:pathLst>
                <a:path w="7952" h="6508" extrusionOk="0">
                  <a:moveTo>
                    <a:pt x="3976" y="0"/>
                  </a:moveTo>
                  <a:cubicBezTo>
                    <a:pt x="1779" y="0"/>
                    <a:pt x="1" y="1465"/>
                    <a:pt x="1" y="3264"/>
                  </a:cubicBezTo>
                  <a:cubicBezTo>
                    <a:pt x="1" y="5064"/>
                    <a:pt x="1779" y="6507"/>
                    <a:pt x="3976" y="6507"/>
                  </a:cubicBezTo>
                  <a:cubicBezTo>
                    <a:pt x="6173" y="6507"/>
                    <a:pt x="7952" y="5064"/>
                    <a:pt x="7952" y="3264"/>
                  </a:cubicBezTo>
                  <a:cubicBezTo>
                    <a:pt x="7952" y="1465"/>
                    <a:pt x="6173" y="0"/>
                    <a:pt x="397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>
              <a:off x="5711163" y="3195675"/>
              <a:ext cx="198800" cy="162700"/>
            </a:xfrm>
            <a:custGeom>
              <a:avLst/>
              <a:gdLst/>
              <a:ahLst/>
              <a:cxnLst/>
              <a:rect l="l" t="t" r="r" b="b"/>
              <a:pathLst>
                <a:path w="7952" h="6508" extrusionOk="0">
                  <a:moveTo>
                    <a:pt x="3976" y="0"/>
                  </a:moveTo>
                  <a:cubicBezTo>
                    <a:pt x="1779" y="0"/>
                    <a:pt x="1" y="1465"/>
                    <a:pt x="1" y="3265"/>
                  </a:cubicBezTo>
                  <a:cubicBezTo>
                    <a:pt x="1" y="5064"/>
                    <a:pt x="1779" y="6508"/>
                    <a:pt x="3976" y="6508"/>
                  </a:cubicBezTo>
                  <a:cubicBezTo>
                    <a:pt x="6173" y="6508"/>
                    <a:pt x="7952" y="5064"/>
                    <a:pt x="7952" y="3265"/>
                  </a:cubicBezTo>
                  <a:cubicBezTo>
                    <a:pt x="7952" y="1465"/>
                    <a:pt x="6173" y="0"/>
                    <a:pt x="39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4"/>
            <p:cNvSpPr/>
            <p:nvPr/>
          </p:nvSpPr>
          <p:spPr>
            <a:xfrm>
              <a:off x="5711150" y="3195688"/>
              <a:ext cx="198800" cy="162700"/>
            </a:xfrm>
            <a:custGeom>
              <a:avLst/>
              <a:gdLst/>
              <a:ahLst/>
              <a:cxnLst/>
              <a:rect l="l" t="t" r="r" b="b"/>
              <a:pathLst>
                <a:path w="7952" h="6508" extrusionOk="0">
                  <a:moveTo>
                    <a:pt x="3976" y="0"/>
                  </a:moveTo>
                  <a:cubicBezTo>
                    <a:pt x="1779" y="0"/>
                    <a:pt x="1" y="1465"/>
                    <a:pt x="1" y="3265"/>
                  </a:cubicBezTo>
                  <a:cubicBezTo>
                    <a:pt x="1" y="5064"/>
                    <a:pt x="1779" y="6508"/>
                    <a:pt x="3976" y="6508"/>
                  </a:cubicBezTo>
                  <a:cubicBezTo>
                    <a:pt x="6173" y="6508"/>
                    <a:pt x="7952" y="5064"/>
                    <a:pt x="7952" y="3265"/>
                  </a:cubicBezTo>
                  <a:cubicBezTo>
                    <a:pt x="7952" y="1465"/>
                    <a:pt x="6173" y="0"/>
                    <a:pt x="3976" y="0"/>
                  </a:cubicBezTo>
                  <a:close/>
                </a:path>
              </a:pathLst>
            </a:custGeom>
            <a:solidFill>
              <a:srgbClr val="191919">
                <a:alpha val="27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" name="Google Shape;89;p4"/>
          <p:cNvGrpSpPr/>
          <p:nvPr/>
        </p:nvGrpSpPr>
        <p:grpSpPr>
          <a:xfrm>
            <a:off x="8607425" y="86813"/>
            <a:ext cx="255275" cy="412200"/>
            <a:chOff x="5682925" y="3195675"/>
            <a:chExt cx="255275" cy="412200"/>
          </a:xfrm>
        </p:grpSpPr>
        <p:sp>
          <p:nvSpPr>
            <p:cNvPr id="90" name="Google Shape;90;p4"/>
            <p:cNvSpPr/>
            <p:nvPr/>
          </p:nvSpPr>
          <p:spPr>
            <a:xfrm>
              <a:off x="5795900" y="3245875"/>
              <a:ext cx="29325" cy="362000"/>
            </a:xfrm>
            <a:custGeom>
              <a:avLst/>
              <a:gdLst/>
              <a:ahLst/>
              <a:cxnLst/>
              <a:rect l="l" t="t" r="r" b="b"/>
              <a:pathLst>
                <a:path w="1173" h="14480" extrusionOk="0">
                  <a:moveTo>
                    <a:pt x="1172" y="14250"/>
                  </a:moveTo>
                  <a:cubicBezTo>
                    <a:pt x="1172" y="14375"/>
                    <a:pt x="900" y="14480"/>
                    <a:pt x="586" y="14480"/>
                  </a:cubicBezTo>
                  <a:lnTo>
                    <a:pt x="586" y="14480"/>
                  </a:lnTo>
                  <a:cubicBezTo>
                    <a:pt x="273" y="14480"/>
                    <a:pt x="1" y="14396"/>
                    <a:pt x="1" y="14250"/>
                  </a:cubicBezTo>
                  <a:lnTo>
                    <a:pt x="1" y="231"/>
                  </a:lnTo>
                  <a:cubicBezTo>
                    <a:pt x="1" y="105"/>
                    <a:pt x="273" y="1"/>
                    <a:pt x="586" y="1"/>
                  </a:cubicBezTo>
                  <a:lnTo>
                    <a:pt x="586" y="1"/>
                  </a:lnTo>
                  <a:cubicBezTo>
                    <a:pt x="900" y="1"/>
                    <a:pt x="1172" y="105"/>
                    <a:pt x="1172" y="23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4"/>
            <p:cNvSpPr/>
            <p:nvPr/>
          </p:nvSpPr>
          <p:spPr>
            <a:xfrm>
              <a:off x="5682925" y="3324875"/>
              <a:ext cx="255275" cy="228600"/>
            </a:xfrm>
            <a:custGeom>
              <a:avLst/>
              <a:gdLst/>
              <a:ahLst/>
              <a:cxnLst/>
              <a:rect l="l" t="t" r="r" b="b"/>
              <a:pathLst>
                <a:path w="10211" h="9144" extrusionOk="0">
                  <a:moveTo>
                    <a:pt x="5105" y="0"/>
                  </a:moveTo>
                  <a:cubicBezTo>
                    <a:pt x="2281" y="0"/>
                    <a:pt x="0" y="2051"/>
                    <a:pt x="0" y="4562"/>
                  </a:cubicBezTo>
                  <a:cubicBezTo>
                    <a:pt x="0" y="7093"/>
                    <a:pt x="2281" y="9144"/>
                    <a:pt x="5105" y="9144"/>
                  </a:cubicBezTo>
                  <a:cubicBezTo>
                    <a:pt x="7930" y="9144"/>
                    <a:pt x="10211" y="7093"/>
                    <a:pt x="10211" y="4562"/>
                  </a:cubicBezTo>
                  <a:cubicBezTo>
                    <a:pt x="10211" y="2051"/>
                    <a:pt x="7930" y="0"/>
                    <a:pt x="51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4"/>
            <p:cNvSpPr/>
            <p:nvPr/>
          </p:nvSpPr>
          <p:spPr>
            <a:xfrm>
              <a:off x="5682925" y="3324888"/>
              <a:ext cx="255275" cy="228600"/>
            </a:xfrm>
            <a:custGeom>
              <a:avLst/>
              <a:gdLst/>
              <a:ahLst/>
              <a:cxnLst/>
              <a:rect l="l" t="t" r="r" b="b"/>
              <a:pathLst>
                <a:path w="10211" h="9144" extrusionOk="0">
                  <a:moveTo>
                    <a:pt x="5105" y="0"/>
                  </a:moveTo>
                  <a:cubicBezTo>
                    <a:pt x="2281" y="0"/>
                    <a:pt x="0" y="2051"/>
                    <a:pt x="0" y="4562"/>
                  </a:cubicBezTo>
                  <a:cubicBezTo>
                    <a:pt x="0" y="7093"/>
                    <a:pt x="2281" y="9144"/>
                    <a:pt x="5105" y="9144"/>
                  </a:cubicBezTo>
                  <a:cubicBezTo>
                    <a:pt x="7930" y="9144"/>
                    <a:pt x="10211" y="7093"/>
                    <a:pt x="10211" y="4562"/>
                  </a:cubicBezTo>
                  <a:cubicBezTo>
                    <a:pt x="10211" y="2051"/>
                    <a:pt x="7930" y="0"/>
                    <a:pt x="5105" y="0"/>
                  </a:cubicBezTo>
                  <a:close/>
                </a:path>
              </a:pathLst>
            </a:custGeom>
            <a:solidFill>
              <a:srgbClr val="191919">
                <a:alpha val="14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4"/>
            <p:cNvSpPr/>
            <p:nvPr/>
          </p:nvSpPr>
          <p:spPr>
            <a:xfrm>
              <a:off x="5763475" y="3288775"/>
              <a:ext cx="94175" cy="120850"/>
            </a:xfrm>
            <a:custGeom>
              <a:avLst/>
              <a:gdLst/>
              <a:ahLst/>
              <a:cxnLst/>
              <a:rect l="l" t="t" r="r" b="b"/>
              <a:pathLst>
                <a:path w="3767" h="4834" extrusionOk="0">
                  <a:moveTo>
                    <a:pt x="1883" y="1"/>
                  </a:moveTo>
                  <a:cubicBezTo>
                    <a:pt x="837" y="1"/>
                    <a:pt x="0" y="754"/>
                    <a:pt x="0" y="1716"/>
                  </a:cubicBezTo>
                  <a:lnTo>
                    <a:pt x="0" y="3118"/>
                  </a:lnTo>
                  <a:cubicBezTo>
                    <a:pt x="0" y="4081"/>
                    <a:pt x="837" y="4834"/>
                    <a:pt x="1883" y="4834"/>
                  </a:cubicBezTo>
                  <a:cubicBezTo>
                    <a:pt x="2930" y="4834"/>
                    <a:pt x="3766" y="4081"/>
                    <a:pt x="3766" y="3118"/>
                  </a:cubicBezTo>
                  <a:lnTo>
                    <a:pt x="3766" y="1716"/>
                  </a:lnTo>
                  <a:cubicBezTo>
                    <a:pt x="3766" y="754"/>
                    <a:pt x="2930" y="1"/>
                    <a:pt x="188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4"/>
            <p:cNvSpPr/>
            <p:nvPr/>
          </p:nvSpPr>
          <p:spPr>
            <a:xfrm>
              <a:off x="5711150" y="3195675"/>
              <a:ext cx="198800" cy="162700"/>
            </a:xfrm>
            <a:custGeom>
              <a:avLst/>
              <a:gdLst/>
              <a:ahLst/>
              <a:cxnLst/>
              <a:rect l="l" t="t" r="r" b="b"/>
              <a:pathLst>
                <a:path w="7952" h="6508" extrusionOk="0">
                  <a:moveTo>
                    <a:pt x="3976" y="0"/>
                  </a:moveTo>
                  <a:cubicBezTo>
                    <a:pt x="1779" y="0"/>
                    <a:pt x="1" y="1465"/>
                    <a:pt x="1" y="3264"/>
                  </a:cubicBezTo>
                  <a:cubicBezTo>
                    <a:pt x="1" y="5064"/>
                    <a:pt x="1779" y="6507"/>
                    <a:pt x="3976" y="6507"/>
                  </a:cubicBezTo>
                  <a:cubicBezTo>
                    <a:pt x="6173" y="6507"/>
                    <a:pt x="7952" y="5064"/>
                    <a:pt x="7952" y="3264"/>
                  </a:cubicBezTo>
                  <a:cubicBezTo>
                    <a:pt x="7952" y="1465"/>
                    <a:pt x="6173" y="0"/>
                    <a:pt x="397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4"/>
            <p:cNvSpPr/>
            <p:nvPr/>
          </p:nvSpPr>
          <p:spPr>
            <a:xfrm>
              <a:off x="5711163" y="3195675"/>
              <a:ext cx="198800" cy="162700"/>
            </a:xfrm>
            <a:custGeom>
              <a:avLst/>
              <a:gdLst/>
              <a:ahLst/>
              <a:cxnLst/>
              <a:rect l="l" t="t" r="r" b="b"/>
              <a:pathLst>
                <a:path w="7952" h="6508" extrusionOk="0">
                  <a:moveTo>
                    <a:pt x="3976" y="0"/>
                  </a:moveTo>
                  <a:cubicBezTo>
                    <a:pt x="1779" y="0"/>
                    <a:pt x="1" y="1465"/>
                    <a:pt x="1" y="3265"/>
                  </a:cubicBezTo>
                  <a:cubicBezTo>
                    <a:pt x="1" y="5064"/>
                    <a:pt x="1779" y="6508"/>
                    <a:pt x="3976" y="6508"/>
                  </a:cubicBezTo>
                  <a:cubicBezTo>
                    <a:pt x="6173" y="6508"/>
                    <a:pt x="7952" y="5064"/>
                    <a:pt x="7952" y="3265"/>
                  </a:cubicBezTo>
                  <a:cubicBezTo>
                    <a:pt x="7952" y="1465"/>
                    <a:pt x="6173" y="0"/>
                    <a:pt x="397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4"/>
            <p:cNvSpPr/>
            <p:nvPr/>
          </p:nvSpPr>
          <p:spPr>
            <a:xfrm>
              <a:off x="5711150" y="3195688"/>
              <a:ext cx="198800" cy="162700"/>
            </a:xfrm>
            <a:custGeom>
              <a:avLst/>
              <a:gdLst/>
              <a:ahLst/>
              <a:cxnLst/>
              <a:rect l="l" t="t" r="r" b="b"/>
              <a:pathLst>
                <a:path w="7952" h="6508" extrusionOk="0">
                  <a:moveTo>
                    <a:pt x="3976" y="0"/>
                  </a:moveTo>
                  <a:cubicBezTo>
                    <a:pt x="1779" y="0"/>
                    <a:pt x="1" y="1465"/>
                    <a:pt x="1" y="3265"/>
                  </a:cubicBezTo>
                  <a:cubicBezTo>
                    <a:pt x="1" y="5064"/>
                    <a:pt x="1779" y="6508"/>
                    <a:pt x="3976" y="6508"/>
                  </a:cubicBezTo>
                  <a:cubicBezTo>
                    <a:pt x="6173" y="6508"/>
                    <a:pt x="7952" y="5064"/>
                    <a:pt x="7952" y="3265"/>
                  </a:cubicBezTo>
                  <a:cubicBezTo>
                    <a:pt x="7952" y="1465"/>
                    <a:pt x="6173" y="0"/>
                    <a:pt x="3976" y="0"/>
                  </a:cubicBezTo>
                  <a:close/>
                </a:path>
              </a:pathLst>
            </a:custGeom>
            <a:solidFill>
              <a:srgbClr val="191919">
                <a:alpha val="27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" name="Google Shape;97;p4"/>
          <p:cNvGrpSpPr/>
          <p:nvPr/>
        </p:nvGrpSpPr>
        <p:grpSpPr>
          <a:xfrm>
            <a:off x="8681100" y="4210838"/>
            <a:ext cx="255288" cy="412200"/>
            <a:chOff x="5682925" y="3195675"/>
            <a:chExt cx="255288" cy="412200"/>
          </a:xfrm>
        </p:grpSpPr>
        <p:sp>
          <p:nvSpPr>
            <p:cNvPr id="98" name="Google Shape;98;p4"/>
            <p:cNvSpPr/>
            <p:nvPr/>
          </p:nvSpPr>
          <p:spPr>
            <a:xfrm>
              <a:off x="5795900" y="3245875"/>
              <a:ext cx="29325" cy="362000"/>
            </a:xfrm>
            <a:custGeom>
              <a:avLst/>
              <a:gdLst/>
              <a:ahLst/>
              <a:cxnLst/>
              <a:rect l="l" t="t" r="r" b="b"/>
              <a:pathLst>
                <a:path w="1173" h="14480" extrusionOk="0">
                  <a:moveTo>
                    <a:pt x="1172" y="14250"/>
                  </a:moveTo>
                  <a:cubicBezTo>
                    <a:pt x="1172" y="14375"/>
                    <a:pt x="900" y="14480"/>
                    <a:pt x="586" y="14480"/>
                  </a:cubicBezTo>
                  <a:lnTo>
                    <a:pt x="586" y="14480"/>
                  </a:lnTo>
                  <a:cubicBezTo>
                    <a:pt x="273" y="14480"/>
                    <a:pt x="1" y="14396"/>
                    <a:pt x="1" y="14250"/>
                  </a:cubicBezTo>
                  <a:lnTo>
                    <a:pt x="1" y="231"/>
                  </a:lnTo>
                  <a:cubicBezTo>
                    <a:pt x="1" y="105"/>
                    <a:pt x="273" y="1"/>
                    <a:pt x="586" y="1"/>
                  </a:cubicBezTo>
                  <a:lnTo>
                    <a:pt x="586" y="1"/>
                  </a:lnTo>
                  <a:cubicBezTo>
                    <a:pt x="900" y="1"/>
                    <a:pt x="1172" y="105"/>
                    <a:pt x="1172" y="23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4"/>
            <p:cNvSpPr/>
            <p:nvPr/>
          </p:nvSpPr>
          <p:spPr>
            <a:xfrm>
              <a:off x="5682925" y="3324875"/>
              <a:ext cx="255275" cy="228600"/>
            </a:xfrm>
            <a:custGeom>
              <a:avLst/>
              <a:gdLst/>
              <a:ahLst/>
              <a:cxnLst/>
              <a:rect l="l" t="t" r="r" b="b"/>
              <a:pathLst>
                <a:path w="10211" h="9144" extrusionOk="0">
                  <a:moveTo>
                    <a:pt x="5105" y="0"/>
                  </a:moveTo>
                  <a:cubicBezTo>
                    <a:pt x="2281" y="0"/>
                    <a:pt x="0" y="2051"/>
                    <a:pt x="0" y="4562"/>
                  </a:cubicBezTo>
                  <a:cubicBezTo>
                    <a:pt x="0" y="7093"/>
                    <a:pt x="2281" y="9144"/>
                    <a:pt x="5105" y="9144"/>
                  </a:cubicBezTo>
                  <a:cubicBezTo>
                    <a:pt x="7930" y="9144"/>
                    <a:pt x="10211" y="7093"/>
                    <a:pt x="10211" y="4562"/>
                  </a:cubicBezTo>
                  <a:cubicBezTo>
                    <a:pt x="10211" y="2051"/>
                    <a:pt x="7930" y="0"/>
                    <a:pt x="510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4"/>
            <p:cNvSpPr/>
            <p:nvPr/>
          </p:nvSpPr>
          <p:spPr>
            <a:xfrm>
              <a:off x="5682938" y="3312588"/>
              <a:ext cx="255275" cy="228600"/>
            </a:xfrm>
            <a:custGeom>
              <a:avLst/>
              <a:gdLst/>
              <a:ahLst/>
              <a:cxnLst/>
              <a:rect l="l" t="t" r="r" b="b"/>
              <a:pathLst>
                <a:path w="10211" h="9144" extrusionOk="0">
                  <a:moveTo>
                    <a:pt x="5105" y="0"/>
                  </a:moveTo>
                  <a:cubicBezTo>
                    <a:pt x="2281" y="0"/>
                    <a:pt x="0" y="2051"/>
                    <a:pt x="0" y="4562"/>
                  </a:cubicBezTo>
                  <a:cubicBezTo>
                    <a:pt x="0" y="7093"/>
                    <a:pt x="2281" y="9144"/>
                    <a:pt x="5105" y="9144"/>
                  </a:cubicBezTo>
                  <a:cubicBezTo>
                    <a:pt x="7930" y="9144"/>
                    <a:pt x="10211" y="7093"/>
                    <a:pt x="10211" y="4562"/>
                  </a:cubicBezTo>
                  <a:cubicBezTo>
                    <a:pt x="10211" y="2051"/>
                    <a:pt x="7930" y="0"/>
                    <a:pt x="5105" y="0"/>
                  </a:cubicBezTo>
                  <a:close/>
                </a:path>
              </a:pathLst>
            </a:custGeom>
            <a:solidFill>
              <a:srgbClr val="191919">
                <a:alpha val="14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4"/>
            <p:cNvSpPr/>
            <p:nvPr/>
          </p:nvSpPr>
          <p:spPr>
            <a:xfrm>
              <a:off x="5763475" y="3288775"/>
              <a:ext cx="94175" cy="120850"/>
            </a:xfrm>
            <a:custGeom>
              <a:avLst/>
              <a:gdLst/>
              <a:ahLst/>
              <a:cxnLst/>
              <a:rect l="l" t="t" r="r" b="b"/>
              <a:pathLst>
                <a:path w="3767" h="4834" extrusionOk="0">
                  <a:moveTo>
                    <a:pt x="1883" y="1"/>
                  </a:moveTo>
                  <a:cubicBezTo>
                    <a:pt x="837" y="1"/>
                    <a:pt x="0" y="754"/>
                    <a:pt x="0" y="1716"/>
                  </a:cubicBezTo>
                  <a:lnTo>
                    <a:pt x="0" y="3118"/>
                  </a:lnTo>
                  <a:cubicBezTo>
                    <a:pt x="0" y="4081"/>
                    <a:pt x="837" y="4834"/>
                    <a:pt x="1883" y="4834"/>
                  </a:cubicBezTo>
                  <a:cubicBezTo>
                    <a:pt x="2930" y="4834"/>
                    <a:pt x="3766" y="4081"/>
                    <a:pt x="3766" y="3118"/>
                  </a:cubicBezTo>
                  <a:lnTo>
                    <a:pt x="3766" y="1716"/>
                  </a:lnTo>
                  <a:cubicBezTo>
                    <a:pt x="3766" y="754"/>
                    <a:pt x="2930" y="1"/>
                    <a:pt x="18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4"/>
            <p:cNvSpPr/>
            <p:nvPr/>
          </p:nvSpPr>
          <p:spPr>
            <a:xfrm>
              <a:off x="5711150" y="3195675"/>
              <a:ext cx="198800" cy="162700"/>
            </a:xfrm>
            <a:custGeom>
              <a:avLst/>
              <a:gdLst/>
              <a:ahLst/>
              <a:cxnLst/>
              <a:rect l="l" t="t" r="r" b="b"/>
              <a:pathLst>
                <a:path w="7952" h="6508" extrusionOk="0">
                  <a:moveTo>
                    <a:pt x="3976" y="0"/>
                  </a:moveTo>
                  <a:cubicBezTo>
                    <a:pt x="1779" y="0"/>
                    <a:pt x="1" y="1465"/>
                    <a:pt x="1" y="3264"/>
                  </a:cubicBezTo>
                  <a:cubicBezTo>
                    <a:pt x="1" y="5064"/>
                    <a:pt x="1779" y="6507"/>
                    <a:pt x="3976" y="6507"/>
                  </a:cubicBezTo>
                  <a:cubicBezTo>
                    <a:pt x="6173" y="6507"/>
                    <a:pt x="7952" y="5064"/>
                    <a:pt x="7952" y="3264"/>
                  </a:cubicBezTo>
                  <a:cubicBezTo>
                    <a:pt x="7952" y="1465"/>
                    <a:pt x="6173" y="0"/>
                    <a:pt x="397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4"/>
            <p:cNvSpPr/>
            <p:nvPr/>
          </p:nvSpPr>
          <p:spPr>
            <a:xfrm>
              <a:off x="5711163" y="3195675"/>
              <a:ext cx="198800" cy="162700"/>
            </a:xfrm>
            <a:custGeom>
              <a:avLst/>
              <a:gdLst/>
              <a:ahLst/>
              <a:cxnLst/>
              <a:rect l="l" t="t" r="r" b="b"/>
              <a:pathLst>
                <a:path w="7952" h="6508" extrusionOk="0">
                  <a:moveTo>
                    <a:pt x="3976" y="0"/>
                  </a:moveTo>
                  <a:cubicBezTo>
                    <a:pt x="1779" y="0"/>
                    <a:pt x="1" y="1465"/>
                    <a:pt x="1" y="3265"/>
                  </a:cubicBezTo>
                  <a:cubicBezTo>
                    <a:pt x="1" y="5064"/>
                    <a:pt x="1779" y="6508"/>
                    <a:pt x="3976" y="6508"/>
                  </a:cubicBezTo>
                  <a:cubicBezTo>
                    <a:pt x="6173" y="6508"/>
                    <a:pt x="7952" y="5064"/>
                    <a:pt x="7952" y="3265"/>
                  </a:cubicBezTo>
                  <a:cubicBezTo>
                    <a:pt x="7952" y="1465"/>
                    <a:pt x="6173" y="0"/>
                    <a:pt x="39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4"/>
            <p:cNvSpPr/>
            <p:nvPr/>
          </p:nvSpPr>
          <p:spPr>
            <a:xfrm>
              <a:off x="5711150" y="3195688"/>
              <a:ext cx="198800" cy="162700"/>
            </a:xfrm>
            <a:custGeom>
              <a:avLst/>
              <a:gdLst/>
              <a:ahLst/>
              <a:cxnLst/>
              <a:rect l="l" t="t" r="r" b="b"/>
              <a:pathLst>
                <a:path w="7952" h="6508" extrusionOk="0">
                  <a:moveTo>
                    <a:pt x="3976" y="0"/>
                  </a:moveTo>
                  <a:cubicBezTo>
                    <a:pt x="1779" y="0"/>
                    <a:pt x="1" y="1465"/>
                    <a:pt x="1" y="3265"/>
                  </a:cubicBezTo>
                  <a:cubicBezTo>
                    <a:pt x="1" y="5064"/>
                    <a:pt x="1779" y="6508"/>
                    <a:pt x="3976" y="6508"/>
                  </a:cubicBezTo>
                  <a:cubicBezTo>
                    <a:pt x="6173" y="6508"/>
                    <a:pt x="7952" y="5064"/>
                    <a:pt x="7952" y="3265"/>
                  </a:cubicBezTo>
                  <a:cubicBezTo>
                    <a:pt x="7952" y="1465"/>
                    <a:pt x="6173" y="0"/>
                    <a:pt x="3976" y="0"/>
                  </a:cubicBezTo>
                  <a:close/>
                </a:path>
              </a:pathLst>
            </a:custGeom>
            <a:solidFill>
              <a:srgbClr val="191919">
                <a:alpha val="27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9" name="Google Shape;239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5625" y="691900"/>
            <a:ext cx="7717550" cy="4064499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9"/>
          <p:cNvSpPr txBox="1">
            <a:spLocks noGrp="1"/>
          </p:cNvSpPr>
          <p:nvPr>
            <p:ph type="title"/>
          </p:nvPr>
        </p:nvSpPr>
        <p:spPr>
          <a:xfrm>
            <a:off x="2084850" y="1094000"/>
            <a:ext cx="4872900" cy="1964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900"/>
              <a:buNone/>
              <a:defRPr sz="96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sp>
        <p:nvSpPr>
          <p:cNvPr id="242" name="Google Shape;242;p9"/>
          <p:cNvSpPr txBox="1">
            <a:spLocks noGrp="1"/>
          </p:cNvSpPr>
          <p:nvPr>
            <p:ph type="subTitle" idx="1"/>
          </p:nvPr>
        </p:nvSpPr>
        <p:spPr>
          <a:xfrm>
            <a:off x="2084850" y="3218400"/>
            <a:ext cx="4872900" cy="6711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43" name="Google Shape;243;p9"/>
          <p:cNvGrpSpPr/>
          <p:nvPr/>
        </p:nvGrpSpPr>
        <p:grpSpPr>
          <a:xfrm>
            <a:off x="-129412" y="-75925"/>
            <a:ext cx="9402825" cy="5676575"/>
            <a:chOff x="-30325" y="-75925"/>
            <a:chExt cx="9402825" cy="5676575"/>
          </a:xfrm>
        </p:grpSpPr>
        <p:cxnSp>
          <p:nvCxnSpPr>
            <p:cNvPr id="244" name="Google Shape;244;p9"/>
            <p:cNvCxnSpPr/>
            <p:nvPr/>
          </p:nvCxnSpPr>
          <p:spPr>
            <a:xfrm rot="10800000" flipH="1">
              <a:off x="8389625" y="-7625"/>
              <a:ext cx="533400" cy="800100"/>
            </a:xfrm>
            <a:prstGeom prst="straightConnector1">
              <a:avLst/>
            </a:pr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7150" dist="85725" dir="5400000" algn="bl" rotWithShape="0">
                <a:srgbClr val="000000">
                  <a:alpha val="50000"/>
                </a:srgbClr>
              </a:outerShdw>
            </a:effectLst>
          </p:spPr>
        </p:cxnSp>
        <p:cxnSp>
          <p:nvCxnSpPr>
            <p:cNvPr id="245" name="Google Shape;245;p9"/>
            <p:cNvCxnSpPr/>
            <p:nvPr/>
          </p:nvCxnSpPr>
          <p:spPr>
            <a:xfrm rot="10800000">
              <a:off x="586450" y="525575"/>
              <a:ext cx="7869000" cy="197400"/>
            </a:xfrm>
            <a:prstGeom prst="straightConnector1">
              <a:avLst/>
            </a:pr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7150" dist="85725" dir="5400000" algn="bl" rotWithShape="0">
                <a:srgbClr val="000000">
                  <a:alpha val="50000"/>
                </a:srgbClr>
              </a:outerShdw>
            </a:effectLst>
          </p:spPr>
        </p:cxnSp>
        <p:cxnSp>
          <p:nvCxnSpPr>
            <p:cNvPr id="246" name="Google Shape;246;p9"/>
            <p:cNvCxnSpPr/>
            <p:nvPr/>
          </p:nvCxnSpPr>
          <p:spPr>
            <a:xfrm rot="10800000" flipH="1">
              <a:off x="7743500" y="4373950"/>
              <a:ext cx="1629000" cy="1226700"/>
            </a:xfrm>
            <a:prstGeom prst="straightConnector1">
              <a:avLst/>
            </a:pr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7150" dist="85725" dir="5400000" algn="bl" rotWithShape="0">
                <a:srgbClr val="000000">
                  <a:alpha val="50000"/>
                </a:srgbClr>
              </a:outerShdw>
            </a:effectLst>
          </p:spPr>
        </p:cxnSp>
        <p:cxnSp>
          <p:nvCxnSpPr>
            <p:cNvPr id="247" name="Google Shape;247;p9"/>
            <p:cNvCxnSpPr/>
            <p:nvPr/>
          </p:nvCxnSpPr>
          <p:spPr>
            <a:xfrm rot="10800000">
              <a:off x="8397400" y="792475"/>
              <a:ext cx="399900" cy="4000500"/>
            </a:xfrm>
            <a:prstGeom prst="straightConnector1">
              <a:avLst/>
            </a:pr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7150" dist="85725" dir="5400000" algn="bl" rotWithShape="0">
                <a:srgbClr val="000000">
                  <a:alpha val="50000"/>
                </a:srgbClr>
              </a:outerShdw>
            </a:effectLst>
          </p:spPr>
        </p:cxnSp>
        <p:cxnSp>
          <p:nvCxnSpPr>
            <p:cNvPr id="248" name="Google Shape;248;p9"/>
            <p:cNvCxnSpPr/>
            <p:nvPr/>
          </p:nvCxnSpPr>
          <p:spPr>
            <a:xfrm rot="10800000">
              <a:off x="-30325" y="350425"/>
              <a:ext cx="628500" cy="194400"/>
            </a:xfrm>
            <a:prstGeom prst="straightConnector1">
              <a:avLst/>
            </a:pr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7150" dist="85725" dir="5400000" algn="bl" rotWithShape="0">
                <a:srgbClr val="000000">
                  <a:alpha val="50000"/>
                </a:srgbClr>
              </a:outerShdw>
            </a:effectLst>
          </p:spPr>
        </p:cxnSp>
        <p:cxnSp>
          <p:nvCxnSpPr>
            <p:cNvPr id="249" name="Google Shape;249;p9"/>
            <p:cNvCxnSpPr/>
            <p:nvPr/>
          </p:nvCxnSpPr>
          <p:spPr>
            <a:xfrm rot="10800000" flipH="1">
              <a:off x="598175" y="0"/>
              <a:ext cx="278100" cy="533400"/>
            </a:xfrm>
            <a:prstGeom prst="straightConnector1">
              <a:avLst/>
            </a:pr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7150" dist="85725" dir="5400000" algn="bl" rotWithShape="0">
                <a:srgbClr val="000000">
                  <a:alpha val="50000"/>
                </a:srgbClr>
              </a:outerShdw>
            </a:effectLst>
          </p:spPr>
        </p:cxnSp>
        <p:cxnSp>
          <p:nvCxnSpPr>
            <p:cNvPr id="250" name="Google Shape;250;p9"/>
            <p:cNvCxnSpPr/>
            <p:nvPr/>
          </p:nvCxnSpPr>
          <p:spPr>
            <a:xfrm rot="10800000">
              <a:off x="7518900" y="-75925"/>
              <a:ext cx="915900" cy="805800"/>
            </a:xfrm>
            <a:prstGeom prst="straightConnector1">
              <a:avLst/>
            </a:pr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7150" dist="85725" dir="5400000" algn="bl" rotWithShape="0">
                <a:srgbClr val="000000">
                  <a:alpha val="50000"/>
                </a:srgbClr>
              </a:outerShdw>
            </a:effectLst>
          </p:spPr>
        </p:cxnSp>
        <p:cxnSp>
          <p:nvCxnSpPr>
            <p:cNvPr id="251" name="Google Shape;251;p9"/>
            <p:cNvCxnSpPr/>
            <p:nvPr/>
          </p:nvCxnSpPr>
          <p:spPr>
            <a:xfrm>
              <a:off x="586750" y="388625"/>
              <a:ext cx="221400" cy="4251300"/>
            </a:xfrm>
            <a:prstGeom prst="straightConnector1">
              <a:avLst/>
            </a:pr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7150" dist="85725" dir="5400000" algn="bl" rotWithShape="0">
                <a:srgbClr val="000000">
                  <a:alpha val="50000"/>
                </a:srgbClr>
              </a:outerShdw>
            </a:effectLst>
          </p:spPr>
        </p:cxnSp>
        <p:cxnSp>
          <p:nvCxnSpPr>
            <p:cNvPr id="252" name="Google Shape;252;p9"/>
            <p:cNvCxnSpPr/>
            <p:nvPr/>
          </p:nvCxnSpPr>
          <p:spPr>
            <a:xfrm>
              <a:off x="792475" y="4625350"/>
              <a:ext cx="8001000" cy="171600"/>
            </a:xfrm>
            <a:prstGeom prst="straightConnector1">
              <a:avLst/>
            </a:pr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7150" dist="85725" dir="5400000" algn="bl" rotWithShape="0">
                <a:srgbClr val="000000">
                  <a:alpha val="50000"/>
                </a:srgbClr>
              </a:outerShdw>
            </a:effectLst>
          </p:spPr>
        </p:cxnSp>
        <p:cxnSp>
          <p:nvCxnSpPr>
            <p:cNvPr id="253" name="Google Shape;253;p9"/>
            <p:cNvCxnSpPr/>
            <p:nvPr/>
          </p:nvCxnSpPr>
          <p:spPr>
            <a:xfrm>
              <a:off x="-22850" y="2827025"/>
              <a:ext cx="1181100" cy="2575500"/>
            </a:xfrm>
            <a:prstGeom prst="straightConnector1">
              <a:avLst/>
            </a:pr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7150" dist="85725" dir="5400000" algn="bl" rotWithShape="0">
                <a:srgbClr val="000000">
                  <a:alpha val="50000"/>
                </a:srgbClr>
              </a:outerShdw>
            </a:effectLst>
          </p:spPr>
        </p:cxnSp>
      </p:grpSp>
      <p:grpSp>
        <p:nvGrpSpPr>
          <p:cNvPr id="254" name="Google Shape;254;p9"/>
          <p:cNvGrpSpPr/>
          <p:nvPr/>
        </p:nvGrpSpPr>
        <p:grpSpPr>
          <a:xfrm>
            <a:off x="8162725" y="416013"/>
            <a:ext cx="255275" cy="412200"/>
            <a:chOff x="5682925" y="3195675"/>
            <a:chExt cx="255275" cy="412200"/>
          </a:xfrm>
        </p:grpSpPr>
        <p:sp>
          <p:nvSpPr>
            <p:cNvPr id="255" name="Google Shape;255;p9"/>
            <p:cNvSpPr/>
            <p:nvPr/>
          </p:nvSpPr>
          <p:spPr>
            <a:xfrm>
              <a:off x="5795900" y="3245875"/>
              <a:ext cx="29325" cy="362000"/>
            </a:xfrm>
            <a:custGeom>
              <a:avLst/>
              <a:gdLst/>
              <a:ahLst/>
              <a:cxnLst/>
              <a:rect l="l" t="t" r="r" b="b"/>
              <a:pathLst>
                <a:path w="1173" h="14480" extrusionOk="0">
                  <a:moveTo>
                    <a:pt x="1172" y="14250"/>
                  </a:moveTo>
                  <a:cubicBezTo>
                    <a:pt x="1172" y="14375"/>
                    <a:pt x="900" y="14480"/>
                    <a:pt x="586" y="14480"/>
                  </a:cubicBezTo>
                  <a:lnTo>
                    <a:pt x="586" y="14480"/>
                  </a:lnTo>
                  <a:cubicBezTo>
                    <a:pt x="273" y="14480"/>
                    <a:pt x="1" y="14396"/>
                    <a:pt x="1" y="14250"/>
                  </a:cubicBezTo>
                  <a:lnTo>
                    <a:pt x="1" y="231"/>
                  </a:lnTo>
                  <a:cubicBezTo>
                    <a:pt x="1" y="105"/>
                    <a:pt x="273" y="1"/>
                    <a:pt x="586" y="1"/>
                  </a:cubicBezTo>
                  <a:lnTo>
                    <a:pt x="586" y="1"/>
                  </a:lnTo>
                  <a:cubicBezTo>
                    <a:pt x="900" y="1"/>
                    <a:pt x="1172" y="105"/>
                    <a:pt x="1172" y="23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9"/>
            <p:cNvSpPr/>
            <p:nvPr/>
          </p:nvSpPr>
          <p:spPr>
            <a:xfrm>
              <a:off x="5682925" y="3324875"/>
              <a:ext cx="255275" cy="228600"/>
            </a:xfrm>
            <a:custGeom>
              <a:avLst/>
              <a:gdLst/>
              <a:ahLst/>
              <a:cxnLst/>
              <a:rect l="l" t="t" r="r" b="b"/>
              <a:pathLst>
                <a:path w="10211" h="9144" extrusionOk="0">
                  <a:moveTo>
                    <a:pt x="5105" y="0"/>
                  </a:moveTo>
                  <a:cubicBezTo>
                    <a:pt x="2281" y="0"/>
                    <a:pt x="0" y="2051"/>
                    <a:pt x="0" y="4562"/>
                  </a:cubicBezTo>
                  <a:cubicBezTo>
                    <a:pt x="0" y="7093"/>
                    <a:pt x="2281" y="9144"/>
                    <a:pt x="5105" y="9144"/>
                  </a:cubicBezTo>
                  <a:cubicBezTo>
                    <a:pt x="7930" y="9144"/>
                    <a:pt x="10211" y="7093"/>
                    <a:pt x="10211" y="4562"/>
                  </a:cubicBezTo>
                  <a:cubicBezTo>
                    <a:pt x="10211" y="2051"/>
                    <a:pt x="7930" y="0"/>
                    <a:pt x="51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9"/>
            <p:cNvSpPr/>
            <p:nvPr/>
          </p:nvSpPr>
          <p:spPr>
            <a:xfrm>
              <a:off x="5682925" y="3324888"/>
              <a:ext cx="255275" cy="228600"/>
            </a:xfrm>
            <a:custGeom>
              <a:avLst/>
              <a:gdLst/>
              <a:ahLst/>
              <a:cxnLst/>
              <a:rect l="l" t="t" r="r" b="b"/>
              <a:pathLst>
                <a:path w="10211" h="9144" extrusionOk="0">
                  <a:moveTo>
                    <a:pt x="5105" y="0"/>
                  </a:moveTo>
                  <a:cubicBezTo>
                    <a:pt x="2281" y="0"/>
                    <a:pt x="0" y="2051"/>
                    <a:pt x="0" y="4562"/>
                  </a:cubicBezTo>
                  <a:cubicBezTo>
                    <a:pt x="0" y="7093"/>
                    <a:pt x="2281" y="9144"/>
                    <a:pt x="5105" y="9144"/>
                  </a:cubicBezTo>
                  <a:cubicBezTo>
                    <a:pt x="7930" y="9144"/>
                    <a:pt x="10211" y="7093"/>
                    <a:pt x="10211" y="4562"/>
                  </a:cubicBezTo>
                  <a:cubicBezTo>
                    <a:pt x="10211" y="2051"/>
                    <a:pt x="7930" y="0"/>
                    <a:pt x="5105" y="0"/>
                  </a:cubicBezTo>
                  <a:close/>
                </a:path>
              </a:pathLst>
            </a:custGeom>
            <a:solidFill>
              <a:srgbClr val="191919">
                <a:alpha val="14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9"/>
            <p:cNvSpPr/>
            <p:nvPr/>
          </p:nvSpPr>
          <p:spPr>
            <a:xfrm>
              <a:off x="5763475" y="3288775"/>
              <a:ext cx="94175" cy="120850"/>
            </a:xfrm>
            <a:custGeom>
              <a:avLst/>
              <a:gdLst/>
              <a:ahLst/>
              <a:cxnLst/>
              <a:rect l="l" t="t" r="r" b="b"/>
              <a:pathLst>
                <a:path w="3767" h="4834" extrusionOk="0">
                  <a:moveTo>
                    <a:pt x="1883" y="1"/>
                  </a:moveTo>
                  <a:cubicBezTo>
                    <a:pt x="837" y="1"/>
                    <a:pt x="0" y="754"/>
                    <a:pt x="0" y="1716"/>
                  </a:cubicBezTo>
                  <a:lnTo>
                    <a:pt x="0" y="3118"/>
                  </a:lnTo>
                  <a:cubicBezTo>
                    <a:pt x="0" y="4081"/>
                    <a:pt x="837" y="4834"/>
                    <a:pt x="1883" y="4834"/>
                  </a:cubicBezTo>
                  <a:cubicBezTo>
                    <a:pt x="2930" y="4834"/>
                    <a:pt x="3766" y="4081"/>
                    <a:pt x="3766" y="3118"/>
                  </a:cubicBezTo>
                  <a:lnTo>
                    <a:pt x="3766" y="1716"/>
                  </a:lnTo>
                  <a:cubicBezTo>
                    <a:pt x="3766" y="754"/>
                    <a:pt x="2930" y="1"/>
                    <a:pt x="188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9"/>
            <p:cNvSpPr/>
            <p:nvPr/>
          </p:nvSpPr>
          <p:spPr>
            <a:xfrm>
              <a:off x="5711150" y="3195675"/>
              <a:ext cx="198800" cy="162700"/>
            </a:xfrm>
            <a:custGeom>
              <a:avLst/>
              <a:gdLst/>
              <a:ahLst/>
              <a:cxnLst/>
              <a:rect l="l" t="t" r="r" b="b"/>
              <a:pathLst>
                <a:path w="7952" h="6508" extrusionOk="0">
                  <a:moveTo>
                    <a:pt x="3976" y="0"/>
                  </a:moveTo>
                  <a:cubicBezTo>
                    <a:pt x="1779" y="0"/>
                    <a:pt x="1" y="1465"/>
                    <a:pt x="1" y="3264"/>
                  </a:cubicBezTo>
                  <a:cubicBezTo>
                    <a:pt x="1" y="5064"/>
                    <a:pt x="1779" y="6507"/>
                    <a:pt x="3976" y="6507"/>
                  </a:cubicBezTo>
                  <a:cubicBezTo>
                    <a:pt x="6173" y="6507"/>
                    <a:pt x="7952" y="5064"/>
                    <a:pt x="7952" y="3264"/>
                  </a:cubicBezTo>
                  <a:cubicBezTo>
                    <a:pt x="7952" y="1465"/>
                    <a:pt x="6173" y="0"/>
                    <a:pt x="397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9"/>
            <p:cNvSpPr/>
            <p:nvPr/>
          </p:nvSpPr>
          <p:spPr>
            <a:xfrm>
              <a:off x="5711163" y="3195675"/>
              <a:ext cx="198800" cy="162700"/>
            </a:xfrm>
            <a:custGeom>
              <a:avLst/>
              <a:gdLst/>
              <a:ahLst/>
              <a:cxnLst/>
              <a:rect l="l" t="t" r="r" b="b"/>
              <a:pathLst>
                <a:path w="7952" h="6508" extrusionOk="0">
                  <a:moveTo>
                    <a:pt x="3976" y="0"/>
                  </a:moveTo>
                  <a:cubicBezTo>
                    <a:pt x="1779" y="0"/>
                    <a:pt x="1" y="1465"/>
                    <a:pt x="1" y="3265"/>
                  </a:cubicBezTo>
                  <a:cubicBezTo>
                    <a:pt x="1" y="5064"/>
                    <a:pt x="1779" y="6508"/>
                    <a:pt x="3976" y="6508"/>
                  </a:cubicBezTo>
                  <a:cubicBezTo>
                    <a:pt x="6173" y="6508"/>
                    <a:pt x="7952" y="5064"/>
                    <a:pt x="7952" y="3265"/>
                  </a:cubicBezTo>
                  <a:cubicBezTo>
                    <a:pt x="7952" y="1465"/>
                    <a:pt x="6173" y="0"/>
                    <a:pt x="397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9"/>
            <p:cNvSpPr/>
            <p:nvPr/>
          </p:nvSpPr>
          <p:spPr>
            <a:xfrm>
              <a:off x="5711150" y="3195688"/>
              <a:ext cx="198800" cy="162700"/>
            </a:xfrm>
            <a:custGeom>
              <a:avLst/>
              <a:gdLst/>
              <a:ahLst/>
              <a:cxnLst/>
              <a:rect l="l" t="t" r="r" b="b"/>
              <a:pathLst>
                <a:path w="7952" h="6508" extrusionOk="0">
                  <a:moveTo>
                    <a:pt x="3976" y="0"/>
                  </a:moveTo>
                  <a:cubicBezTo>
                    <a:pt x="1779" y="0"/>
                    <a:pt x="1" y="1465"/>
                    <a:pt x="1" y="3265"/>
                  </a:cubicBezTo>
                  <a:cubicBezTo>
                    <a:pt x="1" y="5064"/>
                    <a:pt x="1779" y="6508"/>
                    <a:pt x="3976" y="6508"/>
                  </a:cubicBezTo>
                  <a:cubicBezTo>
                    <a:pt x="6173" y="6508"/>
                    <a:pt x="7952" y="5064"/>
                    <a:pt x="7952" y="3265"/>
                  </a:cubicBezTo>
                  <a:cubicBezTo>
                    <a:pt x="7952" y="1465"/>
                    <a:pt x="6173" y="0"/>
                    <a:pt x="3976" y="0"/>
                  </a:cubicBezTo>
                  <a:close/>
                </a:path>
              </a:pathLst>
            </a:custGeom>
            <a:solidFill>
              <a:srgbClr val="191919">
                <a:alpha val="27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2" name="Google Shape;262;p9"/>
          <p:cNvGrpSpPr/>
          <p:nvPr/>
        </p:nvGrpSpPr>
        <p:grpSpPr>
          <a:xfrm>
            <a:off x="585575" y="4226213"/>
            <a:ext cx="255288" cy="412200"/>
            <a:chOff x="5682925" y="3195675"/>
            <a:chExt cx="255288" cy="412200"/>
          </a:xfrm>
        </p:grpSpPr>
        <p:sp>
          <p:nvSpPr>
            <p:cNvPr id="263" name="Google Shape;263;p9"/>
            <p:cNvSpPr/>
            <p:nvPr/>
          </p:nvSpPr>
          <p:spPr>
            <a:xfrm>
              <a:off x="5795900" y="3245875"/>
              <a:ext cx="29325" cy="362000"/>
            </a:xfrm>
            <a:custGeom>
              <a:avLst/>
              <a:gdLst/>
              <a:ahLst/>
              <a:cxnLst/>
              <a:rect l="l" t="t" r="r" b="b"/>
              <a:pathLst>
                <a:path w="1173" h="14480" extrusionOk="0">
                  <a:moveTo>
                    <a:pt x="1172" y="14250"/>
                  </a:moveTo>
                  <a:cubicBezTo>
                    <a:pt x="1172" y="14375"/>
                    <a:pt x="900" y="14480"/>
                    <a:pt x="586" y="14480"/>
                  </a:cubicBezTo>
                  <a:lnTo>
                    <a:pt x="586" y="14480"/>
                  </a:lnTo>
                  <a:cubicBezTo>
                    <a:pt x="273" y="14480"/>
                    <a:pt x="1" y="14396"/>
                    <a:pt x="1" y="14250"/>
                  </a:cubicBezTo>
                  <a:lnTo>
                    <a:pt x="1" y="231"/>
                  </a:lnTo>
                  <a:cubicBezTo>
                    <a:pt x="1" y="105"/>
                    <a:pt x="273" y="1"/>
                    <a:pt x="586" y="1"/>
                  </a:cubicBezTo>
                  <a:lnTo>
                    <a:pt x="586" y="1"/>
                  </a:lnTo>
                  <a:cubicBezTo>
                    <a:pt x="900" y="1"/>
                    <a:pt x="1172" y="105"/>
                    <a:pt x="1172" y="23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9"/>
            <p:cNvSpPr/>
            <p:nvPr/>
          </p:nvSpPr>
          <p:spPr>
            <a:xfrm>
              <a:off x="5682925" y="3324875"/>
              <a:ext cx="255275" cy="228600"/>
            </a:xfrm>
            <a:custGeom>
              <a:avLst/>
              <a:gdLst/>
              <a:ahLst/>
              <a:cxnLst/>
              <a:rect l="l" t="t" r="r" b="b"/>
              <a:pathLst>
                <a:path w="10211" h="9144" extrusionOk="0">
                  <a:moveTo>
                    <a:pt x="5105" y="0"/>
                  </a:moveTo>
                  <a:cubicBezTo>
                    <a:pt x="2281" y="0"/>
                    <a:pt x="0" y="2051"/>
                    <a:pt x="0" y="4562"/>
                  </a:cubicBezTo>
                  <a:cubicBezTo>
                    <a:pt x="0" y="7093"/>
                    <a:pt x="2281" y="9144"/>
                    <a:pt x="5105" y="9144"/>
                  </a:cubicBezTo>
                  <a:cubicBezTo>
                    <a:pt x="7930" y="9144"/>
                    <a:pt x="10211" y="7093"/>
                    <a:pt x="10211" y="4562"/>
                  </a:cubicBezTo>
                  <a:cubicBezTo>
                    <a:pt x="10211" y="2051"/>
                    <a:pt x="7930" y="0"/>
                    <a:pt x="510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9"/>
            <p:cNvSpPr/>
            <p:nvPr/>
          </p:nvSpPr>
          <p:spPr>
            <a:xfrm>
              <a:off x="5682938" y="3312588"/>
              <a:ext cx="255275" cy="228600"/>
            </a:xfrm>
            <a:custGeom>
              <a:avLst/>
              <a:gdLst/>
              <a:ahLst/>
              <a:cxnLst/>
              <a:rect l="l" t="t" r="r" b="b"/>
              <a:pathLst>
                <a:path w="10211" h="9144" extrusionOk="0">
                  <a:moveTo>
                    <a:pt x="5105" y="0"/>
                  </a:moveTo>
                  <a:cubicBezTo>
                    <a:pt x="2281" y="0"/>
                    <a:pt x="0" y="2051"/>
                    <a:pt x="0" y="4562"/>
                  </a:cubicBezTo>
                  <a:cubicBezTo>
                    <a:pt x="0" y="7093"/>
                    <a:pt x="2281" y="9144"/>
                    <a:pt x="5105" y="9144"/>
                  </a:cubicBezTo>
                  <a:cubicBezTo>
                    <a:pt x="7930" y="9144"/>
                    <a:pt x="10211" y="7093"/>
                    <a:pt x="10211" y="4562"/>
                  </a:cubicBezTo>
                  <a:cubicBezTo>
                    <a:pt x="10211" y="2051"/>
                    <a:pt x="7930" y="0"/>
                    <a:pt x="5105" y="0"/>
                  </a:cubicBezTo>
                  <a:close/>
                </a:path>
              </a:pathLst>
            </a:custGeom>
            <a:solidFill>
              <a:srgbClr val="191919">
                <a:alpha val="14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9"/>
            <p:cNvSpPr/>
            <p:nvPr/>
          </p:nvSpPr>
          <p:spPr>
            <a:xfrm>
              <a:off x="5763475" y="3288775"/>
              <a:ext cx="94175" cy="120850"/>
            </a:xfrm>
            <a:custGeom>
              <a:avLst/>
              <a:gdLst/>
              <a:ahLst/>
              <a:cxnLst/>
              <a:rect l="l" t="t" r="r" b="b"/>
              <a:pathLst>
                <a:path w="3767" h="4834" extrusionOk="0">
                  <a:moveTo>
                    <a:pt x="1883" y="1"/>
                  </a:moveTo>
                  <a:cubicBezTo>
                    <a:pt x="837" y="1"/>
                    <a:pt x="0" y="754"/>
                    <a:pt x="0" y="1716"/>
                  </a:cubicBezTo>
                  <a:lnTo>
                    <a:pt x="0" y="3118"/>
                  </a:lnTo>
                  <a:cubicBezTo>
                    <a:pt x="0" y="4081"/>
                    <a:pt x="837" y="4834"/>
                    <a:pt x="1883" y="4834"/>
                  </a:cubicBezTo>
                  <a:cubicBezTo>
                    <a:pt x="2930" y="4834"/>
                    <a:pt x="3766" y="4081"/>
                    <a:pt x="3766" y="3118"/>
                  </a:cubicBezTo>
                  <a:lnTo>
                    <a:pt x="3766" y="1716"/>
                  </a:lnTo>
                  <a:cubicBezTo>
                    <a:pt x="3766" y="754"/>
                    <a:pt x="2930" y="1"/>
                    <a:pt x="18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9"/>
            <p:cNvSpPr/>
            <p:nvPr/>
          </p:nvSpPr>
          <p:spPr>
            <a:xfrm>
              <a:off x="5711150" y="3195675"/>
              <a:ext cx="198800" cy="162700"/>
            </a:xfrm>
            <a:custGeom>
              <a:avLst/>
              <a:gdLst/>
              <a:ahLst/>
              <a:cxnLst/>
              <a:rect l="l" t="t" r="r" b="b"/>
              <a:pathLst>
                <a:path w="7952" h="6508" extrusionOk="0">
                  <a:moveTo>
                    <a:pt x="3976" y="0"/>
                  </a:moveTo>
                  <a:cubicBezTo>
                    <a:pt x="1779" y="0"/>
                    <a:pt x="1" y="1465"/>
                    <a:pt x="1" y="3264"/>
                  </a:cubicBezTo>
                  <a:cubicBezTo>
                    <a:pt x="1" y="5064"/>
                    <a:pt x="1779" y="6507"/>
                    <a:pt x="3976" y="6507"/>
                  </a:cubicBezTo>
                  <a:cubicBezTo>
                    <a:pt x="6173" y="6507"/>
                    <a:pt x="7952" y="5064"/>
                    <a:pt x="7952" y="3264"/>
                  </a:cubicBezTo>
                  <a:cubicBezTo>
                    <a:pt x="7952" y="1465"/>
                    <a:pt x="6173" y="0"/>
                    <a:pt x="397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9"/>
            <p:cNvSpPr/>
            <p:nvPr/>
          </p:nvSpPr>
          <p:spPr>
            <a:xfrm>
              <a:off x="5711163" y="3195675"/>
              <a:ext cx="198800" cy="162700"/>
            </a:xfrm>
            <a:custGeom>
              <a:avLst/>
              <a:gdLst/>
              <a:ahLst/>
              <a:cxnLst/>
              <a:rect l="l" t="t" r="r" b="b"/>
              <a:pathLst>
                <a:path w="7952" h="6508" extrusionOk="0">
                  <a:moveTo>
                    <a:pt x="3976" y="0"/>
                  </a:moveTo>
                  <a:cubicBezTo>
                    <a:pt x="1779" y="0"/>
                    <a:pt x="1" y="1465"/>
                    <a:pt x="1" y="3265"/>
                  </a:cubicBezTo>
                  <a:cubicBezTo>
                    <a:pt x="1" y="5064"/>
                    <a:pt x="1779" y="6508"/>
                    <a:pt x="3976" y="6508"/>
                  </a:cubicBezTo>
                  <a:cubicBezTo>
                    <a:pt x="6173" y="6508"/>
                    <a:pt x="7952" y="5064"/>
                    <a:pt x="7952" y="3265"/>
                  </a:cubicBezTo>
                  <a:cubicBezTo>
                    <a:pt x="7952" y="1465"/>
                    <a:pt x="6173" y="0"/>
                    <a:pt x="39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9"/>
            <p:cNvSpPr/>
            <p:nvPr/>
          </p:nvSpPr>
          <p:spPr>
            <a:xfrm>
              <a:off x="5711150" y="3195688"/>
              <a:ext cx="198800" cy="162700"/>
            </a:xfrm>
            <a:custGeom>
              <a:avLst/>
              <a:gdLst/>
              <a:ahLst/>
              <a:cxnLst/>
              <a:rect l="l" t="t" r="r" b="b"/>
              <a:pathLst>
                <a:path w="7952" h="6508" extrusionOk="0">
                  <a:moveTo>
                    <a:pt x="3976" y="0"/>
                  </a:moveTo>
                  <a:cubicBezTo>
                    <a:pt x="1779" y="0"/>
                    <a:pt x="1" y="1465"/>
                    <a:pt x="1" y="3265"/>
                  </a:cubicBezTo>
                  <a:cubicBezTo>
                    <a:pt x="1" y="5064"/>
                    <a:pt x="1779" y="6508"/>
                    <a:pt x="3976" y="6508"/>
                  </a:cubicBezTo>
                  <a:cubicBezTo>
                    <a:pt x="6173" y="6508"/>
                    <a:pt x="7952" y="5064"/>
                    <a:pt x="7952" y="3265"/>
                  </a:cubicBezTo>
                  <a:cubicBezTo>
                    <a:pt x="7952" y="1465"/>
                    <a:pt x="6173" y="0"/>
                    <a:pt x="3976" y="0"/>
                  </a:cubicBezTo>
                  <a:close/>
                </a:path>
              </a:pathLst>
            </a:custGeom>
            <a:solidFill>
              <a:srgbClr val="191919">
                <a:alpha val="27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0" name="Google Shape;270;p9"/>
          <p:cNvGrpSpPr/>
          <p:nvPr/>
        </p:nvGrpSpPr>
        <p:grpSpPr>
          <a:xfrm>
            <a:off x="8568700" y="4397888"/>
            <a:ext cx="255275" cy="412200"/>
            <a:chOff x="5682925" y="3195675"/>
            <a:chExt cx="255275" cy="412200"/>
          </a:xfrm>
        </p:grpSpPr>
        <p:sp>
          <p:nvSpPr>
            <p:cNvPr id="271" name="Google Shape;271;p9"/>
            <p:cNvSpPr/>
            <p:nvPr/>
          </p:nvSpPr>
          <p:spPr>
            <a:xfrm>
              <a:off x="5795900" y="3245875"/>
              <a:ext cx="29325" cy="362000"/>
            </a:xfrm>
            <a:custGeom>
              <a:avLst/>
              <a:gdLst/>
              <a:ahLst/>
              <a:cxnLst/>
              <a:rect l="l" t="t" r="r" b="b"/>
              <a:pathLst>
                <a:path w="1173" h="14480" extrusionOk="0">
                  <a:moveTo>
                    <a:pt x="1172" y="14250"/>
                  </a:moveTo>
                  <a:cubicBezTo>
                    <a:pt x="1172" y="14375"/>
                    <a:pt x="900" y="14480"/>
                    <a:pt x="586" y="14480"/>
                  </a:cubicBezTo>
                  <a:lnTo>
                    <a:pt x="586" y="14480"/>
                  </a:lnTo>
                  <a:cubicBezTo>
                    <a:pt x="273" y="14480"/>
                    <a:pt x="1" y="14396"/>
                    <a:pt x="1" y="14250"/>
                  </a:cubicBezTo>
                  <a:lnTo>
                    <a:pt x="1" y="231"/>
                  </a:lnTo>
                  <a:cubicBezTo>
                    <a:pt x="1" y="105"/>
                    <a:pt x="273" y="1"/>
                    <a:pt x="586" y="1"/>
                  </a:cubicBezTo>
                  <a:lnTo>
                    <a:pt x="586" y="1"/>
                  </a:lnTo>
                  <a:cubicBezTo>
                    <a:pt x="900" y="1"/>
                    <a:pt x="1172" y="105"/>
                    <a:pt x="1172" y="23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9"/>
            <p:cNvSpPr/>
            <p:nvPr/>
          </p:nvSpPr>
          <p:spPr>
            <a:xfrm>
              <a:off x="5682925" y="3324875"/>
              <a:ext cx="255275" cy="228600"/>
            </a:xfrm>
            <a:custGeom>
              <a:avLst/>
              <a:gdLst/>
              <a:ahLst/>
              <a:cxnLst/>
              <a:rect l="l" t="t" r="r" b="b"/>
              <a:pathLst>
                <a:path w="10211" h="9144" extrusionOk="0">
                  <a:moveTo>
                    <a:pt x="5105" y="0"/>
                  </a:moveTo>
                  <a:cubicBezTo>
                    <a:pt x="2281" y="0"/>
                    <a:pt x="0" y="2051"/>
                    <a:pt x="0" y="4562"/>
                  </a:cubicBezTo>
                  <a:cubicBezTo>
                    <a:pt x="0" y="7093"/>
                    <a:pt x="2281" y="9144"/>
                    <a:pt x="5105" y="9144"/>
                  </a:cubicBezTo>
                  <a:cubicBezTo>
                    <a:pt x="7930" y="9144"/>
                    <a:pt x="10211" y="7093"/>
                    <a:pt x="10211" y="4562"/>
                  </a:cubicBezTo>
                  <a:cubicBezTo>
                    <a:pt x="10211" y="2051"/>
                    <a:pt x="7930" y="0"/>
                    <a:pt x="51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9"/>
            <p:cNvSpPr/>
            <p:nvPr/>
          </p:nvSpPr>
          <p:spPr>
            <a:xfrm>
              <a:off x="5682925" y="3324888"/>
              <a:ext cx="255275" cy="228600"/>
            </a:xfrm>
            <a:custGeom>
              <a:avLst/>
              <a:gdLst/>
              <a:ahLst/>
              <a:cxnLst/>
              <a:rect l="l" t="t" r="r" b="b"/>
              <a:pathLst>
                <a:path w="10211" h="9144" extrusionOk="0">
                  <a:moveTo>
                    <a:pt x="5105" y="0"/>
                  </a:moveTo>
                  <a:cubicBezTo>
                    <a:pt x="2281" y="0"/>
                    <a:pt x="0" y="2051"/>
                    <a:pt x="0" y="4562"/>
                  </a:cubicBezTo>
                  <a:cubicBezTo>
                    <a:pt x="0" y="7093"/>
                    <a:pt x="2281" y="9144"/>
                    <a:pt x="5105" y="9144"/>
                  </a:cubicBezTo>
                  <a:cubicBezTo>
                    <a:pt x="7930" y="9144"/>
                    <a:pt x="10211" y="7093"/>
                    <a:pt x="10211" y="4562"/>
                  </a:cubicBezTo>
                  <a:cubicBezTo>
                    <a:pt x="10211" y="2051"/>
                    <a:pt x="7930" y="0"/>
                    <a:pt x="5105" y="0"/>
                  </a:cubicBezTo>
                  <a:close/>
                </a:path>
              </a:pathLst>
            </a:custGeom>
            <a:solidFill>
              <a:srgbClr val="191919">
                <a:alpha val="14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9"/>
            <p:cNvSpPr/>
            <p:nvPr/>
          </p:nvSpPr>
          <p:spPr>
            <a:xfrm>
              <a:off x="5763475" y="3288775"/>
              <a:ext cx="94175" cy="120850"/>
            </a:xfrm>
            <a:custGeom>
              <a:avLst/>
              <a:gdLst/>
              <a:ahLst/>
              <a:cxnLst/>
              <a:rect l="l" t="t" r="r" b="b"/>
              <a:pathLst>
                <a:path w="3767" h="4834" extrusionOk="0">
                  <a:moveTo>
                    <a:pt x="1883" y="1"/>
                  </a:moveTo>
                  <a:cubicBezTo>
                    <a:pt x="837" y="1"/>
                    <a:pt x="0" y="754"/>
                    <a:pt x="0" y="1716"/>
                  </a:cubicBezTo>
                  <a:lnTo>
                    <a:pt x="0" y="3118"/>
                  </a:lnTo>
                  <a:cubicBezTo>
                    <a:pt x="0" y="4081"/>
                    <a:pt x="837" y="4834"/>
                    <a:pt x="1883" y="4834"/>
                  </a:cubicBezTo>
                  <a:cubicBezTo>
                    <a:pt x="2930" y="4834"/>
                    <a:pt x="3766" y="4081"/>
                    <a:pt x="3766" y="3118"/>
                  </a:cubicBezTo>
                  <a:lnTo>
                    <a:pt x="3766" y="1716"/>
                  </a:lnTo>
                  <a:cubicBezTo>
                    <a:pt x="3766" y="754"/>
                    <a:pt x="2930" y="1"/>
                    <a:pt x="188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9"/>
            <p:cNvSpPr/>
            <p:nvPr/>
          </p:nvSpPr>
          <p:spPr>
            <a:xfrm>
              <a:off x="5711150" y="3195675"/>
              <a:ext cx="198800" cy="162700"/>
            </a:xfrm>
            <a:custGeom>
              <a:avLst/>
              <a:gdLst/>
              <a:ahLst/>
              <a:cxnLst/>
              <a:rect l="l" t="t" r="r" b="b"/>
              <a:pathLst>
                <a:path w="7952" h="6508" extrusionOk="0">
                  <a:moveTo>
                    <a:pt x="3976" y="0"/>
                  </a:moveTo>
                  <a:cubicBezTo>
                    <a:pt x="1779" y="0"/>
                    <a:pt x="1" y="1465"/>
                    <a:pt x="1" y="3264"/>
                  </a:cubicBezTo>
                  <a:cubicBezTo>
                    <a:pt x="1" y="5064"/>
                    <a:pt x="1779" y="6507"/>
                    <a:pt x="3976" y="6507"/>
                  </a:cubicBezTo>
                  <a:cubicBezTo>
                    <a:pt x="6173" y="6507"/>
                    <a:pt x="7952" y="5064"/>
                    <a:pt x="7952" y="3264"/>
                  </a:cubicBezTo>
                  <a:cubicBezTo>
                    <a:pt x="7952" y="1465"/>
                    <a:pt x="6173" y="0"/>
                    <a:pt x="397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9"/>
            <p:cNvSpPr/>
            <p:nvPr/>
          </p:nvSpPr>
          <p:spPr>
            <a:xfrm>
              <a:off x="5711163" y="3195675"/>
              <a:ext cx="198800" cy="162700"/>
            </a:xfrm>
            <a:custGeom>
              <a:avLst/>
              <a:gdLst/>
              <a:ahLst/>
              <a:cxnLst/>
              <a:rect l="l" t="t" r="r" b="b"/>
              <a:pathLst>
                <a:path w="7952" h="6508" extrusionOk="0">
                  <a:moveTo>
                    <a:pt x="3976" y="0"/>
                  </a:moveTo>
                  <a:cubicBezTo>
                    <a:pt x="1779" y="0"/>
                    <a:pt x="1" y="1465"/>
                    <a:pt x="1" y="3265"/>
                  </a:cubicBezTo>
                  <a:cubicBezTo>
                    <a:pt x="1" y="5064"/>
                    <a:pt x="1779" y="6508"/>
                    <a:pt x="3976" y="6508"/>
                  </a:cubicBezTo>
                  <a:cubicBezTo>
                    <a:pt x="6173" y="6508"/>
                    <a:pt x="7952" y="5064"/>
                    <a:pt x="7952" y="3265"/>
                  </a:cubicBezTo>
                  <a:cubicBezTo>
                    <a:pt x="7952" y="1465"/>
                    <a:pt x="6173" y="0"/>
                    <a:pt x="397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9"/>
            <p:cNvSpPr/>
            <p:nvPr/>
          </p:nvSpPr>
          <p:spPr>
            <a:xfrm>
              <a:off x="5711150" y="3195688"/>
              <a:ext cx="198800" cy="162700"/>
            </a:xfrm>
            <a:custGeom>
              <a:avLst/>
              <a:gdLst/>
              <a:ahLst/>
              <a:cxnLst/>
              <a:rect l="l" t="t" r="r" b="b"/>
              <a:pathLst>
                <a:path w="7952" h="6508" extrusionOk="0">
                  <a:moveTo>
                    <a:pt x="3976" y="0"/>
                  </a:moveTo>
                  <a:cubicBezTo>
                    <a:pt x="1779" y="0"/>
                    <a:pt x="1" y="1465"/>
                    <a:pt x="1" y="3265"/>
                  </a:cubicBezTo>
                  <a:cubicBezTo>
                    <a:pt x="1" y="5064"/>
                    <a:pt x="1779" y="6508"/>
                    <a:pt x="3976" y="6508"/>
                  </a:cubicBezTo>
                  <a:cubicBezTo>
                    <a:pt x="6173" y="6508"/>
                    <a:pt x="7952" y="5064"/>
                    <a:pt x="7952" y="3265"/>
                  </a:cubicBezTo>
                  <a:cubicBezTo>
                    <a:pt x="7952" y="1465"/>
                    <a:pt x="6173" y="0"/>
                    <a:pt x="3976" y="0"/>
                  </a:cubicBezTo>
                  <a:close/>
                </a:path>
              </a:pathLst>
            </a:custGeom>
            <a:solidFill>
              <a:srgbClr val="191919">
                <a:alpha val="27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8" name="Google Shape;278;p9"/>
          <p:cNvGrpSpPr/>
          <p:nvPr/>
        </p:nvGrpSpPr>
        <p:grpSpPr>
          <a:xfrm>
            <a:off x="358863" y="150663"/>
            <a:ext cx="255275" cy="412200"/>
            <a:chOff x="5682925" y="3195675"/>
            <a:chExt cx="255275" cy="412200"/>
          </a:xfrm>
        </p:grpSpPr>
        <p:sp>
          <p:nvSpPr>
            <p:cNvPr id="279" name="Google Shape;279;p9"/>
            <p:cNvSpPr/>
            <p:nvPr/>
          </p:nvSpPr>
          <p:spPr>
            <a:xfrm>
              <a:off x="5795900" y="3245875"/>
              <a:ext cx="29325" cy="362000"/>
            </a:xfrm>
            <a:custGeom>
              <a:avLst/>
              <a:gdLst/>
              <a:ahLst/>
              <a:cxnLst/>
              <a:rect l="l" t="t" r="r" b="b"/>
              <a:pathLst>
                <a:path w="1173" h="14480" extrusionOk="0">
                  <a:moveTo>
                    <a:pt x="1172" y="14250"/>
                  </a:moveTo>
                  <a:cubicBezTo>
                    <a:pt x="1172" y="14375"/>
                    <a:pt x="900" y="14480"/>
                    <a:pt x="586" y="14480"/>
                  </a:cubicBezTo>
                  <a:lnTo>
                    <a:pt x="586" y="14480"/>
                  </a:lnTo>
                  <a:cubicBezTo>
                    <a:pt x="273" y="14480"/>
                    <a:pt x="1" y="14396"/>
                    <a:pt x="1" y="14250"/>
                  </a:cubicBezTo>
                  <a:lnTo>
                    <a:pt x="1" y="231"/>
                  </a:lnTo>
                  <a:cubicBezTo>
                    <a:pt x="1" y="105"/>
                    <a:pt x="273" y="1"/>
                    <a:pt x="586" y="1"/>
                  </a:cubicBezTo>
                  <a:lnTo>
                    <a:pt x="586" y="1"/>
                  </a:lnTo>
                  <a:cubicBezTo>
                    <a:pt x="900" y="1"/>
                    <a:pt x="1172" y="105"/>
                    <a:pt x="1172" y="23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9"/>
            <p:cNvSpPr/>
            <p:nvPr/>
          </p:nvSpPr>
          <p:spPr>
            <a:xfrm>
              <a:off x="5682925" y="3324875"/>
              <a:ext cx="255275" cy="228600"/>
            </a:xfrm>
            <a:custGeom>
              <a:avLst/>
              <a:gdLst/>
              <a:ahLst/>
              <a:cxnLst/>
              <a:rect l="l" t="t" r="r" b="b"/>
              <a:pathLst>
                <a:path w="10211" h="9144" extrusionOk="0">
                  <a:moveTo>
                    <a:pt x="5105" y="0"/>
                  </a:moveTo>
                  <a:cubicBezTo>
                    <a:pt x="2281" y="0"/>
                    <a:pt x="0" y="2051"/>
                    <a:pt x="0" y="4562"/>
                  </a:cubicBezTo>
                  <a:cubicBezTo>
                    <a:pt x="0" y="7093"/>
                    <a:pt x="2281" y="9144"/>
                    <a:pt x="5105" y="9144"/>
                  </a:cubicBezTo>
                  <a:cubicBezTo>
                    <a:pt x="7930" y="9144"/>
                    <a:pt x="10211" y="7093"/>
                    <a:pt x="10211" y="4562"/>
                  </a:cubicBezTo>
                  <a:cubicBezTo>
                    <a:pt x="10211" y="2051"/>
                    <a:pt x="7930" y="0"/>
                    <a:pt x="51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9"/>
            <p:cNvSpPr/>
            <p:nvPr/>
          </p:nvSpPr>
          <p:spPr>
            <a:xfrm>
              <a:off x="5682925" y="3324888"/>
              <a:ext cx="255275" cy="228600"/>
            </a:xfrm>
            <a:custGeom>
              <a:avLst/>
              <a:gdLst/>
              <a:ahLst/>
              <a:cxnLst/>
              <a:rect l="l" t="t" r="r" b="b"/>
              <a:pathLst>
                <a:path w="10211" h="9144" extrusionOk="0">
                  <a:moveTo>
                    <a:pt x="5105" y="0"/>
                  </a:moveTo>
                  <a:cubicBezTo>
                    <a:pt x="2281" y="0"/>
                    <a:pt x="0" y="2051"/>
                    <a:pt x="0" y="4562"/>
                  </a:cubicBezTo>
                  <a:cubicBezTo>
                    <a:pt x="0" y="7093"/>
                    <a:pt x="2281" y="9144"/>
                    <a:pt x="5105" y="9144"/>
                  </a:cubicBezTo>
                  <a:cubicBezTo>
                    <a:pt x="7930" y="9144"/>
                    <a:pt x="10211" y="7093"/>
                    <a:pt x="10211" y="4562"/>
                  </a:cubicBezTo>
                  <a:cubicBezTo>
                    <a:pt x="10211" y="2051"/>
                    <a:pt x="7930" y="0"/>
                    <a:pt x="5105" y="0"/>
                  </a:cubicBezTo>
                  <a:close/>
                </a:path>
              </a:pathLst>
            </a:custGeom>
            <a:solidFill>
              <a:srgbClr val="191919">
                <a:alpha val="14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9"/>
            <p:cNvSpPr/>
            <p:nvPr/>
          </p:nvSpPr>
          <p:spPr>
            <a:xfrm>
              <a:off x="5763475" y="3288775"/>
              <a:ext cx="94175" cy="120850"/>
            </a:xfrm>
            <a:custGeom>
              <a:avLst/>
              <a:gdLst/>
              <a:ahLst/>
              <a:cxnLst/>
              <a:rect l="l" t="t" r="r" b="b"/>
              <a:pathLst>
                <a:path w="3767" h="4834" extrusionOk="0">
                  <a:moveTo>
                    <a:pt x="1883" y="1"/>
                  </a:moveTo>
                  <a:cubicBezTo>
                    <a:pt x="837" y="1"/>
                    <a:pt x="0" y="754"/>
                    <a:pt x="0" y="1716"/>
                  </a:cubicBezTo>
                  <a:lnTo>
                    <a:pt x="0" y="3118"/>
                  </a:lnTo>
                  <a:cubicBezTo>
                    <a:pt x="0" y="4081"/>
                    <a:pt x="837" y="4834"/>
                    <a:pt x="1883" y="4834"/>
                  </a:cubicBezTo>
                  <a:cubicBezTo>
                    <a:pt x="2930" y="4834"/>
                    <a:pt x="3766" y="4081"/>
                    <a:pt x="3766" y="3118"/>
                  </a:cubicBezTo>
                  <a:lnTo>
                    <a:pt x="3766" y="1716"/>
                  </a:lnTo>
                  <a:cubicBezTo>
                    <a:pt x="3766" y="754"/>
                    <a:pt x="2930" y="1"/>
                    <a:pt x="188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9"/>
            <p:cNvSpPr/>
            <p:nvPr/>
          </p:nvSpPr>
          <p:spPr>
            <a:xfrm>
              <a:off x="5711150" y="3195675"/>
              <a:ext cx="198800" cy="162700"/>
            </a:xfrm>
            <a:custGeom>
              <a:avLst/>
              <a:gdLst/>
              <a:ahLst/>
              <a:cxnLst/>
              <a:rect l="l" t="t" r="r" b="b"/>
              <a:pathLst>
                <a:path w="7952" h="6508" extrusionOk="0">
                  <a:moveTo>
                    <a:pt x="3976" y="0"/>
                  </a:moveTo>
                  <a:cubicBezTo>
                    <a:pt x="1779" y="0"/>
                    <a:pt x="1" y="1465"/>
                    <a:pt x="1" y="3264"/>
                  </a:cubicBezTo>
                  <a:cubicBezTo>
                    <a:pt x="1" y="5064"/>
                    <a:pt x="1779" y="6507"/>
                    <a:pt x="3976" y="6507"/>
                  </a:cubicBezTo>
                  <a:cubicBezTo>
                    <a:pt x="6173" y="6507"/>
                    <a:pt x="7952" y="5064"/>
                    <a:pt x="7952" y="3264"/>
                  </a:cubicBezTo>
                  <a:cubicBezTo>
                    <a:pt x="7952" y="1465"/>
                    <a:pt x="6173" y="0"/>
                    <a:pt x="397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9"/>
            <p:cNvSpPr/>
            <p:nvPr/>
          </p:nvSpPr>
          <p:spPr>
            <a:xfrm>
              <a:off x="5711163" y="3195675"/>
              <a:ext cx="198800" cy="162700"/>
            </a:xfrm>
            <a:custGeom>
              <a:avLst/>
              <a:gdLst/>
              <a:ahLst/>
              <a:cxnLst/>
              <a:rect l="l" t="t" r="r" b="b"/>
              <a:pathLst>
                <a:path w="7952" h="6508" extrusionOk="0">
                  <a:moveTo>
                    <a:pt x="3976" y="0"/>
                  </a:moveTo>
                  <a:cubicBezTo>
                    <a:pt x="1779" y="0"/>
                    <a:pt x="1" y="1465"/>
                    <a:pt x="1" y="3265"/>
                  </a:cubicBezTo>
                  <a:cubicBezTo>
                    <a:pt x="1" y="5064"/>
                    <a:pt x="1779" y="6508"/>
                    <a:pt x="3976" y="6508"/>
                  </a:cubicBezTo>
                  <a:cubicBezTo>
                    <a:pt x="6173" y="6508"/>
                    <a:pt x="7952" y="5064"/>
                    <a:pt x="7952" y="3265"/>
                  </a:cubicBezTo>
                  <a:cubicBezTo>
                    <a:pt x="7952" y="1465"/>
                    <a:pt x="6173" y="0"/>
                    <a:pt x="397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9"/>
            <p:cNvSpPr/>
            <p:nvPr/>
          </p:nvSpPr>
          <p:spPr>
            <a:xfrm>
              <a:off x="5711150" y="3195688"/>
              <a:ext cx="198800" cy="162700"/>
            </a:xfrm>
            <a:custGeom>
              <a:avLst/>
              <a:gdLst/>
              <a:ahLst/>
              <a:cxnLst/>
              <a:rect l="l" t="t" r="r" b="b"/>
              <a:pathLst>
                <a:path w="7952" h="6508" extrusionOk="0">
                  <a:moveTo>
                    <a:pt x="3976" y="0"/>
                  </a:moveTo>
                  <a:cubicBezTo>
                    <a:pt x="1779" y="0"/>
                    <a:pt x="1" y="1465"/>
                    <a:pt x="1" y="3265"/>
                  </a:cubicBezTo>
                  <a:cubicBezTo>
                    <a:pt x="1" y="5064"/>
                    <a:pt x="1779" y="6508"/>
                    <a:pt x="3976" y="6508"/>
                  </a:cubicBezTo>
                  <a:cubicBezTo>
                    <a:pt x="6173" y="6508"/>
                    <a:pt x="7952" y="5064"/>
                    <a:pt x="7952" y="3265"/>
                  </a:cubicBezTo>
                  <a:cubicBezTo>
                    <a:pt x="7952" y="1465"/>
                    <a:pt x="6173" y="0"/>
                    <a:pt x="3976" y="0"/>
                  </a:cubicBezTo>
                  <a:close/>
                </a:path>
              </a:pathLst>
            </a:custGeom>
            <a:solidFill>
              <a:srgbClr val="191919">
                <a:alpha val="27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5" name="Google Shape;675;p22"/>
          <p:cNvPicPr preferRelativeResize="0"/>
          <p:nvPr/>
        </p:nvPicPr>
        <p:blipFill>
          <a:blip r:embed="rId2">
            <a:alphaModFix amt="60000"/>
          </a:blip>
          <a:stretch>
            <a:fillRect/>
          </a:stretch>
        </p:blipFill>
        <p:spPr>
          <a:xfrm>
            <a:off x="-1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676" name="Google Shape;676;p2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sp>
        <p:nvSpPr>
          <p:cNvPr id="677" name="Google Shape;677;p22"/>
          <p:cNvSpPr txBox="1">
            <a:spLocks noGrp="1"/>
          </p:cNvSpPr>
          <p:nvPr>
            <p:ph type="subTitle" idx="1"/>
          </p:nvPr>
        </p:nvSpPr>
        <p:spPr>
          <a:xfrm>
            <a:off x="2110300" y="2295725"/>
            <a:ext cx="197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8" name="Google Shape;678;p22"/>
          <p:cNvSpPr txBox="1">
            <a:spLocks noGrp="1"/>
          </p:cNvSpPr>
          <p:nvPr>
            <p:ph type="subTitle" idx="2"/>
          </p:nvPr>
        </p:nvSpPr>
        <p:spPr>
          <a:xfrm>
            <a:off x="5055494" y="2295725"/>
            <a:ext cx="197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9" name="Google Shape;679;p22"/>
          <p:cNvSpPr txBox="1">
            <a:spLocks noGrp="1"/>
          </p:cNvSpPr>
          <p:nvPr>
            <p:ph type="subTitle" idx="3"/>
          </p:nvPr>
        </p:nvSpPr>
        <p:spPr>
          <a:xfrm>
            <a:off x="2110300" y="4014800"/>
            <a:ext cx="197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0" name="Google Shape;680;p22"/>
          <p:cNvSpPr txBox="1">
            <a:spLocks noGrp="1"/>
          </p:cNvSpPr>
          <p:nvPr>
            <p:ph type="subTitle" idx="4"/>
          </p:nvPr>
        </p:nvSpPr>
        <p:spPr>
          <a:xfrm>
            <a:off x="5055491" y="4014800"/>
            <a:ext cx="197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1" name="Google Shape;681;p22"/>
          <p:cNvSpPr txBox="1">
            <a:spLocks noGrp="1"/>
          </p:cNvSpPr>
          <p:nvPr>
            <p:ph type="subTitle" idx="5"/>
          </p:nvPr>
        </p:nvSpPr>
        <p:spPr>
          <a:xfrm>
            <a:off x="2110305" y="1889125"/>
            <a:ext cx="19782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900" b="1">
                <a:latin typeface="Azeret Mono"/>
                <a:ea typeface="Azeret Mono"/>
                <a:cs typeface="Azeret Mono"/>
                <a:sym typeface="Azeret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82" name="Google Shape;682;p22"/>
          <p:cNvSpPr txBox="1">
            <a:spLocks noGrp="1"/>
          </p:cNvSpPr>
          <p:nvPr>
            <p:ph type="subTitle" idx="6"/>
          </p:nvPr>
        </p:nvSpPr>
        <p:spPr>
          <a:xfrm>
            <a:off x="2110300" y="3608300"/>
            <a:ext cx="19782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900" b="1">
                <a:latin typeface="Azeret Mono"/>
                <a:ea typeface="Azeret Mono"/>
                <a:cs typeface="Azeret Mono"/>
                <a:sym typeface="Azeret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83" name="Google Shape;683;p22"/>
          <p:cNvSpPr txBox="1">
            <a:spLocks noGrp="1"/>
          </p:cNvSpPr>
          <p:nvPr>
            <p:ph type="subTitle" idx="7"/>
          </p:nvPr>
        </p:nvSpPr>
        <p:spPr>
          <a:xfrm>
            <a:off x="5055475" y="1889125"/>
            <a:ext cx="19782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900" b="1">
                <a:latin typeface="Azeret Mono"/>
                <a:ea typeface="Azeret Mono"/>
                <a:cs typeface="Azeret Mono"/>
                <a:sym typeface="Azeret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84" name="Google Shape;684;p22"/>
          <p:cNvSpPr txBox="1">
            <a:spLocks noGrp="1"/>
          </p:cNvSpPr>
          <p:nvPr>
            <p:ph type="subTitle" idx="8"/>
          </p:nvPr>
        </p:nvSpPr>
        <p:spPr>
          <a:xfrm>
            <a:off x="5055475" y="3608300"/>
            <a:ext cx="19782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900" b="1">
                <a:latin typeface="Azeret Mono"/>
                <a:ea typeface="Azeret Mono"/>
                <a:cs typeface="Azeret Mono"/>
                <a:sym typeface="Azeret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cxnSp>
        <p:nvCxnSpPr>
          <p:cNvPr id="685" name="Google Shape;685;p22"/>
          <p:cNvCxnSpPr/>
          <p:nvPr/>
        </p:nvCxnSpPr>
        <p:spPr>
          <a:xfrm flipH="1">
            <a:off x="8699000" y="-236775"/>
            <a:ext cx="202800" cy="87150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33350" dir="5400000" algn="bl" rotWithShape="0">
              <a:srgbClr val="000000">
                <a:alpha val="37000"/>
              </a:srgbClr>
            </a:outerShdw>
          </a:effectLst>
        </p:spPr>
      </p:cxnSp>
      <p:cxnSp>
        <p:nvCxnSpPr>
          <p:cNvPr id="686" name="Google Shape;686;p22"/>
          <p:cNvCxnSpPr/>
          <p:nvPr/>
        </p:nvCxnSpPr>
        <p:spPr>
          <a:xfrm rot="10800000">
            <a:off x="-297150" y="4334200"/>
            <a:ext cx="5688300" cy="147060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33350" dir="5400000" algn="bl" rotWithShape="0">
              <a:srgbClr val="000000">
                <a:alpha val="37000"/>
              </a:srgbClr>
            </a:outerShdw>
          </a:effectLst>
        </p:spPr>
      </p:cxnSp>
      <p:cxnSp>
        <p:nvCxnSpPr>
          <p:cNvPr id="687" name="Google Shape;687;p22"/>
          <p:cNvCxnSpPr/>
          <p:nvPr/>
        </p:nvCxnSpPr>
        <p:spPr>
          <a:xfrm rot="10800000" flipH="1">
            <a:off x="-411475" y="-136975"/>
            <a:ext cx="1790700" cy="121140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33350" dir="5400000" algn="bl" rotWithShape="0">
              <a:srgbClr val="000000">
                <a:alpha val="37000"/>
              </a:srgbClr>
            </a:outerShdw>
          </a:effectLst>
        </p:spPr>
      </p:cxnSp>
      <p:cxnSp>
        <p:nvCxnSpPr>
          <p:cNvPr id="688" name="Google Shape;688;p22"/>
          <p:cNvCxnSpPr/>
          <p:nvPr/>
        </p:nvCxnSpPr>
        <p:spPr>
          <a:xfrm rot="10800000" flipH="1">
            <a:off x="7924750" y="4366150"/>
            <a:ext cx="1463100" cy="98310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33350" dir="5400000" algn="bl" rotWithShape="0">
              <a:srgbClr val="000000">
                <a:alpha val="37000"/>
              </a:srgbClr>
            </a:outerShdw>
          </a:effectLst>
        </p:spPr>
      </p:cxnSp>
      <p:cxnSp>
        <p:nvCxnSpPr>
          <p:cNvPr id="689" name="Google Shape;689;p22"/>
          <p:cNvCxnSpPr/>
          <p:nvPr/>
        </p:nvCxnSpPr>
        <p:spPr>
          <a:xfrm rot="10800000">
            <a:off x="7649925" y="-250425"/>
            <a:ext cx="1864200" cy="159210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33350" dir="5400000" algn="bl" rotWithShape="0">
              <a:srgbClr val="000000">
                <a:alpha val="37000"/>
              </a:srgbClr>
            </a:outerShdw>
          </a:effectLst>
        </p:spPr>
      </p:cxnSp>
      <p:grpSp>
        <p:nvGrpSpPr>
          <p:cNvPr id="690" name="Google Shape;690;p22"/>
          <p:cNvGrpSpPr/>
          <p:nvPr/>
        </p:nvGrpSpPr>
        <p:grpSpPr>
          <a:xfrm>
            <a:off x="8609100" y="239513"/>
            <a:ext cx="255275" cy="412200"/>
            <a:chOff x="5682925" y="3195675"/>
            <a:chExt cx="255275" cy="412200"/>
          </a:xfrm>
        </p:grpSpPr>
        <p:sp>
          <p:nvSpPr>
            <p:cNvPr id="691" name="Google Shape;691;p22"/>
            <p:cNvSpPr/>
            <p:nvPr/>
          </p:nvSpPr>
          <p:spPr>
            <a:xfrm>
              <a:off x="5795900" y="3245875"/>
              <a:ext cx="29325" cy="362000"/>
            </a:xfrm>
            <a:custGeom>
              <a:avLst/>
              <a:gdLst/>
              <a:ahLst/>
              <a:cxnLst/>
              <a:rect l="l" t="t" r="r" b="b"/>
              <a:pathLst>
                <a:path w="1173" h="14480" extrusionOk="0">
                  <a:moveTo>
                    <a:pt x="1172" y="14250"/>
                  </a:moveTo>
                  <a:cubicBezTo>
                    <a:pt x="1172" y="14375"/>
                    <a:pt x="900" y="14480"/>
                    <a:pt x="586" y="14480"/>
                  </a:cubicBezTo>
                  <a:lnTo>
                    <a:pt x="586" y="14480"/>
                  </a:lnTo>
                  <a:cubicBezTo>
                    <a:pt x="273" y="14480"/>
                    <a:pt x="1" y="14396"/>
                    <a:pt x="1" y="14250"/>
                  </a:cubicBezTo>
                  <a:lnTo>
                    <a:pt x="1" y="231"/>
                  </a:lnTo>
                  <a:cubicBezTo>
                    <a:pt x="1" y="105"/>
                    <a:pt x="273" y="1"/>
                    <a:pt x="586" y="1"/>
                  </a:cubicBezTo>
                  <a:lnTo>
                    <a:pt x="586" y="1"/>
                  </a:lnTo>
                  <a:cubicBezTo>
                    <a:pt x="900" y="1"/>
                    <a:pt x="1172" y="105"/>
                    <a:pt x="1172" y="23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22"/>
            <p:cNvSpPr/>
            <p:nvPr/>
          </p:nvSpPr>
          <p:spPr>
            <a:xfrm>
              <a:off x="5682925" y="3324875"/>
              <a:ext cx="255275" cy="228600"/>
            </a:xfrm>
            <a:custGeom>
              <a:avLst/>
              <a:gdLst/>
              <a:ahLst/>
              <a:cxnLst/>
              <a:rect l="l" t="t" r="r" b="b"/>
              <a:pathLst>
                <a:path w="10211" h="9144" extrusionOk="0">
                  <a:moveTo>
                    <a:pt x="5105" y="0"/>
                  </a:moveTo>
                  <a:cubicBezTo>
                    <a:pt x="2281" y="0"/>
                    <a:pt x="0" y="2051"/>
                    <a:pt x="0" y="4562"/>
                  </a:cubicBezTo>
                  <a:cubicBezTo>
                    <a:pt x="0" y="7093"/>
                    <a:pt x="2281" y="9144"/>
                    <a:pt x="5105" y="9144"/>
                  </a:cubicBezTo>
                  <a:cubicBezTo>
                    <a:pt x="7930" y="9144"/>
                    <a:pt x="10211" y="7093"/>
                    <a:pt x="10211" y="4562"/>
                  </a:cubicBezTo>
                  <a:cubicBezTo>
                    <a:pt x="10211" y="2051"/>
                    <a:pt x="7930" y="0"/>
                    <a:pt x="51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22"/>
            <p:cNvSpPr/>
            <p:nvPr/>
          </p:nvSpPr>
          <p:spPr>
            <a:xfrm>
              <a:off x="5682925" y="3324888"/>
              <a:ext cx="255275" cy="228600"/>
            </a:xfrm>
            <a:custGeom>
              <a:avLst/>
              <a:gdLst/>
              <a:ahLst/>
              <a:cxnLst/>
              <a:rect l="l" t="t" r="r" b="b"/>
              <a:pathLst>
                <a:path w="10211" h="9144" extrusionOk="0">
                  <a:moveTo>
                    <a:pt x="5105" y="0"/>
                  </a:moveTo>
                  <a:cubicBezTo>
                    <a:pt x="2281" y="0"/>
                    <a:pt x="0" y="2051"/>
                    <a:pt x="0" y="4562"/>
                  </a:cubicBezTo>
                  <a:cubicBezTo>
                    <a:pt x="0" y="7093"/>
                    <a:pt x="2281" y="9144"/>
                    <a:pt x="5105" y="9144"/>
                  </a:cubicBezTo>
                  <a:cubicBezTo>
                    <a:pt x="7930" y="9144"/>
                    <a:pt x="10211" y="7093"/>
                    <a:pt x="10211" y="4562"/>
                  </a:cubicBezTo>
                  <a:cubicBezTo>
                    <a:pt x="10211" y="2051"/>
                    <a:pt x="7930" y="0"/>
                    <a:pt x="5105" y="0"/>
                  </a:cubicBezTo>
                  <a:close/>
                </a:path>
              </a:pathLst>
            </a:custGeom>
            <a:solidFill>
              <a:srgbClr val="191919">
                <a:alpha val="14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22"/>
            <p:cNvSpPr/>
            <p:nvPr/>
          </p:nvSpPr>
          <p:spPr>
            <a:xfrm>
              <a:off x="5763475" y="3288775"/>
              <a:ext cx="94175" cy="120850"/>
            </a:xfrm>
            <a:custGeom>
              <a:avLst/>
              <a:gdLst/>
              <a:ahLst/>
              <a:cxnLst/>
              <a:rect l="l" t="t" r="r" b="b"/>
              <a:pathLst>
                <a:path w="3767" h="4834" extrusionOk="0">
                  <a:moveTo>
                    <a:pt x="1883" y="1"/>
                  </a:moveTo>
                  <a:cubicBezTo>
                    <a:pt x="837" y="1"/>
                    <a:pt x="0" y="754"/>
                    <a:pt x="0" y="1716"/>
                  </a:cubicBezTo>
                  <a:lnTo>
                    <a:pt x="0" y="3118"/>
                  </a:lnTo>
                  <a:cubicBezTo>
                    <a:pt x="0" y="4081"/>
                    <a:pt x="837" y="4834"/>
                    <a:pt x="1883" y="4834"/>
                  </a:cubicBezTo>
                  <a:cubicBezTo>
                    <a:pt x="2930" y="4834"/>
                    <a:pt x="3766" y="4081"/>
                    <a:pt x="3766" y="3118"/>
                  </a:cubicBezTo>
                  <a:lnTo>
                    <a:pt x="3766" y="1716"/>
                  </a:lnTo>
                  <a:cubicBezTo>
                    <a:pt x="3766" y="754"/>
                    <a:pt x="2930" y="1"/>
                    <a:pt x="188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22"/>
            <p:cNvSpPr/>
            <p:nvPr/>
          </p:nvSpPr>
          <p:spPr>
            <a:xfrm>
              <a:off x="5711150" y="3195675"/>
              <a:ext cx="198800" cy="162700"/>
            </a:xfrm>
            <a:custGeom>
              <a:avLst/>
              <a:gdLst/>
              <a:ahLst/>
              <a:cxnLst/>
              <a:rect l="l" t="t" r="r" b="b"/>
              <a:pathLst>
                <a:path w="7952" h="6508" extrusionOk="0">
                  <a:moveTo>
                    <a:pt x="3976" y="0"/>
                  </a:moveTo>
                  <a:cubicBezTo>
                    <a:pt x="1779" y="0"/>
                    <a:pt x="1" y="1465"/>
                    <a:pt x="1" y="3264"/>
                  </a:cubicBezTo>
                  <a:cubicBezTo>
                    <a:pt x="1" y="5064"/>
                    <a:pt x="1779" y="6507"/>
                    <a:pt x="3976" y="6507"/>
                  </a:cubicBezTo>
                  <a:cubicBezTo>
                    <a:pt x="6173" y="6507"/>
                    <a:pt x="7952" y="5064"/>
                    <a:pt x="7952" y="3264"/>
                  </a:cubicBezTo>
                  <a:cubicBezTo>
                    <a:pt x="7952" y="1465"/>
                    <a:pt x="6173" y="0"/>
                    <a:pt x="397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22"/>
            <p:cNvSpPr/>
            <p:nvPr/>
          </p:nvSpPr>
          <p:spPr>
            <a:xfrm>
              <a:off x="5711163" y="3195675"/>
              <a:ext cx="198800" cy="162700"/>
            </a:xfrm>
            <a:custGeom>
              <a:avLst/>
              <a:gdLst/>
              <a:ahLst/>
              <a:cxnLst/>
              <a:rect l="l" t="t" r="r" b="b"/>
              <a:pathLst>
                <a:path w="7952" h="6508" extrusionOk="0">
                  <a:moveTo>
                    <a:pt x="3976" y="0"/>
                  </a:moveTo>
                  <a:cubicBezTo>
                    <a:pt x="1779" y="0"/>
                    <a:pt x="1" y="1465"/>
                    <a:pt x="1" y="3265"/>
                  </a:cubicBezTo>
                  <a:cubicBezTo>
                    <a:pt x="1" y="5064"/>
                    <a:pt x="1779" y="6508"/>
                    <a:pt x="3976" y="6508"/>
                  </a:cubicBezTo>
                  <a:cubicBezTo>
                    <a:pt x="6173" y="6508"/>
                    <a:pt x="7952" y="5064"/>
                    <a:pt x="7952" y="3265"/>
                  </a:cubicBezTo>
                  <a:cubicBezTo>
                    <a:pt x="7952" y="1465"/>
                    <a:pt x="6173" y="0"/>
                    <a:pt x="397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22"/>
            <p:cNvSpPr/>
            <p:nvPr/>
          </p:nvSpPr>
          <p:spPr>
            <a:xfrm>
              <a:off x="5711150" y="3195688"/>
              <a:ext cx="198800" cy="162700"/>
            </a:xfrm>
            <a:custGeom>
              <a:avLst/>
              <a:gdLst/>
              <a:ahLst/>
              <a:cxnLst/>
              <a:rect l="l" t="t" r="r" b="b"/>
              <a:pathLst>
                <a:path w="7952" h="6508" extrusionOk="0">
                  <a:moveTo>
                    <a:pt x="3976" y="0"/>
                  </a:moveTo>
                  <a:cubicBezTo>
                    <a:pt x="1779" y="0"/>
                    <a:pt x="1" y="1465"/>
                    <a:pt x="1" y="3265"/>
                  </a:cubicBezTo>
                  <a:cubicBezTo>
                    <a:pt x="1" y="5064"/>
                    <a:pt x="1779" y="6508"/>
                    <a:pt x="3976" y="6508"/>
                  </a:cubicBezTo>
                  <a:cubicBezTo>
                    <a:pt x="6173" y="6508"/>
                    <a:pt x="7952" y="5064"/>
                    <a:pt x="7952" y="3265"/>
                  </a:cubicBezTo>
                  <a:cubicBezTo>
                    <a:pt x="7952" y="1465"/>
                    <a:pt x="6173" y="0"/>
                    <a:pt x="3976" y="0"/>
                  </a:cubicBezTo>
                  <a:close/>
                </a:path>
              </a:pathLst>
            </a:custGeom>
            <a:solidFill>
              <a:srgbClr val="191919">
                <a:alpha val="27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698" name="Google Shape;698;p22"/>
          <p:cNvCxnSpPr/>
          <p:nvPr/>
        </p:nvCxnSpPr>
        <p:spPr>
          <a:xfrm rot="10800000">
            <a:off x="661450" y="4580325"/>
            <a:ext cx="646200" cy="110610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33350" dir="5400000" algn="bl" rotWithShape="0">
              <a:srgbClr val="000000">
                <a:alpha val="37000"/>
              </a:srgbClr>
            </a:outerShdw>
          </a:effectLst>
        </p:spPr>
      </p:cxnSp>
      <p:grpSp>
        <p:nvGrpSpPr>
          <p:cNvPr id="699" name="Google Shape;699;p22"/>
          <p:cNvGrpSpPr/>
          <p:nvPr/>
        </p:nvGrpSpPr>
        <p:grpSpPr>
          <a:xfrm>
            <a:off x="585575" y="4245713"/>
            <a:ext cx="255275" cy="412200"/>
            <a:chOff x="5682925" y="3195675"/>
            <a:chExt cx="255275" cy="412200"/>
          </a:xfrm>
        </p:grpSpPr>
        <p:sp>
          <p:nvSpPr>
            <p:cNvPr id="700" name="Google Shape;700;p22"/>
            <p:cNvSpPr/>
            <p:nvPr/>
          </p:nvSpPr>
          <p:spPr>
            <a:xfrm>
              <a:off x="5795900" y="3245875"/>
              <a:ext cx="29325" cy="362000"/>
            </a:xfrm>
            <a:custGeom>
              <a:avLst/>
              <a:gdLst/>
              <a:ahLst/>
              <a:cxnLst/>
              <a:rect l="l" t="t" r="r" b="b"/>
              <a:pathLst>
                <a:path w="1173" h="14480" extrusionOk="0">
                  <a:moveTo>
                    <a:pt x="1172" y="14250"/>
                  </a:moveTo>
                  <a:cubicBezTo>
                    <a:pt x="1172" y="14375"/>
                    <a:pt x="900" y="14480"/>
                    <a:pt x="586" y="14480"/>
                  </a:cubicBezTo>
                  <a:lnTo>
                    <a:pt x="586" y="14480"/>
                  </a:lnTo>
                  <a:cubicBezTo>
                    <a:pt x="273" y="14480"/>
                    <a:pt x="1" y="14396"/>
                    <a:pt x="1" y="14250"/>
                  </a:cubicBezTo>
                  <a:lnTo>
                    <a:pt x="1" y="231"/>
                  </a:lnTo>
                  <a:cubicBezTo>
                    <a:pt x="1" y="105"/>
                    <a:pt x="273" y="1"/>
                    <a:pt x="586" y="1"/>
                  </a:cubicBezTo>
                  <a:lnTo>
                    <a:pt x="586" y="1"/>
                  </a:lnTo>
                  <a:cubicBezTo>
                    <a:pt x="900" y="1"/>
                    <a:pt x="1172" y="105"/>
                    <a:pt x="1172" y="23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22"/>
            <p:cNvSpPr/>
            <p:nvPr/>
          </p:nvSpPr>
          <p:spPr>
            <a:xfrm>
              <a:off x="5682925" y="3324875"/>
              <a:ext cx="255275" cy="228600"/>
            </a:xfrm>
            <a:custGeom>
              <a:avLst/>
              <a:gdLst/>
              <a:ahLst/>
              <a:cxnLst/>
              <a:rect l="l" t="t" r="r" b="b"/>
              <a:pathLst>
                <a:path w="10211" h="9144" extrusionOk="0">
                  <a:moveTo>
                    <a:pt x="5105" y="0"/>
                  </a:moveTo>
                  <a:cubicBezTo>
                    <a:pt x="2281" y="0"/>
                    <a:pt x="0" y="2051"/>
                    <a:pt x="0" y="4562"/>
                  </a:cubicBezTo>
                  <a:cubicBezTo>
                    <a:pt x="0" y="7093"/>
                    <a:pt x="2281" y="9144"/>
                    <a:pt x="5105" y="9144"/>
                  </a:cubicBezTo>
                  <a:cubicBezTo>
                    <a:pt x="7930" y="9144"/>
                    <a:pt x="10211" y="7093"/>
                    <a:pt x="10211" y="4562"/>
                  </a:cubicBezTo>
                  <a:cubicBezTo>
                    <a:pt x="10211" y="2051"/>
                    <a:pt x="7930" y="0"/>
                    <a:pt x="51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22"/>
            <p:cNvSpPr/>
            <p:nvPr/>
          </p:nvSpPr>
          <p:spPr>
            <a:xfrm>
              <a:off x="5682925" y="3324888"/>
              <a:ext cx="255275" cy="228600"/>
            </a:xfrm>
            <a:custGeom>
              <a:avLst/>
              <a:gdLst/>
              <a:ahLst/>
              <a:cxnLst/>
              <a:rect l="l" t="t" r="r" b="b"/>
              <a:pathLst>
                <a:path w="10211" h="9144" extrusionOk="0">
                  <a:moveTo>
                    <a:pt x="5105" y="0"/>
                  </a:moveTo>
                  <a:cubicBezTo>
                    <a:pt x="2281" y="0"/>
                    <a:pt x="0" y="2051"/>
                    <a:pt x="0" y="4562"/>
                  </a:cubicBezTo>
                  <a:cubicBezTo>
                    <a:pt x="0" y="7093"/>
                    <a:pt x="2281" y="9144"/>
                    <a:pt x="5105" y="9144"/>
                  </a:cubicBezTo>
                  <a:cubicBezTo>
                    <a:pt x="7930" y="9144"/>
                    <a:pt x="10211" y="7093"/>
                    <a:pt x="10211" y="4562"/>
                  </a:cubicBezTo>
                  <a:cubicBezTo>
                    <a:pt x="10211" y="2051"/>
                    <a:pt x="7930" y="0"/>
                    <a:pt x="5105" y="0"/>
                  </a:cubicBezTo>
                  <a:close/>
                </a:path>
              </a:pathLst>
            </a:custGeom>
            <a:solidFill>
              <a:srgbClr val="191919">
                <a:alpha val="14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22"/>
            <p:cNvSpPr/>
            <p:nvPr/>
          </p:nvSpPr>
          <p:spPr>
            <a:xfrm>
              <a:off x="5763475" y="3288775"/>
              <a:ext cx="94175" cy="120850"/>
            </a:xfrm>
            <a:custGeom>
              <a:avLst/>
              <a:gdLst/>
              <a:ahLst/>
              <a:cxnLst/>
              <a:rect l="l" t="t" r="r" b="b"/>
              <a:pathLst>
                <a:path w="3767" h="4834" extrusionOk="0">
                  <a:moveTo>
                    <a:pt x="1883" y="1"/>
                  </a:moveTo>
                  <a:cubicBezTo>
                    <a:pt x="837" y="1"/>
                    <a:pt x="0" y="754"/>
                    <a:pt x="0" y="1716"/>
                  </a:cubicBezTo>
                  <a:lnTo>
                    <a:pt x="0" y="3118"/>
                  </a:lnTo>
                  <a:cubicBezTo>
                    <a:pt x="0" y="4081"/>
                    <a:pt x="837" y="4834"/>
                    <a:pt x="1883" y="4834"/>
                  </a:cubicBezTo>
                  <a:cubicBezTo>
                    <a:pt x="2930" y="4834"/>
                    <a:pt x="3766" y="4081"/>
                    <a:pt x="3766" y="3118"/>
                  </a:cubicBezTo>
                  <a:lnTo>
                    <a:pt x="3766" y="1716"/>
                  </a:lnTo>
                  <a:cubicBezTo>
                    <a:pt x="3766" y="754"/>
                    <a:pt x="2930" y="1"/>
                    <a:pt x="188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22"/>
            <p:cNvSpPr/>
            <p:nvPr/>
          </p:nvSpPr>
          <p:spPr>
            <a:xfrm>
              <a:off x="5711150" y="3195675"/>
              <a:ext cx="198800" cy="162700"/>
            </a:xfrm>
            <a:custGeom>
              <a:avLst/>
              <a:gdLst/>
              <a:ahLst/>
              <a:cxnLst/>
              <a:rect l="l" t="t" r="r" b="b"/>
              <a:pathLst>
                <a:path w="7952" h="6508" extrusionOk="0">
                  <a:moveTo>
                    <a:pt x="3976" y="0"/>
                  </a:moveTo>
                  <a:cubicBezTo>
                    <a:pt x="1779" y="0"/>
                    <a:pt x="1" y="1465"/>
                    <a:pt x="1" y="3264"/>
                  </a:cubicBezTo>
                  <a:cubicBezTo>
                    <a:pt x="1" y="5064"/>
                    <a:pt x="1779" y="6507"/>
                    <a:pt x="3976" y="6507"/>
                  </a:cubicBezTo>
                  <a:cubicBezTo>
                    <a:pt x="6173" y="6507"/>
                    <a:pt x="7952" y="5064"/>
                    <a:pt x="7952" y="3264"/>
                  </a:cubicBezTo>
                  <a:cubicBezTo>
                    <a:pt x="7952" y="1465"/>
                    <a:pt x="6173" y="0"/>
                    <a:pt x="397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22"/>
            <p:cNvSpPr/>
            <p:nvPr/>
          </p:nvSpPr>
          <p:spPr>
            <a:xfrm>
              <a:off x="5711163" y="3195675"/>
              <a:ext cx="198800" cy="162700"/>
            </a:xfrm>
            <a:custGeom>
              <a:avLst/>
              <a:gdLst/>
              <a:ahLst/>
              <a:cxnLst/>
              <a:rect l="l" t="t" r="r" b="b"/>
              <a:pathLst>
                <a:path w="7952" h="6508" extrusionOk="0">
                  <a:moveTo>
                    <a:pt x="3976" y="0"/>
                  </a:moveTo>
                  <a:cubicBezTo>
                    <a:pt x="1779" y="0"/>
                    <a:pt x="1" y="1465"/>
                    <a:pt x="1" y="3265"/>
                  </a:cubicBezTo>
                  <a:cubicBezTo>
                    <a:pt x="1" y="5064"/>
                    <a:pt x="1779" y="6508"/>
                    <a:pt x="3976" y="6508"/>
                  </a:cubicBezTo>
                  <a:cubicBezTo>
                    <a:pt x="6173" y="6508"/>
                    <a:pt x="7952" y="5064"/>
                    <a:pt x="7952" y="3265"/>
                  </a:cubicBezTo>
                  <a:cubicBezTo>
                    <a:pt x="7952" y="1465"/>
                    <a:pt x="6173" y="0"/>
                    <a:pt x="397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22"/>
            <p:cNvSpPr/>
            <p:nvPr/>
          </p:nvSpPr>
          <p:spPr>
            <a:xfrm>
              <a:off x="5711150" y="3195688"/>
              <a:ext cx="198800" cy="162700"/>
            </a:xfrm>
            <a:custGeom>
              <a:avLst/>
              <a:gdLst/>
              <a:ahLst/>
              <a:cxnLst/>
              <a:rect l="l" t="t" r="r" b="b"/>
              <a:pathLst>
                <a:path w="7952" h="6508" extrusionOk="0">
                  <a:moveTo>
                    <a:pt x="3976" y="0"/>
                  </a:moveTo>
                  <a:cubicBezTo>
                    <a:pt x="1779" y="0"/>
                    <a:pt x="1" y="1465"/>
                    <a:pt x="1" y="3265"/>
                  </a:cubicBezTo>
                  <a:cubicBezTo>
                    <a:pt x="1" y="5064"/>
                    <a:pt x="1779" y="6508"/>
                    <a:pt x="3976" y="6508"/>
                  </a:cubicBezTo>
                  <a:cubicBezTo>
                    <a:pt x="6173" y="6508"/>
                    <a:pt x="7952" y="5064"/>
                    <a:pt x="7952" y="3265"/>
                  </a:cubicBezTo>
                  <a:cubicBezTo>
                    <a:pt x="7952" y="1465"/>
                    <a:pt x="6173" y="0"/>
                    <a:pt x="3976" y="0"/>
                  </a:cubicBezTo>
                  <a:close/>
                </a:path>
              </a:pathLst>
            </a:custGeom>
            <a:solidFill>
              <a:srgbClr val="191919">
                <a:alpha val="27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_ONLY_2">
    <p:spTree>
      <p:nvGrpSpPr>
        <p:cNvPr id="1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9" name="Google Shape;839;p27"/>
          <p:cNvPicPr preferRelativeResize="0"/>
          <p:nvPr/>
        </p:nvPicPr>
        <p:blipFill>
          <a:blip r:embed="rId2">
            <a:alphaModFix amt="60000"/>
          </a:blip>
          <a:stretch>
            <a:fillRect/>
          </a:stretch>
        </p:blipFill>
        <p:spPr>
          <a:xfrm>
            <a:off x="-1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840" name="Google Shape;840;p2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cxnSp>
        <p:nvCxnSpPr>
          <p:cNvPr id="841" name="Google Shape;841;p27"/>
          <p:cNvCxnSpPr/>
          <p:nvPr/>
        </p:nvCxnSpPr>
        <p:spPr>
          <a:xfrm rot="10800000">
            <a:off x="8248575" y="-155050"/>
            <a:ext cx="217800" cy="579600"/>
          </a:xfrm>
          <a:prstGeom prst="straightConnector1">
            <a:avLst/>
          </a:prstGeom>
          <a:noFill/>
          <a:ln w="28575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85725" dir="5400000" algn="bl" rotWithShape="0">
              <a:srgbClr val="000000">
                <a:alpha val="50000"/>
              </a:srgbClr>
            </a:outerShdw>
          </a:effectLst>
        </p:spPr>
      </p:cxnSp>
      <p:grpSp>
        <p:nvGrpSpPr>
          <p:cNvPr id="842" name="Google Shape;842;p27"/>
          <p:cNvGrpSpPr/>
          <p:nvPr/>
        </p:nvGrpSpPr>
        <p:grpSpPr>
          <a:xfrm>
            <a:off x="8349150" y="-12"/>
            <a:ext cx="255275" cy="412200"/>
            <a:chOff x="5682925" y="3195675"/>
            <a:chExt cx="255275" cy="412200"/>
          </a:xfrm>
        </p:grpSpPr>
        <p:sp>
          <p:nvSpPr>
            <p:cNvPr id="843" name="Google Shape;843;p27"/>
            <p:cNvSpPr/>
            <p:nvPr/>
          </p:nvSpPr>
          <p:spPr>
            <a:xfrm>
              <a:off x="5795900" y="3245875"/>
              <a:ext cx="29325" cy="362000"/>
            </a:xfrm>
            <a:custGeom>
              <a:avLst/>
              <a:gdLst/>
              <a:ahLst/>
              <a:cxnLst/>
              <a:rect l="l" t="t" r="r" b="b"/>
              <a:pathLst>
                <a:path w="1173" h="14480" extrusionOk="0">
                  <a:moveTo>
                    <a:pt x="1172" y="14250"/>
                  </a:moveTo>
                  <a:cubicBezTo>
                    <a:pt x="1172" y="14375"/>
                    <a:pt x="900" y="14480"/>
                    <a:pt x="586" y="14480"/>
                  </a:cubicBezTo>
                  <a:lnTo>
                    <a:pt x="586" y="14480"/>
                  </a:lnTo>
                  <a:cubicBezTo>
                    <a:pt x="273" y="14480"/>
                    <a:pt x="1" y="14396"/>
                    <a:pt x="1" y="14250"/>
                  </a:cubicBezTo>
                  <a:lnTo>
                    <a:pt x="1" y="231"/>
                  </a:lnTo>
                  <a:cubicBezTo>
                    <a:pt x="1" y="105"/>
                    <a:pt x="273" y="1"/>
                    <a:pt x="586" y="1"/>
                  </a:cubicBezTo>
                  <a:lnTo>
                    <a:pt x="586" y="1"/>
                  </a:lnTo>
                  <a:cubicBezTo>
                    <a:pt x="900" y="1"/>
                    <a:pt x="1172" y="105"/>
                    <a:pt x="1172" y="23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27"/>
            <p:cNvSpPr/>
            <p:nvPr/>
          </p:nvSpPr>
          <p:spPr>
            <a:xfrm>
              <a:off x="5682925" y="3324875"/>
              <a:ext cx="255275" cy="228600"/>
            </a:xfrm>
            <a:custGeom>
              <a:avLst/>
              <a:gdLst/>
              <a:ahLst/>
              <a:cxnLst/>
              <a:rect l="l" t="t" r="r" b="b"/>
              <a:pathLst>
                <a:path w="10211" h="9144" extrusionOk="0">
                  <a:moveTo>
                    <a:pt x="5105" y="0"/>
                  </a:moveTo>
                  <a:cubicBezTo>
                    <a:pt x="2281" y="0"/>
                    <a:pt x="0" y="2051"/>
                    <a:pt x="0" y="4562"/>
                  </a:cubicBezTo>
                  <a:cubicBezTo>
                    <a:pt x="0" y="7093"/>
                    <a:pt x="2281" y="9144"/>
                    <a:pt x="5105" y="9144"/>
                  </a:cubicBezTo>
                  <a:cubicBezTo>
                    <a:pt x="7930" y="9144"/>
                    <a:pt x="10211" y="7093"/>
                    <a:pt x="10211" y="4562"/>
                  </a:cubicBezTo>
                  <a:cubicBezTo>
                    <a:pt x="10211" y="2051"/>
                    <a:pt x="7930" y="0"/>
                    <a:pt x="51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27"/>
            <p:cNvSpPr/>
            <p:nvPr/>
          </p:nvSpPr>
          <p:spPr>
            <a:xfrm>
              <a:off x="5682925" y="3324888"/>
              <a:ext cx="255275" cy="228600"/>
            </a:xfrm>
            <a:custGeom>
              <a:avLst/>
              <a:gdLst/>
              <a:ahLst/>
              <a:cxnLst/>
              <a:rect l="l" t="t" r="r" b="b"/>
              <a:pathLst>
                <a:path w="10211" h="9144" extrusionOk="0">
                  <a:moveTo>
                    <a:pt x="5105" y="0"/>
                  </a:moveTo>
                  <a:cubicBezTo>
                    <a:pt x="2281" y="0"/>
                    <a:pt x="0" y="2051"/>
                    <a:pt x="0" y="4562"/>
                  </a:cubicBezTo>
                  <a:cubicBezTo>
                    <a:pt x="0" y="7093"/>
                    <a:pt x="2281" y="9144"/>
                    <a:pt x="5105" y="9144"/>
                  </a:cubicBezTo>
                  <a:cubicBezTo>
                    <a:pt x="7930" y="9144"/>
                    <a:pt x="10211" y="7093"/>
                    <a:pt x="10211" y="4562"/>
                  </a:cubicBezTo>
                  <a:cubicBezTo>
                    <a:pt x="10211" y="2051"/>
                    <a:pt x="7930" y="0"/>
                    <a:pt x="5105" y="0"/>
                  </a:cubicBezTo>
                  <a:close/>
                </a:path>
              </a:pathLst>
            </a:custGeom>
            <a:solidFill>
              <a:srgbClr val="191919">
                <a:alpha val="14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27"/>
            <p:cNvSpPr/>
            <p:nvPr/>
          </p:nvSpPr>
          <p:spPr>
            <a:xfrm>
              <a:off x="5763475" y="3288775"/>
              <a:ext cx="94175" cy="120850"/>
            </a:xfrm>
            <a:custGeom>
              <a:avLst/>
              <a:gdLst/>
              <a:ahLst/>
              <a:cxnLst/>
              <a:rect l="l" t="t" r="r" b="b"/>
              <a:pathLst>
                <a:path w="3767" h="4834" extrusionOk="0">
                  <a:moveTo>
                    <a:pt x="1883" y="1"/>
                  </a:moveTo>
                  <a:cubicBezTo>
                    <a:pt x="837" y="1"/>
                    <a:pt x="0" y="754"/>
                    <a:pt x="0" y="1716"/>
                  </a:cubicBezTo>
                  <a:lnTo>
                    <a:pt x="0" y="3118"/>
                  </a:lnTo>
                  <a:cubicBezTo>
                    <a:pt x="0" y="4081"/>
                    <a:pt x="837" y="4834"/>
                    <a:pt x="1883" y="4834"/>
                  </a:cubicBezTo>
                  <a:cubicBezTo>
                    <a:pt x="2930" y="4834"/>
                    <a:pt x="3766" y="4081"/>
                    <a:pt x="3766" y="3118"/>
                  </a:cubicBezTo>
                  <a:lnTo>
                    <a:pt x="3766" y="1716"/>
                  </a:lnTo>
                  <a:cubicBezTo>
                    <a:pt x="3766" y="754"/>
                    <a:pt x="2930" y="1"/>
                    <a:pt x="188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27"/>
            <p:cNvSpPr/>
            <p:nvPr/>
          </p:nvSpPr>
          <p:spPr>
            <a:xfrm>
              <a:off x="5711150" y="3195675"/>
              <a:ext cx="198800" cy="162700"/>
            </a:xfrm>
            <a:custGeom>
              <a:avLst/>
              <a:gdLst/>
              <a:ahLst/>
              <a:cxnLst/>
              <a:rect l="l" t="t" r="r" b="b"/>
              <a:pathLst>
                <a:path w="7952" h="6508" extrusionOk="0">
                  <a:moveTo>
                    <a:pt x="3976" y="0"/>
                  </a:moveTo>
                  <a:cubicBezTo>
                    <a:pt x="1779" y="0"/>
                    <a:pt x="1" y="1465"/>
                    <a:pt x="1" y="3264"/>
                  </a:cubicBezTo>
                  <a:cubicBezTo>
                    <a:pt x="1" y="5064"/>
                    <a:pt x="1779" y="6507"/>
                    <a:pt x="3976" y="6507"/>
                  </a:cubicBezTo>
                  <a:cubicBezTo>
                    <a:pt x="6173" y="6507"/>
                    <a:pt x="7952" y="5064"/>
                    <a:pt x="7952" y="3264"/>
                  </a:cubicBezTo>
                  <a:cubicBezTo>
                    <a:pt x="7952" y="1465"/>
                    <a:pt x="6173" y="0"/>
                    <a:pt x="397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27"/>
            <p:cNvSpPr/>
            <p:nvPr/>
          </p:nvSpPr>
          <p:spPr>
            <a:xfrm>
              <a:off x="5711163" y="3195675"/>
              <a:ext cx="198800" cy="162700"/>
            </a:xfrm>
            <a:custGeom>
              <a:avLst/>
              <a:gdLst/>
              <a:ahLst/>
              <a:cxnLst/>
              <a:rect l="l" t="t" r="r" b="b"/>
              <a:pathLst>
                <a:path w="7952" h="6508" extrusionOk="0">
                  <a:moveTo>
                    <a:pt x="3976" y="0"/>
                  </a:moveTo>
                  <a:cubicBezTo>
                    <a:pt x="1779" y="0"/>
                    <a:pt x="1" y="1465"/>
                    <a:pt x="1" y="3265"/>
                  </a:cubicBezTo>
                  <a:cubicBezTo>
                    <a:pt x="1" y="5064"/>
                    <a:pt x="1779" y="6508"/>
                    <a:pt x="3976" y="6508"/>
                  </a:cubicBezTo>
                  <a:cubicBezTo>
                    <a:pt x="6173" y="6508"/>
                    <a:pt x="7952" y="5064"/>
                    <a:pt x="7952" y="3265"/>
                  </a:cubicBezTo>
                  <a:cubicBezTo>
                    <a:pt x="7952" y="1465"/>
                    <a:pt x="6173" y="0"/>
                    <a:pt x="397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27"/>
            <p:cNvSpPr/>
            <p:nvPr/>
          </p:nvSpPr>
          <p:spPr>
            <a:xfrm>
              <a:off x="5711150" y="3195688"/>
              <a:ext cx="198800" cy="162700"/>
            </a:xfrm>
            <a:custGeom>
              <a:avLst/>
              <a:gdLst/>
              <a:ahLst/>
              <a:cxnLst/>
              <a:rect l="l" t="t" r="r" b="b"/>
              <a:pathLst>
                <a:path w="7952" h="6508" extrusionOk="0">
                  <a:moveTo>
                    <a:pt x="3976" y="0"/>
                  </a:moveTo>
                  <a:cubicBezTo>
                    <a:pt x="1779" y="0"/>
                    <a:pt x="1" y="1465"/>
                    <a:pt x="1" y="3265"/>
                  </a:cubicBezTo>
                  <a:cubicBezTo>
                    <a:pt x="1" y="5064"/>
                    <a:pt x="1779" y="6508"/>
                    <a:pt x="3976" y="6508"/>
                  </a:cubicBezTo>
                  <a:cubicBezTo>
                    <a:pt x="6173" y="6508"/>
                    <a:pt x="7952" y="5064"/>
                    <a:pt x="7952" y="3265"/>
                  </a:cubicBezTo>
                  <a:cubicBezTo>
                    <a:pt x="7952" y="1465"/>
                    <a:pt x="6173" y="0"/>
                    <a:pt x="3976" y="0"/>
                  </a:cubicBezTo>
                  <a:close/>
                </a:path>
              </a:pathLst>
            </a:custGeom>
            <a:solidFill>
              <a:srgbClr val="191919">
                <a:alpha val="27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0" name="Google Shape;850;p27"/>
          <p:cNvGrpSpPr/>
          <p:nvPr/>
        </p:nvGrpSpPr>
        <p:grpSpPr>
          <a:xfrm>
            <a:off x="-473525" y="-318200"/>
            <a:ext cx="10477525" cy="5725675"/>
            <a:chOff x="-374437" y="-318200"/>
            <a:chExt cx="10477525" cy="5725675"/>
          </a:xfrm>
        </p:grpSpPr>
        <p:cxnSp>
          <p:nvCxnSpPr>
            <p:cNvPr id="851" name="Google Shape;851;p27"/>
            <p:cNvCxnSpPr/>
            <p:nvPr/>
          </p:nvCxnSpPr>
          <p:spPr>
            <a:xfrm rot="10800000" flipH="1">
              <a:off x="7123088" y="3995075"/>
              <a:ext cx="2626200" cy="1412400"/>
            </a:xfrm>
            <a:prstGeom prst="straightConnector1">
              <a:avLst/>
            </a:pr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7150" dist="85725" dir="5400000" algn="bl" rotWithShape="0">
                <a:srgbClr val="000000">
                  <a:alpha val="50000"/>
                </a:srgbClr>
              </a:outerShdw>
            </a:effectLst>
          </p:spPr>
        </p:cxnSp>
        <p:cxnSp>
          <p:nvCxnSpPr>
            <p:cNvPr id="852" name="Google Shape;852;p27"/>
            <p:cNvCxnSpPr/>
            <p:nvPr/>
          </p:nvCxnSpPr>
          <p:spPr>
            <a:xfrm rot="10800000" flipH="1">
              <a:off x="-374437" y="-318200"/>
              <a:ext cx="1591800" cy="2122500"/>
            </a:xfrm>
            <a:prstGeom prst="straightConnector1">
              <a:avLst/>
            </a:pr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7150" dist="85725" dir="5400000" algn="bl" rotWithShape="0">
                <a:srgbClr val="000000">
                  <a:alpha val="50000"/>
                </a:srgbClr>
              </a:outerShdw>
            </a:effectLst>
          </p:spPr>
        </p:cxnSp>
        <p:cxnSp>
          <p:nvCxnSpPr>
            <p:cNvPr id="853" name="Google Shape;853;p27"/>
            <p:cNvCxnSpPr/>
            <p:nvPr/>
          </p:nvCxnSpPr>
          <p:spPr>
            <a:xfrm>
              <a:off x="8564088" y="414325"/>
              <a:ext cx="1539000" cy="573600"/>
            </a:xfrm>
            <a:prstGeom prst="straightConnector1">
              <a:avLst/>
            </a:pr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7150" dist="85725" dir="5400000" algn="bl" rotWithShape="0">
                <a:srgbClr val="000000">
                  <a:alpha val="50000"/>
                </a:srgbClr>
              </a:outerShdw>
            </a:effectLst>
          </p:spPr>
        </p:cxnSp>
      </p:grpSp>
      <p:cxnSp>
        <p:nvCxnSpPr>
          <p:cNvPr id="854" name="Google Shape;854;p27"/>
          <p:cNvCxnSpPr/>
          <p:nvPr/>
        </p:nvCxnSpPr>
        <p:spPr>
          <a:xfrm rot="10800000">
            <a:off x="-10625" y="4498425"/>
            <a:ext cx="870600" cy="17700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85725" dir="5400000" algn="bl" rotWithShape="0">
              <a:srgbClr val="000000">
                <a:alpha val="50000"/>
              </a:srgbClr>
            </a:outerShdw>
          </a:effectLst>
        </p:spPr>
      </p:cxnSp>
      <p:cxnSp>
        <p:nvCxnSpPr>
          <p:cNvPr id="855" name="Google Shape;855;p27"/>
          <p:cNvCxnSpPr/>
          <p:nvPr/>
        </p:nvCxnSpPr>
        <p:spPr>
          <a:xfrm rot="10800000">
            <a:off x="8248575" y="-155050"/>
            <a:ext cx="217800" cy="57960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85725" dir="5400000" algn="bl" rotWithShape="0">
              <a:srgbClr val="000000">
                <a:alpha val="50000"/>
              </a:srgbClr>
            </a:outerShdw>
          </a:effectLst>
        </p:spPr>
      </p:cxnSp>
      <p:grpSp>
        <p:nvGrpSpPr>
          <p:cNvPr id="856" name="Google Shape;856;p27"/>
          <p:cNvGrpSpPr/>
          <p:nvPr/>
        </p:nvGrpSpPr>
        <p:grpSpPr>
          <a:xfrm>
            <a:off x="8349150" y="-12"/>
            <a:ext cx="255275" cy="412200"/>
            <a:chOff x="5682925" y="3195675"/>
            <a:chExt cx="255275" cy="412200"/>
          </a:xfrm>
        </p:grpSpPr>
        <p:sp>
          <p:nvSpPr>
            <p:cNvPr id="857" name="Google Shape;857;p27"/>
            <p:cNvSpPr/>
            <p:nvPr/>
          </p:nvSpPr>
          <p:spPr>
            <a:xfrm>
              <a:off x="5795900" y="3245875"/>
              <a:ext cx="29325" cy="362000"/>
            </a:xfrm>
            <a:custGeom>
              <a:avLst/>
              <a:gdLst/>
              <a:ahLst/>
              <a:cxnLst/>
              <a:rect l="l" t="t" r="r" b="b"/>
              <a:pathLst>
                <a:path w="1173" h="14480" extrusionOk="0">
                  <a:moveTo>
                    <a:pt x="1172" y="14250"/>
                  </a:moveTo>
                  <a:cubicBezTo>
                    <a:pt x="1172" y="14375"/>
                    <a:pt x="900" y="14480"/>
                    <a:pt x="586" y="14480"/>
                  </a:cubicBezTo>
                  <a:lnTo>
                    <a:pt x="586" y="14480"/>
                  </a:lnTo>
                  <a:cubicBezTo>
                    <a:pt x="273" y="14480"/>
                    <a:pt x="1" y="14396"/>
                    <a:pt x="1" y="14250"/>
                  </a:cubicBezTo>
                  <a:lnTo>
                    <a:pt x="1" y="231"/>
                  </a:lnTo>
                  <a:cubicBezTo>
                    <a:pt x="1" y="105"/>
                    <a:pt x="273" y="1"/>
                    <a:pt x="586" y="1"/>
                  </a:cubicBezTo>
                  <a:lnTo>
                    <a:pt x="586" y="1"/>
                  </a:lnTo>
                  <a:cubicBezTo>
                    <a:pt x="900" y="1"/>
                    <a:pt x="1172" y="105"/>
                    <a:pt x="1172" y="23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27"/>
            <p:cNvSpPr/>
            <p:nvPr/>
          </p:nvSpPr>
          <p:spPr>
            <a:xfrm>
              <a:off x="5682925" y="3324875"/>
              <a:ext cx="255275" cy="228600"/>
            </a:xfrm>
            <a:custGeom>
              <a:avLst/>
              <a:gdLst/>
              <a:ahLst/>
              <a:cxnLst/>
              <a:rect l="l" t="t" r="r" b="b"/>
              <a:pathLst>
                <a:path w="10211" h="9144" extrusionOk="0">
                  <a:moveTo>
                    <a:pt x="5105" y="0"/>
                  </a:moveTo>
                  <a:cubicBezTo>
                    <a:pt x="2281" y="0"/>
                    <a:pt x="0" y="2051"/>
                    <a:pt x="0" y="4562"/>
                  </a:cubicBezTo>
                  <a:cubicBezTo>
                    <a:pt x="0" y="7093"/>
                    <a:pt x="2281" y="9144"/>
                    <a:pt x="5105" y="9144"/>
                  </a:cubicBezTo>
                  <a:cubicBezTo>
                    <a:pt x="7930" y="9144"/>
                    <a:pt x="10211" y="7093"/>
                    <a:pt x="10211" y="4562"/>
                  </a:cubicBezTo>
                  <a:cubicBezTo>
                    <a:pt x="10211" y="2051"/>
                    <a:pt x="7930" y="0"/>
                    <a:pt x="51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27"/>
            <p:cNvSpPr/>
            <p:nvPr/>
          </p:nvSpPr>
          <p:spPr>
            <a:xfrm>
              <a:off x="5682925" y="3324888"/>
              <a:ext cx="255275" cy="228600"/>
            </a:xfrm>
            <a:custGeom>
              <a:avLst/>
              <a:gdLst/>
              <a:ahLst/>
              <a:cxnLst/>
              <a:rect l="l" t="t" r="r" b="b"/>
              <a:pathLst>
                <a:path w="10211" h="9144" extrusionOk="0">
                  <a:moveTo>
                    <a:pt x="5105" y="0"/>
                  </a:moveTo>
                  <a:cubicBezTo>
                    <a:pt x="2281" y="0"/>
                    <a:pt x="0" y="2051"/>
                    <a:pt x="0" y="4562"/>
                  </a:cubicBezTo>
                  <a:cubicBezTo>
                    <a:pt x="0" y="7093"/>
                    <a:pt x="2281" y="9144"/>
                    <a:pt x="5105" y="9144"/>
                  </a:cubicBezTo>
                  <a:cubicBezTo>
                    <a:pt x="7930" y="9144"/>
                    <a:pt x="10211" y="7093"/>
                    <a:pt x="10211" y="4562"/>
                  </a:cubicBezTo>
                  <a:cubicBezTo>
                    <a:pt x="10211" y="2051"/>
                    <a:pt x="7930" y="0"/>
                    <a:pt x="5105" y="0"/>
                  </a:cubicBezTo>
                  <a:close/>
                </a:path>
              </a:pathLst>
            </a:custGeom>
            <a:solidFill>
              <a:srgbClr val="191919">
                <a:alpha val="14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27"/>
            <p:cNvSpPr/>
            <p:nvPr/>
          </p:nvSpPr>
          <p:spPr>
            <a:xfrm>
              <a:off x="5763475" y="3288775"/>
              <a:ext cx="94175" cy="120850"/>
            </a:xfrm>
            <a:custGeom>
              <a:avLst/>
              <a:gdLst/>
              <a:ahLst/>
              <a:cxnLst/>
              <a:rect l="l" t="t" r="r" b="b"/>
              <a:pathLst>
                <a:path w="3767" h="4834" extrusionOk="0">
                  <a:moveTo>
                    <a:pt x="1883" y="1"/>
                  </a:moveTo>
                  <a:cubicBezTo>
                    <a:pt x="837" y="1"/>
                    <a:pt x="0" y="754"/>
                    <a:pt x="0" y="1716"/>
                  </a:cubicBezTo>
                  <a:lnTo>
                    <a:pt x="0" y="3118"/>
                  </a:lnTo>
                  <a:cubicBezTo>
                    <a:pt x="0" y="4081"/>
                    <a:pt x="837" y="4834"/>
                    <a:pt x="1883" y="4834"/>
                  </a:cubicBezTo>
                  <a:cubicBezTo>
                    <a:pt x="2930" y="4834"/>
                    <a:pt x="3766" y="4081"/>
                    <a:pt x="3766" y="3118"/>
                  </a:cubicBezTo>
                  <a:lnTo>
                    <a:pt x="3766" y="1716"/>
                  </a:lnTo>
                  <a:cubicBezTo>
                    <a:pt x="3766" y="754"/>
                    <a:pt x="2930" y="1"/>
                    <a:pt x="188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27"/>
            <p:cNvSpPr/>
            <p:nvPr/>
          </p:nvSpPr>
          <p:spPr>
            <a:xfrm>
              <a:off x="5711150" y="3195675"/>
              <a:ext cx="198800" cy="162700"/>
            </a:xfrm>
            <a:custGeom>
              <a:avLst/>
              <a:gdLst/>
              <a:ahLst/>
              <a:cxnLst/>
              <a:rect l="l" t="t" r="r" b="b"/>
              <a:pathLst>
                <a:path w="7952" h="6508" extrusionOk="0">
                  <a:moveTo>
                    <a:pt x="3976" y="0"/>
                  </a:moveTo>
                  <a:cubicBezTo>
                    <a:pt x="1779" y="0"/>
                    <a:pt x="1" y="1465"/>
                    <a:pt x="1" y="3264"/>
                  </a:cubicBezTo>
                  <a:cubicBezTo>
                    <a:pt x="1" y="5064"/>
                    <a:pt x="1779" y="6507"/>
                    <a:pt x="3976" y="6507"/>
                  </a:cubicBezTo>
                  <a:cubicBezTo>
                    <a:pt x="6173" y="6507"/>
                    <a:pt x="7952" y="5064"/>
                    <a:pt x="7952" y="3264"/>
                  </a:cubicBezTo>
                  <a:cubicBezTo>
                    <a:pt x="7952" y="1465"/>
                    <a:pt x="6173" y="0"/>
                    <a:pt x="397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27"/>
            <p:cNvSpPr/>
            <p:nvPr/>
          </p:nvSpPr>
          <p:spPr>
            <a:xfrm>
              <a:off x="5711163" y="3195675"/>
              <a:ext cx="198800" cy="162700"/>
            </a:xfrm>
            <a:custGeom>
              <a:avLst/>
              <a:gdLst/>
              <a:ahLst/>
              <a:cxnLst/>
              <a:rect l="l" t="t" r="r" b="b"/>
              <a:pathLst>
                <a:path w="7952" h="6508" extrusionOk="0">
                  <a:moveTo>
                    <a:pt x="3976" y="0"/>
                  </a:moveTo>
                  <a:cubicBezTo>
                    <a:pt x="1779" y="0"/>
                    <a:pt x="1" y="1465"/>
                    <a:pt x="1" y="3265"/>
                  </a:cubicBezTo>
                  <a:cubicBezTo>
                    <a:pt x="1" y="5064"/>
                    <a:pt x="1779" y="6508"/>
                    <a:pt x="3976" y="6508"/>
                  </a:cubicBezTo>
                  <a:cubicBezTo>
                    <a:pt x="6173" y="6508"/>
                    <a:pt x="7952" y="5064"/>
                    <a:pt x="7952" y="3265"/>
                  </a:cubicBezTo>
                  <a:cubicBezTo>
                    <a:pt x="7952" y="1465"/>
                    <a:pt x="6173" y="0"/>
                    <a:pt x="397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27"/>
            <p:cNvSpPr/>
            <p:nvPr/>
          </p:nvSpPr>
          <p:spPr>
            <a:xfrm>
              <a:off x="5711150" y="3195688"/>
              <a:ext cx="198800" cy="162700"/>
            </a:xfrm>
            <a:custGeom>
              <a:avLst/>
              <a:gdLst/>
              <a:ahLst/>
              <a:cxnLst/>
              <a:rect l="l" t="t" r="r" b="b"/>
              <a:pathLst>
                <a:path w="7952" h="6508" extrusionOk="0">
                  <a:moveTo>
                    <a:pt x="3976" y="0"/>
                  </a:moveTo>
                  <a:cubicBezTo>
                    <a:pt x="1779" y="0"/>
                    <a:pt x="1" y="1465"/>
                    <a:pt x="1" y="3265"/>
                  </a:cubicBezTo>
                  <a:cubicBezTo>
                    <a:pt x="1" y="5064"/>
                    <a:pt x="1779" y="6508"/>
                    <a:pt x="3976" y="6508"/>
                  </a:cubicBezTo>
                  <a:cubicBezTo>
                    <a:pt x="6173" y="6508"/>
                    <a:pt x="7952" y="5064"/>
                    <a:pt x="7952" y="3265"/>
                  </a:cubicBezTo>
                  <a:cubicBezTo>
                    <a:pt x="7952" y="1465"/>
                    <a:pt x="6173" y="0"/>
                    <a:pt x="3976" y="0"/>
                  </a:cubicBezTo>
                  <a:close/>
                </a:path>
              </a:pathLst>
            </a:custGeom>
            <a:solidFill>
              <a:srgbClr val="191919">
                <a:alpha val="27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864" name="Google Shape;864;p27"/>
          <p:cNvCxnSpPr/>
          <p:nvPr/>
        </p:nvCxnSpPr>
        <p:spPr>
          <a:xfrm flipH="1">
            <a:off x="778375" y="4675425"/>
            <a:ext cx="81600" cy="69390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85725" dir="5400000" algn="bl" rotWithShape="0">
              <a:srgbClr val="000000">
                <a:alpha val="50000"/>
              </a:srgbClr>
            </a:outerShdw>
          </a:effectLst>
        </p:spPr>
      </p:cxnSp>
      <p:grpSp>
        <p:nvGrpSpPr>
          <p:cNvPr id="865" name="Google Shape;865;p27"/>
          <p:cNvGrpSpPr/>
          <p:nvPr/>
        </p:nvGrpSpPr>
        <p:grpSpPr>
          <a:xfrm>
            <a:off x="691525" y="4380813"/>
            <a:ext cx="255288" cy="412200"/>
            <a:chOff x="5682925" y="3195675"/>
            <a:chExt cx="255288" cy="412200"/>
          </a:xfrm>
        </p:grpSpPr>
        <p:sp>
          <p:nvSpPr>
            <p:cNvPr id="866" name="Google Shape;866;p27"/>
            <p:cNvSpPr/>
            <p:nvPr/>
          </p:nvSpPr>
          <p:spPr>
            <a:xfrm>
              <a:off x="5795900" y="3245875"/>
              <a:ext cx="29325" cy="362000"/>
            </a:xfrm>
            <a:custGeom>
              <a:avLst/>
              <a:gdLst/>
              <a:ahLst/>
              <a:cxnLst/>
              <a:rect l="l" t="t" r="r" b="b"/>
              <a:pathLst>
                <a:path w="1173" h="14480" extrusionOk="0">
                  <a:moveTo>
                    <a:pt x="1172" y="14250"/>
                  </a:moveTo>
                  <a:cubicBezTo>
                    <a:pt x="1172" y="14375"/>
                    <a:pt x="900" y="14480"/>
                    <a:pt x="586" y="14480"/>
                  </a:cubicBezTo>
                  <a:lnTo>
                    <a:pt x="586" y="14480"/>
                  </a:lnTo>
                  <a:cubicBezTo>
                    <a:pt x="273" y="14480"/>
                    <a:pt x="1" y="14396"/>
                    <a:pt x="1" y="14250"/>
                  </a:cubicBezTo>
                  <a:lnTo>
                    <a:pt x="1" y="231"/>
                  </a:lnTo>
                  <a:cubicBezTo>
                    <a:pt x="1" y="105"/>
                    <a:pt x="273" y="1"/>
                    <a:pt x="586" y="1"/>
                  </a:cubicBezTo>
                  <a:lnTo>
                    <a:pt x="586" y="1"/>
                  </a:lnTo>
                  <a:cubicBezTo>
                    <a:pt x="900" y="1"/>
                    <a:pt x="1172" y="105"/>
                    <a:pt x="1172" y="23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27"/>
            <p:cNvSpPr/>
            <p:nvPr/>
          </p:nvSpPr>
          <p:spPr>
            <a:xfrm>
              <a:off x="5682925" y="3324875"/>
              <a:ext cx="255275" cy="228600"/>
            </a:xfrm>
            <a:custGeom>
              <a:avLst/>
              <a:gdLst/>
              <a:ahLst/>
              <a:cxnLst/>
              <a:rect l="l" t="t" r="r" b="b"/>
              <a:pathLst>
                <a:path w="10211" h="9144" extrusionOk="0">
                  <a:moveTo>
                    <a:pt x="5105" y="0"/>
                  </a:moveTo>
                  <a:cubicBezTo>
                    <a:pt x="2281" y="0"/>
                    <a:pt x="0" y="2051"/>
                    <a:pt x="0" y="4562"/>
                  </a:cubicBezTo>
                  <a:cubicBezTo>
                    <a:pt x="0" y="7093"/>
                    <a:pt x="2281" y="9144"/>
                    <a:pt x="5105" y="9144"/>
                  </a:cubicBezTo>
                  <a:cubicBezTo>
                    <a:pt x="7930" y="9144"/>
                    <a:pt x="10211" y="7093"/>
                    <a:pt x="10211" y="4562"/>
                  </a:cubicBezTo>
                  <a:cubicBezTo>
                    <a:pt x="10211" y="2051"/>
                    <a:pt x="7930" y="0"/>
                    <a:pt x="510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27"/>
            <p:cNvSpPr/>
            <p:nvPr/>
          </p:nvSpPr>
          <p:spPr>
            <a:xfrm>
              <a:off x="5682938" y="3312588"/>
              <a:ext cx="255275" cy="228600"/>
            </a:xfrm>
            <a:custGeom>
              <a:avLst/>
              <a:gdLst/>
              <a:ahLst/>
              <a:cxnLst/>
              <a:rect l="l" t="t" r="r" b="b"/>
              <a:pathLst>
                <a:path w="10211" h="9144" extrusionOk="0">
                  <a:moveTo>
                    <a:pt x="5105" y="0"/>
                  </a:moveTo>
                  <a:cubicBezTo>
                    <a:pt x="2281" y="0"/>
                    <a:pt x="0" y="2051"/>
                    <a:pt x="0" y="4562"/>
                  </a:cubicBezTo>
                  <a:cubicBezTo>
                    <a:pt x="0" y="7093"/>
                    <a:pt x="2281" y="9144"/>
                    <a:pt x="5105" y="9144"/>
                  </a:cubicBezTo>
                  <a:cubicBezTo>
                    <a:pt x="7930" y="9144"/>
                    <a:pt x="10211" y="7093"/>
                    <a:pt x="10211" y="4562"/>
                  </a:cubicBezTo>
                  <a:cubicBezTo>
                    <a:pt x="10211" y="2051"/>
                    <a:pt x="7930" y="0"/>
                    <a:pt x="5105" y="0"/>
                  </a:cubicBezTo>
                  <a:close/>
                </a:path>
              </a:pathLst>
            </a:custGeom>
            <a:solidFill>
              <a:srgbClr val="191919">
                <a:alpha val="14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27"/>
            <p:cNvSpPr/>
            <p:nvPr/>
          </p:nvSpPr>
          <p:spPr>
            <a:xfrm>
              <a:off x="5763475" y="3288775"/>
              <a:ext cx="94175" cy="120850"/>
            </a:xfrm>
            <a:custGeom>
              <a:avLst/>
              <a:gdLst/>
              <a:ahLst/>
              <a:cxnLst/>
              <a:rect l="l" t="t" r="r" b="b"/>
              <a:pathLst>
                <a:path w="3767" h="4834" extrusionOk="0">
                  <a:moveTo>
                    <a:pt x="1883" y="1"/>
                  </a:moveTo>
                  <a:cubicBezTo>
                    <a:pt x="837" y="1"/>
                    <a:pt x="0" y="754"/>
                    <a:pt x="0" y="1716"/>
                  </a:cubicBezTo>
                  <a:lnTo>
                    <a:pt x="0" y="3118"/>
                  </a:lnTo>
                  <a:cubicBezTo>
                    <a:pt x="0" y="4081"/>
                    <a:pt x="837" y="4834"/>
                    <a:pt x="1883" y="4834"/>
                  </a:cubicBezTo>
                  <a:cubicBezTo>
                    <a:pt x="2930" y="4834"/>
                    <a:pt x="3766" y="4081"/>
                    <a:pt x="3766" y="3118"/>
                  </a:cubicBezTo>
                  <a:lnTo>
                    <a:pt x="3766" y="1716"/>
                  </a:lnTo>
                  <a:cubicBezTo>
                    <a:pt x="3766" y="754"/>
                    <a:pt x="2930" y="1"/>
                    <a:pt x="18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27"/>
            <p:cNvSpPr/>
            <p:nvPr/>
          </p:nvSpPr>
          <p:spPr>
            <a:xfrm>
              <a:off x="5711150" y="3195675"/>
              <a:ext cx="198800" cy="162700"/>
            </a:xfrm>
            <a:custGeom>
              <a:avLst/>
              <a:gdLst/>
              <a:ahLst/>
              <a:cxnLst/>
              <a:rect l="l" t="t" r="r" b="b"/>
              <a:pathLst>
                <a:path w="7952" h="6508" extrusionOk="0">
                  <a:moveTo>
                    <a:pt x="3976" y="0"/>
                  </a:moveTo>
                  <a:cubicBezTo>
                    <a:pt x="1779" y="0"/>
                    <a:pt x="1" y="1465"/>
                    <a:pt x="1" y="3264"/>
                  </a:cubicBezTo>
                  <a:cubicBezTo>
                    <a:pt x="1" y="5064"/>
                    <a:pt x="1779" y="6507"/>
                    <a:pt x="3976" y="6507"/>
                  </a:cubicBezTo>
                  <a:cubicBezTo>
                    <a:pt x="6173" y="6507"/>
                    <a:pt x="7952" y="5064"/>
                    <a:pt x="7952" y="3264"/>
                  </a:cubicBezTo>
                  <a:cubicBezTo>
                    <a:pt x="7952" y="1465"/>
                    <a:pt x="6173" y="0"/>
                    <a:pt x="397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27"/>
            <p:cNvSpPr/>
            <p:nvPr/>
          </p:nvSpPr>
          <p:spPr>
            <a:xfrm>
              <a:off x="5711163" y="3195675"/>
              <a:ext cx="198800" cy="162700"/>
            </a:xfrm>
            <a:custGeom>
              <a:avLst/>
              <a:gdLst/>
              <a:ahLst/>
              <a:cxnLst/>
              <a:rect l="l" t="t" r="r" b="b"/>
              <a:pathLst>
                <a:path w="7952" h="6508" extrusionOk="0">
                  <a:moveTo>
                    <a:pt x="3976" y="0"/>
                  </a:moveTo>
                  <a:cubicBezTo>
                    <a:pt x="1779" y="0"/>
                    <a:pt x="1" y="1465"/>
                    <a:pt x="1" y="3265"/>
                  </a:cubicBezTo>
                  <a:cubicBezTo>
                    <a:pt x="1" y="5064"/>
                    <a:pt x="1779" y="6508"/>
                    <a:pt x="3976" y="6508"/>
                  </a:cubicBezTo>
                  <a:cubicBezTo>
                    <a:pt x="6173" y="6508"/>
                    <a:pt x="7952" y="5064"/>
                    <a:pt x="7952" y="3265"/>
                  </a:cubicBezTo>
                  <a:cubicBezTo>
                    <a:pt x="7952" y="1465"/>
                    <a:pt x="6173" y="0"/>
                    <a:pt x="39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27"/>
            <p:cNvSpPr/>
            <p:nvPr/>
          </p:nvSpPr>
          <p:spPr>
            <a:xfrm>
              <a:off x="5711150" y="3195688"/>
              <a:ext cx="198800" cy="162700"/>
            </a:xfrm>
            <a:custGeom>
              <a:avLst/>
              <a:gdLst/>
              <a:ahLst/>
              <a:cxnLst/>
              <a:rect l="l" t="t" r="r" b="b"/>
              <a:pathLst>
                <a:path w="7952" h="6508" extrusionOk="0">
                  <a:moveTo>
                    <a:pt x="3976" y="0"/>
                  </a:moveTo>
                  <a:cubicBezTo>
                    <a:pt x="1779" y="0"/>
                    <a:pt x="1" y="1465"/>
                    <a:pt x="1" y="3265"/>
                  </a:cubicBezTo>
                  <a:cubicBezTo>
                    <a:pt x="1" y="5064"/>
                    <a:pt x="1779" y="6508"/>
                    <a:pt x="3976" y="6508"/>
                  </a:cubicBezTo>
                  <a:cubicBezTo>
                    <a:pt x="6173" y="6508"/>
                    <a:pt x="7952" y="5064"/>
                    <a:pt x="7952" y="3265"/>
                  </a:cubicBezTo>
                  <a:cubicBezTo>
                    <a:pt x="7952" y="1465"/>
                    <a:pt x="6173" y="0"/>
                    <a:pt x="3976" y="0"/>
                  </a:cubicBezTo>
                  <a:close/>
                </a:path>
              </a:pathLst>
            </a:custGeom>
            <a:solidFill>
              <a:srgbClr val="191919">
                <a:alpha val="27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3" name="Google Shape;943;p32"/>
          <p:cNvPicPr preferRelativeResize="0"/>
          <p:nvPr/>
        </p:nvPicPr>
        <p:blipFill>
          <a:blip r:embed="rId2">
            <a:alphaModFix amt="60000"/>
          </a:blip>
          <a:stretch>
            <a:fillRect/>
          </a:stretch>
        </p:blipFill>
        <p:spPr>
          <a:xfrm>
            <a:off x="-1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44" name="Google Shape;944;p32"/>
          <p:cNvGrpSpPr/>
          <p:nvPr/>
        </p:nvGrpSpPr>
        <p:grpSpPr>
          <a:xfrm>
            <a:off x="152300" y="179025"/>
            <a:ext cx="8490575" cy="4850550"/>
            <a:chOff x="152300" y="179025"/>
            <a:chExt cx="8490575" cy="4850550"/>
          </a:xfrm>
        </p:grpSpPr>
        <p:cxnSp>
          <p:nvCxnSpPr>
            <p:cNvPr id="945" name="Google Shape;945;p32"/>
            <p:cNvCxnSpPr/>
            <p:nvPr/>
          </p:nvCxnSpPr>
          <p:spPr>
            <a:xfrm>
              <a:off x="3731975" y="179025"/>
              <a:ext cx="3970200" cy="95100"/>
            </a:xfrm>
            <a:prstGeom prst="straightConnector1">
              <a:avLst/>
            </a:pr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7150" dist="266700" algn="bl" rotWithShape="0">
                <a:srgbClr val="000000">
                  <a:alpha val="50000"/>
                </a:srgbClr>
              </a:outerShdw>
            </a:effectLst>
          </p:spPr>
        </p:cxnSp>
        <p:cxnSp>
          <p:nvCxnSpPr>
            <p:cNvPr id="946" name="Google Shape;946;p32"/>
            <p:cNvCxnSpPr/>
            <p:nvPr/>
          </p:nvCxnSpPr>
          <p:spPr>
            <a:xfrm flipH="1">
              <a:off x="152300" y="199675"/>
              <a:ext cx="3607200" cy="1169100"/>
            </a:xfrm>
            <a:prstGeom prst="straightConnector1">
              <a:avLst/>
            </a:pr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7150" dist="266700" algn="bl" rotWithShape="0">
                <a:srgbClr val="000000">
                  <a:alpha val="50000"/>
                </a:srgbClr>
              </a:outerShdw>
            </a:effectLst>
          </p:spPr>
        </p:cxnSp>
        <p:cxnSp>
          <p:nvCxnSpPr>
            <p:cNvPr id="947" name="Google Shape;947;p32"/>
            <p:cNvCxnSpPr/>
            <p:nvPr/>
          </p:nvCxnSpPr>
          <p:spPr>
            <a:xfrm>
              <a:off x="179625" y="1341675"/>
              <a:ext cx="683700" cy="3687900"/>
            </a:xfrm>
            <a:prstGeom prst="straightConnector1">
              <a:avLst/>
            </a:pr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7150" dist="266700" algn="bl" rotWithShape="0">
                <a:srgbClr val="000000">
                  <a:alpha val="50000"/>
                </a:srgbClr>
              </a:outerShdw>
            </a:effectLst>
          </p:spPr>
        </p:cxnSp>
        <p:cxnSp>
          <p:nvCxnSpPr>
            <p:cNvPr id="948" name="Google Shape;948;p32"/>
            <p:cNvCxnSpPr/>
            <p:nvPr/>
          </p:nvCxnSpPr>
          <p:spPr>
            <a:xfrm rot="10800000" flipH="1">
              <a:off x="859975" y="4731600"/>
              <a:ext cx="7782900" cy="297600"/>
            </a:xfrm>
            <a:prstGeom prst="straightConnector1">
              <a:avLst/>
            </a:pr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7150" dist="266700" algn="bl" rotWithShape="0">
                <a:srgbClr val="000000">
                  <a:alpha val="50000"/>
                </a:srgbClr>
              </a:outerShdw>
            </a:effectLst>
          </p:spPr>
        </p:cxnSp>
        <p:cxnSp>
          <p:nvCxnSpPr>
            <p:cNvPr id="949" name="Google Shape;949;p32"/>
            <p:cNvCxnSpPr/>
            <p:nvPr/>
          </p:nvCxnSpPr>
          <p:spPr>
            <a:xfrm rot="10800000">
              <a:off x="7695525" y="253425"/>
              <a:ext cx="906900" cy="4462800"/>
            </a:xfrm>
            <a:prstGeom prst="straightConnector1">
              <a:avLst/>
            </a:pr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7150" dist="266700" algn="bl" rotWithShape="0">
                <a:srgbClr val="000000">
                  <a:alpha val="50000"/>
                </a:srgbClr>
              </a:outerShdw>
            </a:effectLst>
          </p:spPr>
        </p:cxnSp>
      </p:grpSp>
      <p:grpSp>
        <p:nvGrpSpPr>
          <p:cNvPr id="950" name="Google Shape;950;p32"/>
          <p:cNvGrpSpPr/>
          <p:nvPr/>
        </p:nvGrpSpPr>
        <p:grpSpPr>
          <a:xfrm>
            <a:off x="70750" y="1018088"/>
            <a:ext cx="255275" cy="412200"/>
            <a:chOff x="5682925" y="3195675"/>
            <a:chExt cx="255275" cy="412200"/>
          </a:xfrm>
        </p:grpSpPr>
        <p:sp>
          <p:nvSpPr>
            <p:cNvPr id="951" name="Google Shape;951;p32"/>
            <p:cNvSpPr/>
            <p:nvPr/>
          </p:nvSpPr>
          <p:spPr>
            <a:xfrm>
              <a:off x="5795900" y="3245875"/>
              <a:ext cx="29325" cy="362000"/>
            </a:xfrm>
            <a:custGeom>
              <a:avLst/>
              <a:gdLst/>
              <a:ahLst/>
              <a:cxnLst/>
              <a:rect l="l" t="t" r="r" b="b"/>
              <a:pathLst>
                <a:path w="1173" h="14480" extrusionOk="0">
                  <a:moveTo>
                    <a:pt x="1172" y="14250"/>
                  </a:moveTo>
                  <a:cubicBezTo>
                    <a:pt x="1172" y="14375"/>
                    <a:pt x="900" y="14480"/>
                    <a:pt x="586" y="14480"/>
                  </a:cubicBezTo>
                  <a:lnTo>
                    <a:pt x="586" y="14480"/>
                  </a:lnTo>
                  <a:cubicBezTo>
                    <a:pt x="273" y="14480"/>
                    <a:pt x="1" y="14396"/>
                    <a:pt x="1" y="14250"/>
                  </a:cubicBezTo>
                  <a:lnTo>
                    <a:pt x="1" y="231"/>
                  </a:lnTo>
                  <a:cubicBezTo>
                    <a:pt x="1" y="105"/>
                    <a:pt x="273" y="1"/>
                    <a:pt x="586" y="1"/>
                  </a:cubicBezTo>
                  <a:lnTo>
                    <a:pt x="586" y="1"/>
                  </a:lnTo>
                  <a:cubicBezTo>
                    <a:pt x="900" y="1"/>
                    <a:pt x="1172" y="105"/>
                    <a:pt x="1172" y="23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32"/>
            <p:cNvSpPr/>
            <p:nvPr/>
          </p:nvSpPr>
          <p:spPr>
            <a:xfrm>
              <a:off x="5682925" y="3324875"/>
              <a:ext cx="255275" cy="228600"/>
            </a:xfrm>
            <a:custGeom>
              <a:avLst/>
              <a:gdLst/>
              <a:ahLst/>
              <a:cxnLst/>
              <a:rect l="l" t="t" r="r" b="b"/>
              <a:pathLst>
                <a:path w="10211" h="9144" extrusionOk="0">
                  <a:moveTo>
                    <a:pt x="5105" y="0"/>
                  </a:moveTo>
                  <a:cubicBezTo>
                    <a:pt x="2281" y="0"/>
                    <a:pt x="0" y="2051"/>
                    <a:pt x="0" y="4562"/>
                  </a:cubicBezTo>
                  <a:cubicBezTo>
                    <a:pt x="0" y="7093"/>
                    <a:pt x="2281" y="9144"/>
                    <a:pt x="5105" y="9144"/>
                  </a:cubicBezTo>
                  <a:cubicBezTo>
                    <a:pt x="7930" y="9144"/>
                    <a:pt x="10211" y="7093"/>
                    <a:pt x="10211" y="4562"/>
                  </a:cubicBezTo>
                  <a:cubicBezTo>
                    <a:pt x="10211" y="2051"/>
                    <a:pt x="7930" y="0"/>
                    <a:pt x="51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32"/>
            <p:cNvSpPr/>
            <p:nvPr/>
          </p:nvSpPr>
          <p:spPr>
            <a:xfrm>
              <a:off x="5682925" y="3324888"/>
              <a:ext cx="255275" cy="228600"/>
            </a:xfrm>
            <a:custGeom>
              <a:avLst/>
              <a:gdLst/>
              <a:ahLst/>
              <a:cxnLst/>
              <a:rect l="l" t="t" r="r" b="b"/>
              <a:pathLst>
                <a:path w="10211" h="9144" extrusionOk="0">
                  <a:moveTo>
                    <a:pt x="5105" y="0"/>
                  </a:moveTo>
                  <a:cubicBezTo>
                    <a:pt x="2281" y="0"/>
                    <a:pt x="0" y="2051"/>
                    <a:pt x="0" y="4562"/>
                  </a:cubicBezTo>
                  <a:cubicBezTo>
                    <a:pt x="0" y="7093"/>
                    <a:pt x="2281" y="9144"/>
                    <a:pt x="5105" y="9144"/>
                  </a:cubicBezTo>
                  <a:cubicBezTo>
                    <a:pt x="7930" y="9144"/>
                    <a:pt x="10211" y="7093"/>
                    <a:pt x="10211" y="4562"/>
                  </a:cubicBezTo>
                  <a:cubicBezTo>
                    <a:pt x="10211" y="2051"/>
                    <a:pt x="7930" y="0"/>
                    <a:pt x="5105" y="0"/>
                  </a:cubicBezTo>
                  <a:close/>
                </a:path>
              </a:pathLst>
            </a:custGeom>
            <a:solidFill>
              <a:srgbClr val="191919">
                <a:alpha val="14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32"/>
            <p:cNvSpPr/>
            <p:nvPr/>
          </p:nvSpPr>
          <p:spPr>
            <a:xfrm>
              <a:off x="5763475" y="3288775"/>
              <a:ext cx="94175" cy="120850"/>
            </a:xfrm>
            <a:custGeom>
              <a:avLst/>
              <a:gdLst/>
              <a:ahLst/>
              <a:cxnLst/>
              <a:rect l="l" t="t" r="r" b="b"/>
              <a:pathLst>
                <a:path w="3767" h="4834" extrusionOk="0">
                  <a:moveTo>
                    <a:pt x="1883" y="1"/>
                  </a:moveTo>
                  <a:cubicBezTo>
                    <a:pt x="837" y="1"/>
                    <a:pt x="0" y="754"/>
                    <a:pt x="0" y="1716"/>
                  </a:cubicBezTo>
                  <a:lnTo>
                    <a:pt x="0" y="3118"/>
                  </a:lnTo>
                  <a:cubicBezTo>
                    <a:pt x="0" y="4081"/>
                    <a:pt x="837" y="4834"/>
                    <a:pt x="1883" y="4834"/>
                  </a:cubicBezTo>
                  <a:cubicBezTo>
                    <a:pt x="2930" y="4834"/>
                    <a:pt x="3766" y="4081"/>
                    <a:pt x="3766" y="3118"/>
                  </a:cubicBezTo>
                  <a:lnTo>
                    <a:pt x="3766" y="1716"/>
                  </a:lnTo>
                  <a:cubicBezTo>
                    <a:pt x="3766" y="754"/>
                    <a:pt x="2930" y="1"/>
                    <a:pt x="188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32"/>
            <p:cNvSpPr/>
            <p:nvPr/>
          </p:nvSpPr>
          <p:spPr>
            <a:xfrm>
              <a:off x="5711150" y="3195675"/>
              <a:ext cx="198800" cy="162700"/>
            </a:xfrm>
            <a:custGeom>
              <a:avLst/>
              <a:gdLst/>
              <a:ahLst/>
              <a:cxnLst/>
              <a:rect l="l" t="t" r="r" b="b"/>
              <a:pathLst>
                <a:path w="7952" h="6508" extrusionOk="0">
                  <a:moveTo>
                    <a:pt x="3976" y="0"/>
                  </a:moveTo>
                  <a:cubicBezTo>
                    <a:pt x="1779" y="0"/>
                    <a:pt x="1" y="1465"/>
                    <a:pt x="1" y="3264"/>
                  </a:cubicBezTo>
                  <a:cubicBezTo>
                    <a:pt x="1" y="5064"/>
                    <a:pt x="1779" y="6507"/>
                    <a:pt x="3976" y="6507"/>
                  </a:cubicBezTo>
                  <a:cubicBezTo>
                    <a:pt x="6173" y="6507"/>
                    <a:pt x="7952" y="5064"/>
                    <a:pt x="7952" y="3264"/>
                  </a:cubicBezTo>
                  <a:cubicBezTo>
                    <a:pt x="7952" y="1465"/>
                    <a:pt x="6173" y="0"/>
                    <a:pt x="397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32"/>
            <p:cNvSpPr/>
            <p:nvPr/>
          </p:nvSpPr>
          <p:spPr>
            <a:xfrm>
              <a:off x="5711163" y="3195675"/>
              <a:ext cx="198800" cy="162700"/>
            </a:xfrm>
            <a:custGeom>
              <a:avLst/>
              <a:gdLst/>
              <a:ahLst/>
              <a:cxnLst/>
              <a:rect l="l" t="t" r="r" b="b"/>
              <a:pathLst>
                <a:path w="7952" h="6508" extrusionOk="0">
                  <a:moveTo>
                    <a:pt x="3976" y="0"/>
                  </a:moveTo>
                  <a:cubicBezTo>
                    <a:pt x="1779" y="0"/>
                    <a:pt x="1" y="1465"/>
                    <a:pt x="1" y="3265"/>
                  </a:cubicBezTo>
                  <a:cubicBezTo>
                    <a:pt x="1" y="5064"/>
                    <a:pt x="1779" y="6508"/>
                    <a:pt x="3976" y="6508"/>
                  </a:cubicBezTo>
                  <a:cubicBezTo>
                    <a:pt x="6173" y="6508"/>
                    <a:pt x="7952" y="5064"/>
                    <a:pt x="7952" y="3265"/>
                  </a:cubicBezTo>
                  <a:cubicBezTo>
                    <a:pt x="7952" y="1465"/>
                    <a:pt x="6173" y="0"/>
                    <a:pt x="397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32"/>
            <p:cNvSpPr/>
            <p:nvPr/>
          </p:nvSpPr>
          <p:spPr>
            <a:xfrm>
              <a:off x="5711150" y="3195688"/>
              <a:ext cx="198800" cy="162700"/>
            </a:xfrm>
            <a:custGeom>
              <a:avLst/>
              <a:gdLst/>
              <a:ahLst/>
              <a:cxnLst/>
              <a:rect l="l" t="t" r="r" b="b"/>
              <a:pathLst>
                <a:path w="7952" h="6508" extrusionOk="0">
                  <a:moveTo>
                    <a:pt x="3976" y="0"/>
                  </a:moveTo>
                  <a:cubicBezTo>
                    <a:pt x="1779" y="0"/>
                    <a:pt x="1" y="1465"/>
                    <a:pt x="1" y="3265"/>
                  </a:cubicBezTo>
                  <a:cubicBezTo>
                    <a:pt x="1" y="5064"/>
                    <a:pt x="1779" y="6508"/>
                    <a:pt x="3976" y="6508"/>
                  </a:cubicBezTo>
                  <a:cubicBezTo>
                    <a:pt x="6173" y="6508"/>
                    <a:pt x="7952" y="5064"/>
                    <a:pt x="7952" y="3265"/>
                  </a:cubicBezTo>
                  <a:cubicBezTo>
                    <a:pt x="7952" y="1465"/>
                    <a:pt x="6173" y="0"/>
                    <a:pt x="3976" y="0"/>
                  </a:cubicBezTo>
                  <a:close/>
                </a:path>
              </a:pathLst>
            </a:custGeom>
            <a:solidFill>
              <a:srgbClr val="191919">
                <a:alpha val="27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8" name="Google Shape;958;p32"/>
          <p:cNvGrpSpPr/>
          <p:nvPr/>
        </p:nvGrpSpPr>
        <p:grpSpPr>
          <a:xfrm>
            <a:off x="8387413" y="4397888"/>
            <a:ext cx="255275" cy="412200"/>
            <a:chOff x="5682925" y="3195675"/>
            <a:chExt cx="255275" cy="412200"/>
          </a:xfrm>
        </p:grpSpPr>
        <p:sp>
          <p:nvSpPr>
            <p:cNvPr id="959" name="Google Shape;959;p32"/>
            <p:cNvSpPr/>
            <p:nvPr/>
          </p:nvSpPr>
          <p:spPr>
            <a:xfrm>
              <a:off x="5795900" y="3245875"/>
              <a:ext cx="29325" cy="362000"/>
            </a:xfrm>
            <a:custGeom>
              <a:avLst/>
              <a:gdLst/>
              <a:ahLst/>
              <a:cxnLst/>
              <a:rect l="l" t="t" r="r" b="b"/>
              <a:pathLst>
                <a:path w="1173" h="14480" extrusionOk="0">
                  <a:moveTo>
                    <a:pt x="1172" y="14250"/>
                  </a:moveTo>
                  <a:cubicBezTo>
                    <a:pt x="1172" y="14375"/>
                    <a:pt x="900" y="14480"/>
                    <a:pt x="586" y="14480"/>
                  </a:cubicBezTo>
                  <a:lnTo>
                    <a:pt x="586" y="14480"/>
                  </a:lnTo>
                  <a:cubicBezTo>
                    <a:pt x="273" y="14480"/>
                    <a:pt x="1" y="14396"/>
                    <a:pt x="1" y="14250"/>
                  </a:cubicBezTo>
                  <a:lnTo>
                    <a:pt x="1" y="231"/>
                  </a:lnTo>
                  <a:cubicBezTo>
                    <a:pt x="1" y="105"/>
                    <a:pt x="273" y="1"/>
                    <a:pt x="586" y="1"/>
                  </a:cubicBezTo>
                  <a:lnTo>
                    <a:pt x="586" y="1"/>
                  </a:lnTo>
                  <a:cubicBezTo>
                    <a:pt x="900" y="1"/>
                    <a:pt x="1172" y="105"/>
                    <a:pt x="1172" y="23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32"/>
            <p:cNvSpPr/>
            <p:nvPr/>
          </p:nvSpPr>
          <p:spPr>
            <a:xfrm>
              <a:off x="5682925" y="3324875"/>
              <a:ext cx="255275" cy="228600"/>
            </a:xfrm>
            <a:custGeom>
              <a:avLst/>
              <a:gdLst/>
              <a:ahLst/>
              <a:cxnLst/>
              <a:rect l="l" t="t" r="r" b="b"/>
              <a:pathLst>
                <a:path w="10211" h="9144" extrusionOk="0">
                  <a:moveTo>
                    <a:pt x="5105" y="0"/>
                  </a:moveTo>
                  <a:cubicBezTo>
                    <a:pt x="2281" y="0"/>
                    <a:pt x="0" y="2051"/>
                    <a:pt x="0" y="4562"/>
                  </a:cubicBezTo>
                  <a:cubicBezTo>
                    <a:pt x="0" y="7093"/>
                    <a:pt x="2281" y="9144"/>
                    <a:pt x="5105" y="9144"/>
                  </a:cubicBezTo>
                  <a:cubicBezTo>
                    <a:pt x="7930" y="9144"/>
                    <a:pt x="10211" y="7093"/>
                    <a:pt x="10211" y="4562"/>
                  </a:cubicBezTo>
                  <a:cubicBezTo>
                    <a:pt x="10211" y="2051"/>
                    <a:pt x="7930" y="0"/>
                    <a:pt x="51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32"/>
            <p:cNvSpPr/>
            <p:nvPr/>
          </p:nvSpPr>
          <p:spPr>
            <a:xfrm>
              <a:off x="5682925" y="3324888"/>
              <a:ext cx="255275" cy="228600"/>
            </a:xfrm>
            <a:custGeom>
              <a:avLst/>
              <a:gdLst/>
              <a:ahLst/>
              <a:cxnLst/>
              <a:rect l="l" t="t" r="r" b="b"/>
              <a:pathLst>
                <a:path w="10211" h="9144" extrusionOk="0">
                  <a:moveTo>
                    <a:pt x="5105" y="0"/>
                  </a:moveTo>
                  <a:cubicBezTo>
                    <a:pt x="2281" y="0"/>
                    <a:pt x="0" y="2051"/>
                    <a:pt x="0" y="4562"/>
                  </a:cubicBezTo>
                  <a:cubicBezTo>
                    <a:pt x="0" y="7093"/>
                    <a:pt x="2281" y="9144"/>
                    <a:pt x="5105" y="9144"/>
                  </a:cubicBezTo>
                  <a:cubicBezTo>
                    <a:pt x="7930" y="9144"/>
                    <a:pt x="10211" y="7093"/>
                    <a:pt x="10211" y="4562"/>
                  </a:cubicBezTo>
                  <a:cubicBezTo>
                    <a:pt x="10211" y="2051"/>
                    <a:pt x="7930" y="0"/>
                    <a:pt x="5105" y="0"/>
                  </a:cubicBezTo>
                  <a:close/>
                </a:path>
              </a:pathLst>
            </a:custGeom>
            <a:solidFill>
              <a:srgbClr val="191919">
                <a:alpha val="14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32"/>
            <p:cNvSpPr/>
            <p:nvPr/>
          </p:nvSpPr>
          <p:spPr>
            <a:xfrm>
              <a:off x="5763475" y="3288775"/>
              <a:ext cx="94175" cy="120850"/>
            </a:xfrm>
            <a:custGeom>
              <a:avLst/>
              <a:gdLst/>
              <a:ahLst/>
              <a:cxnLst/>
              <a:rect l="l" t="t" r="r" b="b"/>
              <a:pathLst>
                <a:path w="3767" h="4834" extrusionOk="0">
                  <a:moveTo>
                    <a:pt x="1883" y="1"/>
                  </a:moveTo>
                  <a:cubicBezTo>
                    <a:pt x="837" y="1"/>
                    <a:pt x="0" y="754"/>
                    <a:pt x="0" y="1716"/>
                  </a:cubicBezTo>
                  <a:lnTo>
                    <a:pt x="0" y="3118"/>
                  </a:lnTo>
                  <a:cubicBezTo>
                    <a:pt x="0" y="4081"/>
                    <a:pt x="837" y="4834"/>
                    <a:pt x="1883" y="4834"/>
                  </a:cubicBezTo>
                  <a:cubicBezTo>
                    <a:pt x="2930" y="4834"/>
                    <a:pt x="3766" y="4081"/>
                    <a:pt x="3766" y="3118"/>
                  </a:cubicBezTo>
                  <a:lnTo>
                    <a:pt x="3766" y="1716"/>
                  </a:lnTo>
                  <a:cubicBezTo>
                    <a:pt x="3766" y="754"/>
                    <a:pt x="2930" y="1"/>
                    <a:pt x="188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32"/>
            <p:cNvSpPr/>
            <p:nvPr/>
          </p:nvSpPr>
          <p:spPr>
            <a:xfrm>
              <a:off x="5711150" y="3195675"/>
              <a:ext cx="198800" cy="162700"/>
            </a:xfrm>
            <a:custGeom>
              <a:avLst/>
              <a:gdLst/>
              <a:ahLst/>
              <a:cxnLst/>
              <a:rect l="l" t="t" r="r" b="b"/>
              <a:pathLst>
                <a:path w="7952" h="6508" extrusionOk="0">
                  <a:moveTo>
                    <a:pt x="3976" y="0"/>
                  </a:moveTo>
                  <a:cubicBezTo>
                    <a:pt x="1779" y="0"/>
                    <a:pt x="1" y="1465"/>
                    <a:pt x="1" y="3264"/>
                  </a:cubicBezTo>
                  <a:cubicBezTo>
                    <a:pt x="1" y="5064"/>
                    <a:pt x="1779" y="6507"/>
                    <a:pt x="3976" y="6507"/>
                  </a:cubicBezTo>
                  <a:cubicBezTo>
                    <a:pt x="6173" y="6507"/>
                    <a:pt x="7952" y="5064"/>
                    <a:pt x="7952" y="3264"/>
                  </a:cubicBezTo>
                  <a:cubicBezTo>
                    <a:pt x="7952" y="1465"/>
                    <a:pt x="6173" y="0"/>
                    <a:pt x="397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32"/>
            <p:cNvSpPr/>
            <p:nvPr/>
          </p:nvSpPr>
          <p:spPr>
            <a:xfrm>
              <a:off x="5711163" y="3195675"/>
              <a:ext cx="198800" cy="162700"/>
            </a:xfrm>
            <a:custGeom>
              <a:avLst/>
              <a:gdLst/>
              <a:ahLst/>
              <a:cxnLst/>
              <a:rect l="l" t="t" r="r" b="b"/>
              <a:pathLst>
                <a:path w="7952" h="6508" extrusionOk="0">
                  <a:moveTo>
                    <a:pt x="3976" y="0"/>
                  </a:moveTo>
                  <a:cubicBezTo>
                    <a:pt x="1779" y="0"/>
                    <a:pt x="1" y="1465"/>
                    <a:pt x="1" y="3265"/>
                  </a:cubicBezTo>
                  <a:cubicBezTo>
                    <a:pt x="1" y="5064"/>
                    <a:pt x="1779" y="6508"/>
                    <a:pt x="3976" y="6508"/>
                  </a:cubicBezTo>
                  <a:cubicBezTo>
                    <a:pt x="6173" y="6508"/>
                    <a:pt x="7952" y="5064"/>
                    <a:pt x="7952" y="3265"/>
                  </a:cubicBezTo>
                  <a:cubicBezTo>
                    <a:pt x="7952" y="1465"/>
                    <a:pt x="6173" y="0"/>
                    <a:pt x="397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32"/>
            <p:cNvSpPr/>
            <p:nvPr/>
          </p:nvSpPr>
          <p:spPr>
            <a:xfrm>
              <a:off x="5711150" y="3195688"/>
              <a:ext cx="198800" cy="162700"/>
            </a:xfrm>
            <a:custGeom>
              <a:avLst/>
              <a:gdLst/>
              <a:ahLst/>
              <a:cxnLst/>
              <a:rect l="l" t="t" r="r" b="b"/>
              <a:pathLst>
                <a:path w="7952" h="6508" extrusionOk="0">
                  <a:moveTo>
                    <a:pt x="3976" y="0"/>
                  </a:moveTo>
                  <a:cubicBezTo>
                    <a:pt x="1779" y="0"/>
                    <a:pt x="1" y="1465"/>
                    <a:pt x="1" y="3265"/>
                  </a:cubicBezTo>
                  <a:cubicBezTo>
                    <a:pt x="1" y="5064"/>
                    <a:pt x="1779" y="6508"/>
                    <a:pt x="3976" y="6508"/>
                  </a:cubicBezTo>
                  <a:cubicBezTo>
                    <a:pt x="6173" y="6508"/>
                    <a:pt x="7952" y="5064"/>
                    <a:pt x="7952" y="3265"/>
                  </a:cubicBezTo>
                  <a:cubicBezTo>
                    <a:pt x="7952" y="1465"/>
                    <a:pt x="6173" y="0"/>
                    <a:pt x="3976" y="0"/>
                  </a:cubicBezTo>
                  <a:close/>
                </a:path>
              </a:pathLst>
            </a:custGeom>
            <a:solidFill>
              <a:srgbClr val="191919">
                <a:alpha val="27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6" name="Google Shape;966;p32"/>
          <p:cNvGrpSpPr/>
          <p:nvPr/>
        </p:nvGrpSpPr>
        <p:grpSpPr>
          <a:xfrm>
            <a:off x="3662550" y="-12"/>
            <a:ext cx="255288" cy="412200"/>
            <a:chOff x="5682925" y="3195675"/>
            <a:chExt cx="255288" cy="412200"/>
          </a:xfrm>
        </p:grpSpPr>
        <p:sp>
          <p:nvSpPr>
            <p:cNvPr id="967" name="Google Shape;967;p32"/>
            <p:cNvSpPr/>
            <p:nvPr/>
          </p:nvSpPr>
          <p:spPr>
            <a:xfrm>
              <a:off x="5795900" y="3245875"/>
              <a:ext cx="29325" cy="362000"/>
            </a:xfrm>
            <a:custGeom>
              <a:avLst/>
              <a:gdLst/>
              <a:ahLst/>
              <a:cxnLst/>
              <a:rect l="l" t="t" r="r" b="b"/>
              <a:pathLst>
                <a:path w="1173" h="14480" extrusionOk="0">
                  <a:moveTo>
                    <a:pt x="1172" y="14250"/>
                  </a:moveTo>
                  <a:cubicBezTo>
                    <a:pt x="1172" y="14375"/>
                    <a:pt x="900" y="14480"/>
                    <a:pt x="586" y="14480"/>
                  </a:cubicBezTo>
                  <a:lnTo>
                    <a:pt x="586" y="14480"/>
                  </a:lnTo>
                  <a:cubicBezTo>
                    <a:pt x="273" y="14480"/>
                    <a:pt x="1" y="14396"/>
                    <a:pt x="1" y="14250"/>
                  </a:cubicBezTo>
                  <a:lnTo>
                    <a:pt x="1" y="231"/>
                  </a:lnTo>
                  <a:cubicBezTo>
                    <a:pt x="1" y="105"/>
                    <a:pt x="273" y="1"/>
                    <a:pt x="586" y="1"/>
                  </a:cubicBezTo>
                  <a:lnTo>
                    <a:pt x="586" y="1"/>
                  </a:lnTo>
                  <a:cubicBezTo>
                    <a:pt x="900" y="1"/>
                    <a:pt x="1172" y="105"/>
                    <a:pt x="1172" y="23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32"/>
            <p:cNvSpPr/>
            <p:nvPr/>
          </p:nvSpPr>
          <p:spPr>
            <a:xfrm>
              <a:off x="5682925" y="3324875"/>
              <a:ext cx="255275" cy="228600"/>
            </a:xfrm>
            <a:custGeom>
              <a:avLst/>
              <a:gdLst/>
              <a:ahLst/>
              <a:cxnLst/>
              <a:rect l="l" t="t" r="r" b="b"/>
              <a:pathLst>
                <a:path w="10211" h="9144" extrusionOk="0">
                  <a:moveTo>
                    <a:pt x="5105" y="0"/>
                  </a:moveTo>
                  <a:cubicBezTo>
                    <a:pt x="2281" y="0"/>
                    <a:pt x="0" y="2051"/>
                    <a:pt x="0" y="4562"/>
                  </a:cubicBezTo>
                  <a:cubicBezTo>
                    <a:pt x="0" y="7093"/>
                    <a:pt x="2281" y="9144"/>
                    <a:pt x="5105" y="9144"/>
                  </a:cubicBezTo>
                  <a:cubicBezTo>
                    <a:pt x="7930" y="9144"/>
                    <a:pt x="10211" y="7093"/>
                    <a:pt x="10211" y="4562"/>
                  </a:cubicBezTo>
                  <a:cubicBezTo>
                    <a:pt x="10211" y="2051"/>
                    <a:pt x="7930" y="0"/>
                    <a:pt x="510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32"/>
            <p:cNvSpPr/>
            <p:nvPr/>
          </p:nvSpPr>
          <p:spPr>
            <a:xfrm>
              <a:off x="5682938" y="3312588"/>
              <a:ext cx="255275" cy="228600"/>
            </a:xfrm>
            <a:custGeom>
              <a:avLst/>
              <a:gdLst/>
              <a:ahLst/>
              <a:cxnLst/>
              <a:rect l="l" t="t" r="r" b="b"/>
              <a:pathLst>
                <a:path w="10211" h="9144" extrusionOk="0">
                  <a:moveTo>
                    <a:pt x="5105" y="0"/>
                  </a:moveTo>
                  <a:cubicBezTo>
                    <a:pt x="2281" y="0"/>
                    <a:pt x="0" y="2051"/>
                    <a:pt x="0" y="4562"/>
                  </a:cubicBezTo>
                  <a:cubicBezTo>
                    <a:pt x="0" y="7093"/>
                    <a:pt x="2281" y="9144"/>
                    <a:pt x="5105" y="9144"/>
                  </a:cubicBezTo>
                  <a:cubicBezTo>
                    <a:pt x="7930" y="9144"/>
                    <a:pt x="10211" y="7093"/>
                    <a:pt x="10211" y="4562"/>
                  </a:cubicBezTo>
                  <a:cubicBezTo>
                    <a:pt x="10211" y="2051"/>
                    <a:pt x="7930" y="0"/>
                    <a:pt x="5105" y="0"/>
                  </a:cubicBezTo>
                  <a:close/>
                </a:path>
              </a:pathLst>
            </a:custGeom>
            <a:solidFill>
              <a:srgbClr val="191919">
                <a:alpha val="14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32"/>
            <p:cNvSpPr/>
            <p:nvPr/>
          </p:nvSpPr>
          <p:spPr>
            <a:xfrm>
              <a:off x="5763475" y="3288775"/>
              <a:ext cx="94175" cy="120850"/>
            </a:xfrm>
            <a:custGeom>
              <a:avLst/>
              <a:gdLst/>
              <a:ahLst/>
              <a:cxnLst/>
              <a:rect l="l" t="t" r="r" b="b"/>
              <a:pathLst>
                <a:path w="3767" h="4834" extrusionOk="0">
                  <a:moveTo>
                    <a:pt x="1883" y="1"/>
                  </a:moveTo>
                  <a:cubicBezTo>
                    <a:pt x="837" y="1"/>
                    <a:pt x="0" y="754"/>
                    <a:pt x="0" y="1716"/>
                  </a:cubicBezTo>
                  <a:lnTo>
                    <a:pt x="0" y="3118"/>
                  </a:lnTo>
                  <a:cubicBezTo>
                    <a:pt x="0" y="4081"/>
                    <a:pt x="837" y="4834"/>
                    <a:pt x="1883" y="4834"/>
                  </a:cubicBezTo>
                  <a:cubicBezTo>
                    <a:pt x="2930" y="4834"/>
                    <a:pt x="3766" y="4081"/>
                    <a:pt x="3766" y="3118"/>
                  </a:cubicBezTo>
                  <a:lnTo>
                    <a:pt x="3766" y="1716"/>
                  </a:lnTo>
                  <a:cubicBezTo>
                    <a:pt x="3766" y="754"/>
                    <a:pt x="2930" y="1"/>
                    <a:pt x="18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32"/>
            <p:cNvSpPr/>
            <p:nvPr/>
          </p:nvSpPr>
          <p:spPr>
            <a:xfrm>
              <a:off x="5711150" y="3195675"/>
              <a:ext cx="198800" cy="162700"/>
            </a:xfrm>
            <a:custGeom>
              <a:avLst/>
              <a:gdLst/>
              <a:ahLst/>
              <a:cxnLst/>
              <a:rect l="l" t="t" r="r" b="b"/>
              <a:pathLst>
                <a:path w="7952" h="6508" extrusionOk="0">
                  <a:moveTo>
                    <a:pt x="3976" y="0"/>
                  </a:moveTo>
                  <a:cubicBezTo>
                    <a:pt x="1779" y="0"/>
                    <a:pt x="1" y="1465"/>
                    <a:pt x="1" y="3264"/>
                  </a:cubicBezTo>
                  <a:cubicBezTo>
                    <a:pt x="1" y="5064"/>
                    <a:pt x="1779" y="6507"/>
                    <a:pt x="3976" y="6507"/>
                  </a:cubicBezTo>
                  <a:cubicBezTo>
                    <a:pt x="6173" y="6507"/>
                    <a:pt x="7952" y="5064"/>
                    <a:pt x="7952" y="3264"/>
                  </a:cubicBezTo>
                  <a:cubicBezTo>
                    <a:pt x="7952" y="1465"/>
                    <a:pt x="6173" y="0"/>
                    <a:pt x="397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32"/>
            <p:cNvSpPr/>
            <p:nvPr/>
          </p:nvSpPr>
          <p:spPr>
            <a:xfrm>
              <a:off x="5711163" y="3195675"/>
              <a:ext cx="198800" cy="162700"/>
            </a:xfrm>
            <a:custGeom>
              <a:avLst/>
              <a:gdLst/>
              <a:ahLst/>
              <a:cxnLst/>
              <a:rect l="l" t="t" r="r" b="b"/>
              <a:pathLst>
                <a:path w="7952" h="6508" extrusionOk="0">
                  <a:moveTo>
                    <a:pt x="3976" y="0"/>
                  </a:moveTo>
                  <a:cubicBezTo>
                    <a:pt x="1779" y="0"/>
                    <a:pt x="1" y="1465"/>
                    <a:pt x="1" y="3265"/>
                  </a:cubicBezTo>
                  <a:cubicBezTo>
                    <a:pt x="1" y="5064"/>
                    <a:pt x="1779" y="6508"/>
                    <a:pt x="3976" y="6508"/>
                  </a:cubicBezTo>
                  <a:cubicBezTo>
                    <a:pt x="6173" y="6508"/>
                    <a:pt x="7952" y="5064"/>
                    <a:pt x="7952" y="3265"/>
                  </a:cubicBezTo>
                  <a:cubicBezTo>
                    <a:pt x="7952" y="1465"/>
                    <a:pt x="6173" y="0"/>
                    <a:pt x="39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32"/>
            <p:cNvSpPr/>
            <p:nvPr/>
          </p:nvSpPr>
          <p:spPr>
            <a:xfrm>
              <a:off x="5711150" y="3195688"/>
              <a:ext cx="198800" cy="162700"/>
            </a:xfrm>
            <a:custGeom>
              <a:avLst/>
              <a:gdLst/>
              <a:ahLst/>
              <a:cxnLst/>
              <a:rect l="l" t="t" r="r" b="b"/>
              <a:pathLst>
                <a:path w="7952" h="6508" extrusionOk="0">
                  <a:moveTo>
                    <a:pt x="3976" y="0"/>
                  </a:moveTo>
                  <a:cubicBezTo>
                    <a:pt x="1779" y="0"/>
                    <a:pt x="1" y="1465"/>
                    <a:pt x="1" y="3265"/>
                  </a:cubicBezTo>
                  <a:cubicBezTo>
                    <a:pt x="1" y="5064"/>
                    <a:pt x="1779" y="6508"/>
                    <a:pt x="3976" y="6508"/>
                  </a:cubicBezTo>
                  <a:cubicBezTo>
                    <a:pt x="6173" y="6508"/>
                    <a:pt x="7952" y="5064"/>
                    <a:pt x="7952" y="3265"/>
                  </a:cubicBezTo>
                  <a:cubicBezTo>
                    <a:pt x="7952" y="1465"/>
                    <a:pt x="6173" y="0"/>
                    <a:pt x="3976" y="0"/>
                  </a:cubicBezTo>
                  <a:close/>
                </a:path>
              </a:pathLst>
            </a:custGeom>
            <a:solidFill>
              <a:srgbClr val="191919">
                <a:alpha val="27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4" name="Google Shape;974;p32"/>
          <p:cNvGrpSpPr/>
          <p:nvPr/>
        </p:nvGrpSpPr>
        <p:grpSpPr>
          <a:xfrm>
            <a:off x="781250" y="4603988"/>
            <a:ext cx="255288" cy="412200"/>
            <a:chOff x="5682925" y="3195675"/>
            <a:chExt cx="255288" cy="412200"/>
          </a:xfrm>
        </p:grpSpPr>
        <p:sp>
          <p:nvSpPr>
            <p:cNvPr id="975" name="Google Shape;975;p32"/>
            <p:cNvSpPr/>
            <p:nvPr/>
          </p:nvSpPr>
          <p:spPr>
            <a:xfrm>
              <a:off x="5795900" y="3245875"/>
              <a:ext cx="29325" cy="362000"/>
            </a:xfrm>
            <a:custGeom>
              <a:avLst/>
              <a:gdLst/>
              <a:ahLst/>
              <a:cxnLst/>
              <a:rect l="l" t="t" r="r" b="b"/>
              <a:pathLst>
                <a:path w="1173" h="14480" extrusionOk="0">
                  <a:moveTo>
                    <a:pt x="1172" y="14250"/>
                  </a:moveTo>
                  <a:cubicBezTo>
                    <a:pt x="1172" y="14375"/>
                    <a:pt x="900" y="14480"/>
                    <a:pt x="586" y="14480"/>
                  </a:cubicBezTo>
                  <a:lnTo>
                    <a:pt x="586" y="14480"/>
                  </a:lnTo>
                  <a:cubicBezTo>
                    <a:pt x="273" y="14480"/>
                    <a:pt x="1" y="14396"/>
                    <a:pt x="1" y="14250"/>
                  </a:cubicBezTo>
                  <a:lnTo>
                    <a:pt x="1" y="231"/>
                  </a:lnTo>
                  <a:cubicBezTo>
                    <a:pt x="1" y="105"/>
                    <a:pt x="273" y="1"/>
                    <a:pt x="586" y="1"/>
                  </a:cubicBezTo>
                  <a:lnTo>
                    <a:pt x="586" y="1"/>
                  </a:lnTo>
                  <a:cubicBezTo>
                    <a:pt x="900" y="1"/>
                    <a:pt x="1172" y="105"/>
                    <a:pt x="1172" y="23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32"/>
            <p:cNvSpPr/>
            <p:nvPr/>
          </p:nvSpPr>
          <p:spPr>
            <a:xfrm>
              <a:off x="5682925" y="3324875"/>
              <a:ext cx="255275" cy="228600"/>
            </a:xfrm>
            <a:custGeom>
              <a:avLst/>
              <a:gdLst/>
              <a:ahLst/>
              <a:cxnLst/>
              <a:rect l="l" t="t" r="r" b="b"/>
              <a:pathLst>
                <a:path w="10211" h="9144" extrusionOk="0">
                  <a:moveTo>
                    <a:pt x="5105" y="0"/>
                  </a:moveTo>
                  <a:cubicBezTo>
                    <a:pt x="2281" y="0"/>
                    <a:pt x="0" y="2051"/>
                    <a:pt x="0" y="4562"/>
                  </a:cubicBezTo>
                  <a:cubicBezTo>
                    <a:pt x="0" y="7093"/>
                    <a:pt x="2281" y="9144"/>
                    <a:pt x="5105" y="9144"/>
                  </a:cubicBezTo>
                  <a:cubicBezTo>
                    <a:pt x="7930" y="9144"/>
                    <a:pt x="10211" y="7093"/>
                    <a:pt x="10211" y="4562"/>
                  </a:cubicBezTo>
                  <a:cubicBezTo>
                    <a:pt x="10211" y="2051"/>
                    <a:pt x="7930" y="0"/>
                    <a:pt x="510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32"/>
            <p:cNvSpPr/>
            <p:nvPr/>
          </p:nvSpPr>
          <p:spPr>
            <a:xfrm>
              <a:off x="5682938" y="3312588"/>
              <a:ext cx="255275" cy="228600"/>
            </a:xfrm>
            <a:custGeom>
              <a:avLst/>
              <a:gdLst/>
              <a:ahLst/>
              <a:cxnLst/>
              <a:rect l="l" t="t" r="r" b="b"/>
              <a:pathLst>
                <a:path w="10211" h="9144" extrusionOk="0">
                  <a:moveTo>
                    <a:pt x="5105" y="0"/>
                  </a:moveTo>
                  <a:cubicBezTo>
                    <a:pt x="2281" y="0"/>
                    <a:pt x="0" y="2051"/>
                    <a:pt x="0" y="4562"/>
                  </a:cubicBezTo>
                  <a:cubicBezTo>
                    <a:pt x="0" y="7093"/>
                    <a:pt x="2281" y="9144"/>
                    <a:pt x="5105" y="9144"/>
                  </a:cubicBezTo>
                  <a:cubicBezTo>
                    <a:pt x="7930" y="9144"/>
                    <a:pt x="10211" y="7093"/>
                    <a:pt x="10211" y="4562"/>
                  </a:cubicBezTo>
                  <a:cubicBezTo>
                    <a:pt x="10211" y="2051"/>
                    <a:pt x="7930" y="0"/>
                    <a:pt x="5105" y="0"/>
                  </a:cubicBezTo>
                  <a:close/>
                </a:path>
              </a:pathLst>
            </a:custGeom>
            <a:solidFill>
              <a:srgbClr val="191919">
                <a:alpha val="14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32"/>
            <p:cNvSpPr/>
            <p:nvPr/>
          </p:nvSpPr>
          <p:spPr>
            <a:xfrm>
              <a:off x="5763475" y="3288775"/>
              <a:ext cx="94175" cy="120850"/>
            </a:xfrm>
            <a:custGeom>
              <a:avLst/>
              <a:gdLst/>
              <a:ahLst/>
              <a:cxnLst/>
              <a:rect l="l" t="t" r="r" b="b"/>
              <a:pathLst>
                <a:path w="3767" h="4834" extrusionOk="0">
                  <a:moveTo>
                    <a:pt x="1883" y="1"/>
                  </a:moveTo>
                  <a:cubicBezTo>
                    <a:pt x="837" y="1"/>
                    <a:pt x="0" y="754"/>
                    <a:pt x="0" y="1716"/>
                  </a:cubicBezTo>
                  <a:lnTo>
                    <a:pt x="0" y="3118"/>
                  </a:lnTo>
                  <a:cubicBezTo>
                    <a:pt x="0" y="4081"/>
                    <a:pt x="837" y="4834"/>
                    <a:pt x="1883" y="4834"/>
                  </a:cubicBezTo>
                  <a:cubicBezTo>
                    <a:pt x="2930" y="4834"/>
                    <a:pt x="3766" y="4081"/>
                    <a:pt x="3766" y="3118"/>
                  </a:cubicBezTo>
                  <a:lnTo>
                    <a:pt x="3766" y="1716"/>
                  </a:lnTo>
                  <a:cubicBezTo>
                    <a:pt x="3766" y="754"/>
                    <a:pt x="2930" y="1"/>
                    <a:pt x="18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32"/>
            <p:cNvSpPr/>
            <p:nvPr/>
          </p:nvSpPr>
          <p:spPr>
            <a:xfrm>
              <a:off x="5711150" y="3195675"/>
              <a:ext cx="198800" cy="162700"/>
            </a:xfrm>
            <a:custGeom>
              <a:avLst/>
              <a:gdLst/>
              <a:ahLst/>
              <a:cxnLst/>
              <a:rect l="l" t="t" r="r" b="b"/>
              <a:pathLst>
                <a:path w="7952" h="6508" extrusionOk="0">
                  <a:moveTo>
                    <a:pt x="3976" y="0"/>
                  </a:moveTo>
                  <a:cubicBezTo>
                    <a:pt x="1779" y="0"/>
                    <a:pt x="1" y="1465"/>
                    <a:pt x="1" y="3264"/>
                  </a:cubicBezTo>
                  <a:cubicBezTo>
                    <a:pt x="1" y="5064"/>
                    <a:pt x="1779" y="6507"/>
                    <a:pt x="3976" y="6507"/>
                  </a:cubicBezTo>
                  <a:cubicBezTo>
                    <a:pt x="6173" y="6507"/>
                    <a:pt x="7952" y="5064"/>
                    <a:pt x="7952" y="3264"/>
                  </a:cubicBezTo>
                  <a:cubicBezTo>
                    <a:pt x="7952" y="1465"/>
                    <a:pt x="6173" y="0"/>
                    <a:pt x="397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32"/>
            <p:cNvSpPr/>
            <p:nvPr/>
          </p:nvSpPr>
          <p:spPr>
            <a:xfrm>
              <a:off x="5711163" y="3195675"/>
              <a:ext cx="198800" cy="162700"/>
            </a:xfrm>
            <a:custGeom>
              <a:avLst/>
              <a:gdLst/>
              <a:ahLst/>
              <a:cxnLst/>
              <a:rect l="l" t="t" r="r" b="b"/>
              <a:pathLst>
                <a:path w="7952" h="6508" extrusionOk="0">
                  <a:moveTo>
                    <a:pt x="3976" y="0"/>
                  </a:moveTo>
                  <a:cubicBezTo>
                    <a:pt x="1779" y="0"/>
                    <a:pt x="1" y="1465"/>
                    <a:pt x="1" y="3265"/>
                  </a:cubicBezTo>
                  <a:cubicBezTo>
                    <a:pt x="1" y="5064"/>
                    <a:pt x="1779" y="6508"/>
                    <a:pt x="3976" y="6508"/>
                  </a:cubicBezTo>
                  <a:cubicBezTo>
                    <a:pt x="6173" y="6508"/>
                    <a:pt x="7952" y="5064"/>
                    <a:pt x="7952" y="3265"/>
                  </a:cubicBezTo>
                  <a:cubicBezTo>
                    <a:pt x="7952" y="1465"/>
                    <a:pt x="6173" y="0"/>
                    <a:pt x="39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32"/>
            <p:cNvSpPr/>
            <p:nvPr/>
          </p:nvSpPr>
          <p:spPr>
            <a:xfrm>
              <a:off x="5711150" y="3195688"/>
              <a:ext cx="198800" cy="162700"/>
            </a:xfrm>
            <a:custGeom>
              <a:avLst/>
              <a:gdLst/>
              <a:ahLst/>
              <a:cxnLst/>
              <a:rect l="l" t="t" r="r" b="b"/>
              <a:pathLst>
                <a:path w="7952" h="6508" extrusionOk="0">
                  <a:moveTo>
                    <a:pt x="3976" y="0"/>
                  </a:moveTo>
                  <a:cubicBezTo>
                    <a:pt x="1779" y="0"/>
                    <a:pt x="1" y="1465"/>
                    <a:pt x="1" y="3265"/>
                  </a:cubicBezTo>
                  <a:cubicBezTo>
                    <a:pt x="1" y="5064"/>
                    <a:pt x="1779" y="6508"/>
                    <a:pt x="3976" y="6508"/>
                  </a:cubicBezTo>
                  <a:cubicBezTo>
                    <a:pt x="6173" y="6508"/>
                    <a:pt x="7952" y="5064"/>
                    <a:pt x="7952" y="3265"/>
                  </a:cubicBezTo>
                  <a:cubicBezTo>
                    <a:pt x="7952" y="1465"/>
                    <a:pt x="6173" y="0"/>
                    <a:pt x="3976" y="0"/>
                  </a:cubicBezTo>
                  <a:close/>
                </a:path>
              </a:pathLst>
            </a:custGeom>
            <a:solidFill>
              <a:srgbClr val="191919">
                <a:alpha val="27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982" name="Google Shape;982;p32"/>
          <p:cNvCxnSpPr/>
          <p:nvPr/>
        </p:nvCxnSpPr>
        <p:spPr>
          <a:xfrm rot="10800000" flipH="1">
            <a:off x="7690750" y="-5375"/>
            <a:ext cx="1496700" cy="31290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266700" algn="bl" rotWithShape="0">
              <a:srgbClr val="000000">
                <a:alpha val="50000"/>
              </a:srgbClr>
            </a:outerShdw>
          </a:effectLst>
        </p:spPr>
      </p:cxnSp>
      <p:grpSp>
        <p:nvGrpSpPr>
          <p:cNvPr id="983" name="Google Shape;983;p32"/>
          <p:cNvGrpSpPr/>
          <p:nvPr/>
        </p:nvGrpSpPr>
        <p:grpSpPr>
          <a:xfrm>
            <a:off x="7589625" y="-14187"/>
            <a:ext cx="255275" cy="412200"/>
            <a:chOff x="5682925" y="3195675"/>
            <a:chExt cx="255275" cy="412200"/>
          </a:xfrm>
        </p:grpSpPr>
        <p:sp>
          <p:nvSpPr>
            <p:cNvPr id="984" name="Google Shape;984;p32"/>
            <p:cNvSpPr/>
            <p:nvPr/>
          </p:nvSpPr>
          <p:spPr>
            <a:xfrm>
              <a:off x="5795900" y="3245875"/>
              <a:ext cx="29325" cy="362000"/>
            </a:xfrm>
            <a:custGeom>
              <a:avLst/>
              <a:gdLst/>
              <a:ahLst/>
              <a:cxnLst/>
              <a:rect l="l" t="t" r="r" b="b"/>
              <a:pathLst>
                <a:path w="1173" h="14480" extrusionOk="0">
                  <a:moveTo>
                    <a:pt x="1172" y="14250"/>
                  </a:moveTo>
                  <a:cubicBezTo>
                    <a:pt x="1172" y="14375"/>
                    <a:pt x="900" y="14480"/>
                    <a:pt x="586" y="14480"/>
                  </a:cubicBezTo>
                  <a:lnTo>
                    <a:pt x="586" y="14480"/>
                  </a:lnTo>
                  <a:cubicBezTo>
                    <a:pt x="273" y="14480"/>
                    <a:pt x="1" y="14396"/>
                    <a:pt x="1" y="14250"/>
                  </a:cubicBezTo>
                  <a:lnTo>
                    <a:pt x="1" y="231"/>
                  </a:lnTo>
                  <a:cubicBezTo>
                    <a:pt x="1" y="105"/>
                    <a:pt x="273" y="1"/>
                    <a:pt x="586" y="1"/>
                  </a:cubicBezTo>
                  <a:lnTo>
                    <a:pt x="586" y="1"/>
                  </a:lnTo>
                  <a:cubicBezTo>
                    <a:pt x="900" y="1"/>
                    <a:pt x="1172" y="105"/>
                    <a:pt x="1172" y="23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32"/>
            <p:cNvSpPr/>
            <p:nvPr/>
          </p:nvSpPr>
          <p:spPr>
            <a:xfrm>
              <a:off x="5682925" y="3324875"/>
              <a:ext cx="255275" cy="228600"/>
            </a:xfrm>
            <a:custGeom>
              <a:avLst/>
              <a:gdLst/>
              <a:ahLst/>
              <a:cxnLst/>
              <a:rect l="l" t="t" r="r" b="b"/>
              <a:pathLst>
                <a:path w="10211" h="9144" extrusionOk="0">
                  <a:moveTo>
                    <a:pt x="5105" y="0"/>
                  </a:moveTo>
                  <a:cubicBezTo>
                    <a:pt x="2281" y="0"/>
                    <a:pt x="0" y="2051"/>
                    <a:pt x="0" y="4562"/>
                  </a:cubicBezTo>
                  <a:cubicBezTo>
                    <a:pt x="0" y="7093"/>
                    <a:pt x="2281" y="9144"/>
                    <a:pt x="5105" y="9144"/>
                  </a:cubicBezTo>
                  <a:cubicBezTo>
                    <a:pt x="7930" y="9144"/>
                    <a:pt x="10211" y="7093"/>
                    <a:pt x="10211" y="4562"/>
                  </a:cubicBezTo>
                  <a:cubicBezTo>
                    <a:pt x="10211" y="2051"/>
                    <a:pt x="7930" y="0"/>
                    <a:pt x="51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32"/>
            <p:cNvSpPr/>
            <p:nvPr/>
          </p:nvSpPr>
          <p:spPr>
            <a:xfrm>
              <a:off x="5682925" y="3324888"/>
              <a:ext cx="255275" cy="228600"/>
            </a:xfrm>
            <a:custGeom>
              <a:avLst/>
              <a:gdLst/>
              <a:ahLst/>
              <a:cxnLst/>
              <a:rect l="l" t="t" r="r" b="b"/>
              <a:pathLst>
                <a:path w="10211" h="9144" extrusionOk="0">
                  <a:moveTo>
                    <a:pt x="5105" y="0"/>
                  </a:moveTo>
                  <a:cubicBezTo>
                    <a:pt x="2281" y="0"/>
                    <a:pt x="0" y="2051"/>
                    <a:pt x="0" y="4562"/>
                  </a:cubicBezTo>
                  <a:cubicBezTo>
                    <a:pt x="0" y="7093"/>
                    <a:pt x="2281" y="9144"/>
                    <a:pt x="5105" y="9144"/>
                  </a:cubicBezTo>
                  <a:cubicBezTo>
                    <a:pt x="7930" y="9144"/>
                    <a:pt x="10211" y="7093"/>
                    <a:pt x="10211" y="4562"/>
                  </a:cubicBezTo>
                  <a:cubicBezTo>
                    <a:pt x="10211" y="2051"/>
                    <a:pt x="7930" y="0"/>
                    <a:pt x="5105" y="0"/>
                  </a:cubicBezTo>
                  <a:close/>
                </a:path>
              </a:pathLst>
            </a:custGeom>
            <a:solidFill>
              <a:srgbClr val="191919">
                <a:alpha val="14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32"/>
            <p:cNvSpPr/>
            <p:nvPr/>
          </p:nvSpPr>
          <p:spPr>
            <a:xfrm>
              <a:off x="5763475" y="3288775"/>
              <a:ext cx="94175" cy="120850"/>
            </a:xfrm>
            <a:custGeom>
              <a:avLst/>
              <a:gdLst/>
              <a:ahLst/>
              <a:cxnLst/>
              <a:rect l="l" t="t" r="r" b="b"/>
              <a:pathLst>
                <a:path w="3767" h="4834" extrusionOk="0">
                  <a:moveTo>
                    <a:pt x="1883" y="1"/>
                  </a:moveTo>
                  <a:cubicBezTo>
                    <a:pt x="837" y="1"/>
                    <a:pt x="0" y="754"/>
                    <a:pt x="0" y="1716"/>
                  </a:cubicBezTo>
                  <a:lnTo>
                    <a:pt x="0" y="3118"/>
                  </a:lnTo>
                  <a:cubicBezTo>
                    <a:pt x="0" y="4081"/>
                    <a:pt x="837" y="4834"/>
                    <a:pt x="1883" y="4834"/>
                  </a:cubicBezTo>
                  <a:cubicBezTo>
                    <a:pt x="2930" y="4834"/>
                    <a:pt x="3766" y="4081"/>
                    <a:pt x="3766" y="3118"/>
                  </a:cubicBezTo>
                  <a:lnTo>
                    <a:pt x="3766" y="1716"/>
                  </a:lnTo>
                  <a:cubicBezTo>
                    <a:pt x="3766" y="754"/>
                    <a:pt x="2930" y="1"/>
                    <a:pt x="188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32"/>
            <p:cNvSpPr/>
            <p:nvPr/>
          </p:nvSpPr>
          <p:spPr>
            <a:xfrm>
              <a:off x="5711150" y="3195675"/>
              <a:ext cx="198800" cy="162700"/>
            </a:xfrm>
            <a:custGeom>
              <a:avLst/>
              <a:gdLst/>
              <a:ahLst/>
              <a:cxnLst/>
              <a:rect l="l" t="t" r="r" b="b"/>
              <a:pathLst>
                <a:path w="7952" h="6508" extrusionOk="0">
                  <a:moveTo>
                    <a:pt x="3976" y="0"/>
                  </a:moveTo>
                  <a:cubicBezTo>
                    <a:pt x="1779" y="0"/>
                    <a:pt x="1" y="1465"/>
                    <a:pt x="1" y="3264"/>
                  </a:cubicBezTo>
                  <a:cubicBezTo>
                    <a:pt x="1" y="5064"/>
                    <a:pt x="1779" y="6507"/>
                    <a:pt x="3976" y="6507"/>
                  </a:cubicBezTo>
                  <a:cubicBezTo>
                    <a:pt x="6173" y="6507"/>
                    <a:pt x="7952" y="5064"/>
                    <a:pt x="7952" y="3264"/>
                  </a:cubicBezTo>
                  <a:cubicBezTo>
                    <a:pt x="7952" y="1465"/>
                    <a:pt x="6173" y="0"/>
                    <a:pt x="397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32"/>
            <p:cNvSpPr/>
            <p:nvPr/>
          </p:nvSpPr>
          <p:spPr>
            <a:xfrm>
              <a:off x="5711163" y="3195675"/>
              <a:ext cx="198800" cy="162700"/>
            </a:xfrm>
            <a:custGeom>
              <a:avLst/>
              <a:gdLst/>
              <a:ahLst/>
              <a:cxnLst/>
              <a:rect l="l" t="t" r="r" b="b"/>
              <a:pathLst>
                <a:path w="7952" h="6508" extrusionOk="0">
                  <a:moveTo>
                    <a:pt x="3976" y="0"/>
                  </a:moveTo>
                  <a:cubicBezTo>
                    <a:pt x="1779" y="0"/>
                    <a:pt x="1" y="1465"/>
                    <a:pt x="1" y="3265"/>
                  </a:cubicBezTo>
                  <a:cubicBezTo>
                    <a:pt x="1" y="5064"/>
                    <a:pt x="1779" y="6508"/>
                    <a:pt x="3976" y="6508"/>
                  </a:cubicBezTo>
                  <a:cubicBezTo>
                    <a:pt x="6173" y="6508"/>
                    <a:pt x="7952" y="5064"/>
                    <a:pt x="7952" y="3265"/>
                  </a:cubicBezTo>
                  <a:cubicBezTo>
                    <a:pt x="7952" y="1465"/>
                    <a:pt x="6173" y="0"/>
                    <a:pt x="397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32"/>
            <p:cNvSpPr/>
            <p:nvPr/>
          </p:nvSpPr>
          <p:spPr>
            <a:xfrm>
              <a:off x="5711150" y="3195688"/>
              <a:ext cx="198800" cy="162700"/>
            </a:xfrm>
            <a:custGeom>
              <a:avLst/>
              <a:gdLst/>
              <a:ahLst/>
              <a:cxnLst/>
              <a:rect l="l" t="t" r="r" b="b"/>
              <a:pathLst>
                <a:path w="7952" h="6508" extrusionOk="0">
                  <a:moveTo>
                    <a:pt x="3976" y="0"/>
                  </a:moveTo>
                  <a:cubicBezTo>
                    <a:pt x="1779" y="0"/>
                    <a:pt x="1" y="1465"/>
                    <a:pt x="1" y="3265"/>
                  </a:cubicBezTo>
                  <a:cubicBezTo>
                    <a:pt x="1" y="5064"/>
                    <a:pt x="1779" y="6508"/>
                    <a:pt x="3976" y="6508"/>
                  </a:cubicBezTo>
                  <a:cubicBezTo>
                    <a:pt x="6173" y="6508"/>
                    <a:pt x="7952" y="5064"/>
                    <a:pt x="7952" y="3265"/>
                  </a:cubicBezTo>
                  <a:cubicBezTo>
                    <a:pt x="7952" y="1465"/>
                    <a:pt x="6173" y="0"/>
                    <a:pt x="3976" y="0"/>
                  </a:cubicBezTo>
                  <a:close/>
                </a:path>
              </a:pathLst>
            </a:custGeom>
            <a:solidFill>
              <a:srgbClr val="191919">
                <a:alpha val="27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991" name="Google Shape;991;p32"/>
          <p:cNvCxnSpPr/>
          <p:nvPr/>
        </p:nvCxnSpPr>
        <p:spPr>
          <a:xfrm>
            <a:off x="8642700" y="4731300"/>
            <a:ext cx="1779900" cy="80010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266700" algn="bl" rotWithShape="0">
              <a:srgbClr val="000000">
                <a:alpha val="50000"/>
              </a:srgbClr>
            </a:outerShdw>
          </a:effectLst>
        </p:spPr>
      </p:cxnSp>
      <p:cxnSp>
        <p:nvCxnSpPr>
          <p:cNvPr id="992" name="Google Shape;992;p32"/>
          <p:cNvCxnSpPr/>
          <p:nvPr/>
        </p:nvCxnSpPr>
        <p:spPr>
          <a:xfrm>
            <a:off x="-879575" y="4229475"/>
            <a:ext cx="1779900" cy="80010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266700" algn="bl" rotWithShape="0">
              <a:srgbClr val="000000">
                <a:alpha val="50000"/>
              </a:srgbClr>
            </a:outerShdw>
          </a:effectLst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4" name="Google Shape;994;p33"/>
          <p:cNvPicPr preferRelativeResize="0"/>
          <p:nvPr/>
        </p:nvPicPr>
        <p:blipFill>
          <a:blip r:embed="rId2">
            <a:alphaModFix amt="60000"/>
          </a:blip>
          <a:stretch>
            <a:fillRect/>
          </a:stretch>
        </p:blipFill>
        <p:spPr>
          <a:xfrm>
            <a:off x="-1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95" name="Google Shape;995;p33"/>
          <p:cNvGrpSpPr/>
          <p:nvPr/>
        </p:nvGrpSpPr>
        <p:grpSpPr>
          <a:xfrm>
            <a:off x="-327650" y="-259200"/>
            <a:ext cx="9578200" cy="5519700"/>
            <a:chOff x="-327650" y="-259200"/>
            <a:chExt cx="9578200" cy="5519700"/>
          </a:xfrm>
        </p:grpSpPr>
        <p:cxnSp>
          <p:nvCxnSpPr>
            <p:cNvPr id="996" name="Google Shape;996;p33"/>
            <p:cNvCxnSpPr/>
            <p:nvPr/>
          </p:nvCxnSpPr>
          <p:spPr>
            <a:xfrm>
              <a:off x="-133350" y="822950"/>
              <a:ext cx="471300" cy="3747900"/>
            </a:xfrm>
            <a:prstGeom prst="straightConnector1">
              <a:avLst/>
            </a:prstGeom>
            <a:noFill/>
            <a:ln w="28575" cap="flat" cmpd="sng">
              <a:solidFill>
                <a:srgbClr val="85200C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7150" dist="161925" dir="5400000" algn="bl" rotWithShape="0">
                <a:srgbClr val="000000">
                  <a:alpha val="46000"/>
                </a:srgbClr>
              </a:outerShdw>
            </a:effectLst>
          </p:spPr>
        </p:cxnSp>
        <p:cxnSp>
          <p:nvCxnSpPr>
            <p:cNvPr id="997" name="Google Shape;997;p33"/>
            <p:cNvCxnSpPr/>
            <p:nvPr/>
          </p:nvCxnSpPr>
          <p:spPr>
            <a:xfrm flipH="1">
              <a:off x="8755250" y="-85400"/>
              <a:ext cx="495300" cy="527400"/>
            </a:xfrm>
            <a:prstGeom prst="straightConnector1">
              <a:avLst/>
            </a:prstGeom>
            <a:noFill/>
            <a:ln w="28575" cap="flat" cmpd="sng">
              <a:solidFill>
                <a:srgbClr val="85200C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7150" dist="161925" dir="5400000" algn="bl" rotWithShape="0">
                <a:srgbClr val="000000">
                  <a:alpha val="46000"/>
                </a:srgbClr>
              </a:outerShdw>
            </a:effectLst>
          </p:spPr>
        </p:cxnSp>
        <p:cxnSp>
          <p:nvCxnSpPr>
            <p:cNvPr id="998" name="Google Shape;998;p33"/>
            <p:cNvCxnSpPr/>
            <p:nvPr/>
          </p:nvCxnSpPr>
          <p:spPr>
            <a:xfrm rot="10800000">
              <a:off x="8007850" y="-254350"/>
              <a:ext cx="1189500" cy="1077300"/>
            </a:xfrm>
            <a:prstGeom prst="straightConnector1">
              <a:avLst/>
            </a:prstGeom>
            <a:noFill/>
            <a:ln w="28575" cap="flat" cmpd="sng">
              <a:solidFill>
                <a:srgbClr val="85200C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7150" dist="161925" dir="5400000" algn="bl" rotWithShape="0">
                <a:srgbClr val="000000">
                  <a:alpha val="46000"/>
                </a:srgbClr>
              </a:outerShdw>
            </a:effectLst>
          </p:spPr>
        </p:cxnSp>
        <p:cxnSp>
          <p:nvCxnSpPr>
            <p:cNvPr id="999" name="Google Shape;999;p33"/>
            <p:cNvCxnSpPr/>
            <p:nvPr/>
          </p:nvCxnSpPr>
          <p:spPr>
            <a:xfrm>
              <a:off x="-327650" y="4274825"/>
              <a:ext cx="1508700" cy="960000"/>
            </a:xfrm>
            <a:prstGeom prst="straightConnector1">
              <a:avLst/>
            </a:prstGeom>
            <a:noFill/>
            <a:ln w="28575" cap="flat" cmpd="sng">
              <a:solidFill>
                <a:srgbClr val="85200C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7150" dist="161925" dir="5400000" algn="bl" rotWithShape="0">
                <a:srgbClr val="000000">
                  <a:alpha val="46000"/>
                </a:srgbClr>
              </a:outerShdw>
            </a:effectLst>
          </p:spPr>
        </p:cxnSp>
        <p:cxnSp>
          <p:nvCxnSpPr>
            <p:cNvPr id="1000" name="Google Shape;1000;p33"/>
            <p:cNvCxnSpPr/>
            <p:nvPr/>
          </p:nvCxnSpPr>
          <p:spPr>
            <a:xfrm flipH="1">
              <a:off x="8752225" y="439500"/>
              <a:ext cx="13500" cy="4821000"/>
            </a:xfrm>
            <a:prstGeom prst="straightConnector1">
              <a:avLst/>
            </a:prstGeom>
            <a:noFill/>
            <a:ln w="28575" cap="flat" cmpd="sng">
              <a:solidFill>
                <a:srgbClr val="85200C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7150" dist="161925" dir="5400000" algn="bl" rotWithShape="0">
                <a:srgbClr val="000000">
                  <a:alpha val="46000"/>
                </a:srgbClr>
              </a:outerShdw>
            </a:effectLst>
          </p:spPr>
        </p:cxnSp>
        <p:cxnSp>
          <p:nvCxnSpPr>
            <p:cNvPr id="1001" name="Google Shape;1001;p33"/>
            <p:cNvCxnSpPr/>
            <p:nvPr/>
          </p:nvCxnSpPr>
          <p:spPr>
            <a:xfrm rot="10800000" flipH="1">
              <a:off x="-133350" y="-259200"/>
              <a:ext cx="8142000" cy="1097400"/>
            </a:xfrm>
            <a:prstGeom prst="straightConnector1">
              <a:avLst/>
            </a:prstGeom>
            <a:noFill/>
            <a:ln w="28575" cap="flat" cmpd="sng">
              <a:solidFill>
                <a:srgbClr val="85200C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7150" dist="161925" dir="5400000" algn="bl" rotWithShape="0">
                <a:srgbClr val="000000">
                  <a:alpha val="46000"/>
                </a:srgbClr>
              </a:outerShdw>
            </a:effectLst>
          </p:spPr>
        </p:cxnSp>
        <p:cxnSp>
          <p:nvCxnSpPr>
            <p:cNvPr id="1002" name="Google Shape;1002;p33"/>
            <p:cNvCxnSpPr/>
            <p:nvPr/>
          </p:nvCxnSpPr>
          <p:spPr>
            <a:xfrm>
              <a:off x="321125" y="4682225"/>
              <a:ext cx="8444700" cy="564600"/>
            </a:xfrm>
            <a:prstGeom prst="straightConnector1">
              <a:avLst/>
            </a:prstGeom>
            <a:noFill/>
            <a:ln w="28575" cap="flat" cmpd="sng">
              <a:solidFill>
                <a:srgbClr val="85200C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7150" dist="161925" dir="5400000" algn="bl" rotWithShape="0">
                <a:srgbClr val="000000">
                  <a:alpha val="46000"/>
                </a:srgbClr>
              </a:outerShdw>
            </a:effectLst>
          </p:spPr>
        </p:cxnSp>
      </p:grpSp>
      <p:grpSp>
        <p:nvGrpSpPr>
          <p:cNvPr id="1003" name="Google Shape;1003;p33"/>
          <p:cNvGrpSpPr/>
          <p:nvPr/>
        </p:nvGrpSpPr>
        <p:grpSpPr>
          <a:xfrm>
            <a:off x="8644425" y="69788"/>
            <a:ext cx="255275" cy="412200"/>
            <a:chOff x="5682925" y="3195675"/>
            <a:chExt cx="255275" cy="412200"/>
          </a:xfrm>
        </p:grpSpPr>
        <p:sp>
          <p:nvSpPr>
            <p:cNvPr id="1004" name="Google Shape;1004;p33"/>
            <p:cNvSpPr/>
            <p:nvPr/>
          </p:nvSpPr>
          <p:spPr>
            <a:xfrm>
              <a:off x="5795900" y="3245875"/>
              <a:ext cx="29325" cy="362000"/>
            </a:xfrm>
            <a:custGeom>
              <a:avLst/>
              <a:gdLst/>
              <a:ahLst/>
              <a:cxnLst/>
              <a:rect l="l" t="t" r="r" b="b"/>
              <a:pathLst>
                <a:path w="1173" h="14480" extrusionOk="0">
                  <a:moveTo>
                    <a:pt x="1172" y="14250"/>
                  </a:moveTo>
                  <a:cubicBezTo>
                    <a:pt x="1172" y="14375"/>
                    <a:pt x="900" y="14480"/>
                    <a:pt x="586" y="14480"/>
                  </a:cubicBezTo>
                  <a:lnTo>
                    <a:pt x="586" y="14480"/>
                  </a:lnTo>
                  <a:cubicBezTo>
                    <a:pt x="273" y="14480"/>
                    <a:pt x="1" y="14396"/>
                    <a:pt x="1" y="14250"/>
                  </a:cubicBezTo>
                  <a:lnTo>
                    <a:pt x="1" y="231"/>
                  </a:lnTo>
                  <a:cubicBezTo>
                    <a:pt x="1" y="105"/>
                    <a:pt x="273" y="1"/>
                    <a:pt x="586" y="1"/>
                  </a:cubicBezTo>
                  <a:lnTo>
                    <a:pt x="586" y="1"/>
                  </a:lnTo>
                  <a:cubicBezTo>
                    <a:pt x="900" y="1"/>
                    <a:pt x="1172" y="105"/>
                    <a:pt x="1172" y="23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33"/>
            <p:cNvSpPr/>
            <p:nvPr/>
          </p:nvSpPr>
          <p:spPr>
            <a:xfrm>
              <a:off x="5682925" y="3324875"/>
              <a:ext cx="255275" cy="228600"/>
            </a:xfrm>
            <a:custGeom>
              <a:avLst/>
              <a:gdLst/>
              <a:ahLst/>
              <a:cxnLst/>
              <a:rect l="l" t="t" r="r" b="b"/>
              <a:pathLst>
                <a:path w="10211" h="9144" extrusionOk="0">
                  <a:moveTo>
                    <a:pt x="5105" y="0"/>
                  </a:moveTo>
                  <a:cubicBezTo>
                    <a:pt x="2281" y="0"/>
                    <a:pt x="0" y="2051"/>
                    <a:pt x="0" y="4562"/>
                  </a:cubicBezTo>
                  <a:cubicBezTo>
                    <a:pt x="0" y="7093"/>
                    <a:pt x="2281" y="9144"/>
                    <a:pt x="5105" y="9144"/>
                  </a:cubicBezTo>
                  <a:cubicBezTo>
                    <a:pt x="7930" y="9144"/>
                    <a:pt x="10211" y="7093"/>
                    <a:pt x="10211" y="4562"/>
                  </a:cubicBezTo>
                  <a:cubicBezTo>
                    <a:pt x="10211" y="2051"/>
                    <a:pt x="7930" y="0"/>
                    <a:pt x="51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33"/>
            <p:cNvSpPr/>
            <p:nvPr/>
          </p:nvSpPr>
          <p:spPr>
            <a:xfrm>
              <a:off x="5682925" y="3324888"/>
              <a:ext cx="255275" cy="228600"/>
            </a:xfrm>
            <a:custGeom>
              <a:avLst/>
              <a:gdLst/>
              <a:ahLst/>
              <a:cxnLst/>
              <a:rect l="l" t="t" r="r" b="b"/>
              <a:pathLst>
                <a:path w="10211" h="9144" extrusionOk="0">
                  <a:moveTo>
                    <a:pt x="5105" y="0"/>
                  </a:moveTo>
                  <a:cubicBezTo>
                    <a:pt x="2281" y="0"/>
                    <a:pt x="0" y="2051"/>
                    <a:pt x="0" y="4562"/>
                  </a:cubicBezTo>
                  <a:cubicBezTo>
                    <a:pt x="0" y="7093"/>
                    <a:pt x="2281" y="9144"/>
                    <a:pt x="5105" y="9144"/>
                  </a:cubicBezTo>
                  <a:cubicBezTo>
                    <a:pt x="7930" y="9144"/>
                    <a:pt x="10211" y="7093"/>
                    <a:pt x="10211" y="4562"/>
                  </a:cubicBezTo>
                  <a:cubicBezTo>
                    <a:pt x="10211" y="2051"/>
                    <a:pt x="7930" y="0"/>
                    <a:pt x="5105" y="0"/>
                  </a:cubicBezTo>
                  <a:close/>
                </a:path>
              </a:pathLst>
            </a:custGeom>
            <a:solidFill>
              <a:srgbClr val="191919">
                <a:alpha val="14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33"/>
            <p:cNvSpPr/>
            <p:nvPr/>
          </p:nvSpPr>
          <p:spPr>
            <a:xfrm>
              <a:off x="5763475" y="3288775"/>
              <a:ext cx="94175" cy="120850"/>
            </a:xfrm>
            <a:custGeom>
              <a:avLst/>
              <a:gdLst/>
              <a:ahLst/>
              <a:cxnLst/>
              <a:rect l="l" t="t" r="r" b="b"/>
              <a:pathLst>
                <a:path w="3767" h="4834" extrusionOk="0">
                  <a:moveTo>
                    <a:pt x="1883" y="1"/>
                  </a:moveTo>
                  <a:cubicBezTo>
                    <a:pt x="837" y="1"/>
                    <a:pt x="0" y="754"/>
                    <a:pt x="0" y="1716"/>
                  </a:cubicBezTo>
                  <a:lnTo>
                    <a:pt x="0" y="3118"/>
                  </a:lnTo>
                  <a:cubicBezTo>
                    <a:pt x="0" y="4081"/>
                    <a:pt x="837" y="4834"/>
                    <a:pt x="1883" y="4834"/>
                  </a:cubicBezTo>
                  <a:cubicBezTo>
                    <a:pt x="2930" y="4834"/>
                    <a:pt x="3766" y="4081"/>
                    <a:pt x="3766" y="3118"/>
                  </a:cubicBezTo>
                  <a:lnTo>
                    <a:pt x="3766" y="1716"/>
                  </a:lnTo>
                  <a:cubicBezTo>
                    <a:pt x="3766" y="754"/>
                    <a:pt x="2930" y="1"/>
                    <a:pt x="188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33"/>
            <p:cNvSpPr/>
            <p:nvPr/>
          </p:nvSpPr>
          <p:spPr>
            <a:xfrm>
              <a:off x="5711150" y="3195675"/>
              <a:ext cx="198800" cy="162700"/>
            </a:xfrm>
            <a:custGeom>
              <a:avLst/>
              <a:gdLst/>
              <a:ahLst/>
              <a:cxnLst/>
              <a:rect l="l" t="t" r="r" b="b"/>
              <a:pathLst>
                <a:path w="7952" h="6508" extrusionOk="0">
                  <a:moveTo>
                    <a:pt x="3976" y="0"/>
                  </a:moveTo>
                  <a:cubicBezTo>
                    <a:pt x="1779" y="0"/>
                    <a:pt x="1" y="1465"/>
                    <a:pt x="1" y="3264"/>
                  </a:cubicBezTo>
                  <a:cubicBezTo>
                    <a:pt x="1" y="5064"/>
                    <a:pt x="1779" y="6507"/>
                    <a:pt x="3976" y="6507"/>
                  </a:cubicBezTo>
                  <a:cubicBezTo>
                    <a:pt x="6173" y="6507"/>
                    <a:pt x="7952" y="5064"/>
                    <a:pt x="7952" y="3264"/>
                  </a:cubicBezTo>
                  <a:cubicBezTo>
                    <a:pt x="7952" y="1465"/>
                    <a:pt x="6173" y="0"/>
                    <a:pt x="397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33"/>
            <p:cNvSpPr/>
            <p:nvPr/>
          </p:nvSpPr>
          <p:spPr>
            <a:xfrm>
              <a:off x="5711163" y="3195675"/>
              <a:ext cx="198800" cy="162700"/>
            </a:xfrm>
            <a:custGeom>
              <a:avLst/>
              <a:gdLst/>
              <a:ahLst/>
              <a:cxnLst/>
              <a:rect l="l" t="t" r="r" b="b"/>
              <a:pathLst>
                <a:path w="7952" h="6508" extrusionOk="0">
                  <a:moveTo>
                    <a:pt x="3976" y="0"/>
                  </a:moveTo>
                  <a:cubicBezTo>
                    <a:pt x="1779" y="0"/>
                    <a:pt x="1" y="1465"/>
                    <a:pt x="1" y="3265"/>
                  </a:cubicBezTo>
                  <a:cubicBezTo>
                    <a:pt x="1" y="5064"/>
                    <a:pt x="1779" y="6508"/>
                    <a:pt x="3976" y="6508"/>
                  </a:cubicBezTo>
                  <a:cubicBezTo>
                    <a:pt x="6173" y="6508"/>
                    <a:pt x="7952" y="5064"/>
                    <a:pt x="7952" y="3265"/>
                  </a:cubicBezTo>
                  <a:cubicBezTo>
                    <a:pt x="7952" y="1465"/>
                    <a:pt x="6173" y="0"/>
                    <a:pt x="397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33"/>
            <p:cNvSpPr/>
            <p:nvPr/>
          </p:nvSpPr>
          <p:spPr>
            <a:xfrm>
              <a:off x="5711150" y="3195688"/>
              <a:ext cx="198800" cy="162700"/>
            </a:xfrm>
            <a:custGeom>
              <a:avLst/>
              <a:gdLst/>
              <a:ahLst/>
              <a:cxnLst/>
              <a:rect l="l" t="t" r="r" b="b"/>
              <a:pathLst>
                <a:path w="7952" h="6508" extrusionOk="0">
                  <a:moveTo>
                    <a:pt x="3976" y="0"/>
                  </a:moveTo>
                  <a:cubicBezTo>
                    <a:pt x="1779" y="0"/>
                    <a:pt x="1" y="1465"/>
                    <a:pt x="1" y="3265"/>
                  </a:cubicBezTo>
                  <a:cubicBezTo>
                    <a:pt x="1" y="5064"/>
                    <a:pt x="1779" y="6508"/>
                    <a:pt x="3976" y="6508"/>
                  </a:cubicBezTo>
                  <a:cubicBezTo>
                    <a:pt x="6173" y="6508"/>
                    <a:pt x="7952" y="5064"/>
                    <a:pt x="7952" y="3265"/>
                  </a:cubicBezTo>
                  <a:cubicBezTo>
                    <a:pt x="7952" y="1465"/>
                    <a:pt x="6173" y="0"/>
                    <a:pt x="3976" y="0"/>
                  </a:cubicBezTo>
                  <a:close/>
                </a:path>
              </a:pathLst>
            </a:custGeom>
            <a:solidFill>
              <a:srgbClr val="191919">
                <a:alpha val="27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1" name="Google Shape;1011;p33"/>
          <p:cNvGrpSpPr/>
          <p:nvPr/>
        </p:nvGrpSpPr>
        <p:grpSpPr>
          <a:xfrm>
            <a:off x="176225" y="4274813"/>
            <a:ext cx="255275" cy="412200"/>
            <a:chOff x="5682925" y="3195675"/>
            <a:chExt cx="255275" cy="412200"/>
          </a:xfrm>
        </p:grpSpPr>
        <p:sp>
          <p:nvSpPr>
            <p:cNvPr id="1012" name="Google Shape;1012;p33"/>
            <p:cNvSpPr/>
            <p:nvPr/>
          </p:nvSpPr>
          <p:spPr>
            <a:xfrm>
              <a:off x="5795900" y="3245875"/>
              <a:ext cx="29325" cy="362000"/>
            </a:xfrm>
            <a:custGeom>
              <a:avLst/>
              <a:gdLst/>
              <a:ahLst/>
              <a:cxnLst/>
              <a:rect l="l" t="t" r="r" b="b"/>
              <a:pathLst>
                <a:path w="1173" h="14480" extrusionOk="0">
                  <a:moveTo>
                    <a:pt x="1172" y="14250"/>
                  </a:moveTo>
                  <a:cubicBezTo>
                    <a:pt x="1172" y="14375"/>
                    <a:pt x="900" y="14480"/>
                    <a:pt x="586" y="14480"/>
                  </a:cubicBezTo>
                  <a:lnTo>
                    <a:pt x="586" y="14480"/>
                  </a:lnTo>
                  <a:cubicBezTo>
                    <a:pt x="273" y="14480"/>
                    <a:pt x="1" y="14396"/>
                    <a:pt x="1" y="14250"/>
                  </a:cubicBezTo>
                  <a:lnTo>
                    <a:pt x="1" y="231"/>
                  </a:lnTo>
                  <a:cubicBezTo>
                    <a:pt x="1" y="105"/>
                    <a:pt x="273" y="1"/>
                    <a:pt x="586" y="1"/>
                  </a:cubicBezTo>
                  <a:lnTo>
                    <a:pt x="586" y="1"/>
                  </a:lnTo>
                  <a:cubicBezTo>
                    <a:pt x="900" y="1"/>
                    <a:pt x="1172" y="105"/>
                    <a:pt x="1172" y="23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33"/>
            <p:cNvSpPr/>
            <p:nvPr/>
          </p:nvSpPr>
          <p:spPr>
            <a:xfrm>
              <a:off x="5682925" y="3324875"/>
              <a:ext cx="255275" cy="228600"/>
            </a:xfrm>
            <a:custGeom>
              <a:avLst/>
              <a:gdLst/>
              <a:ahLst/>
              <a:cxnLst/>
              <a:rect l="l" t="t" r="r" b="b"/>
              <a:pathLst>
                <a:path w="10211" h="9144" extrusionOk="0">
                  <a:moveTo>
                    <a:pt x="5105" y="0"/>
                  </a:moveTo>
                  <a:cubicBezTo>
                    <a:pt x="2281" y="0"/>
                    <a:pt x="0" y="2051"/>
                    <a:pt x="0" y="4562"/>
                  </a:cubicBezTo>
                  <a:cubicBezTo>
                    <a:pt x="0" y="7093"/>
                    <a:pt x="2281" y="9144"/>
                    <a:pt x="5105" y="9144"/>
                  </a:cubicBezTo>
                  <a:cubicBezTo>
                    <a:pt x="7930" y="9144"/>
                    <a:pt x="10211" y="7093"/>
                    <a:pt x="10211" y="4562"/>
                  </a:cubicBezTo>
                  <a:cubicBezTo>
                    <a:pt x="10211" y="2051"/>
                    <a:pt x="7930" y="0"/>
                    <a:pt x="51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33"/>
            <p:cNvSpPr/>
            <p:nvPr/>
          </p:nvSpPr>
          <p:spPr>
            <a:xfrm>
              <a:off x="5682925" y="3324888"/>
              <a:ext cx="255275" cy="228600"/>
            </a:xfrm>
            <a:custGeom>
              <a:avLst/>
              <a:gdLst/>
              <a:ahLst/>
              <a:cxnLst/>
              <a:rect l="l" t="t" r="r" b="b"/>
              <a:pathLst>
                <a:path w="10211" h="9144" extrusionOk="0">
                  <a:moveTo>
                    <a:pt x="5105" y="0"/>
                  </a:moveTo>
                  <a:cubicBezTo>
                    <a:pt x="2281" y="0"/>
                    <a:pt x="0" y="2051"/>
                    <a:pt x="0" y="4562"/>
                  </a:cubicBezTo>
                  <a:cubicBezTo>
                    <a:pt x="0" y="7093"/>
                    <a:pt x="2281" y="9144"/>
                    <a:pt x="5105" y="9144"/>
                  </a:cubicBezTo>
                  <a:cubicBezTo>
                    <a:pt x="7930" y="9144"/>
                    <a:pt x="10211" y="7093"/>
                    <a:pt x="10211" y="4562"/>
                  </a:cubicBezTo>
                  <a:cubicBezTo>
                    <a:pt x="10211" y="2051"/>
                    <a:pt x="7930" y="0"/>
                    <a:pt x="5105" y="0"/>
                  </a:cubicBezTo>
                  <a:close/>
                </a:path>
              </a:pathLst>
            </a:custGeom>
            <a:solidFill>
              <a:srgbClr val="191919">
                <a:alpha val="14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33"/>
            <p:cNvSpPr/>
            <p:nvPr/>
          </p:nvSpPr>
          <p:spPr>
            <a:xfrm>
              <a:off x="5763475" y="3288775"/>
              <a:ext cx="94175" cy="120850"/>
            </a:xfrm>
            <a:custGeom>
              <a:avLst/>
              <a:gdLst/>
              <a:ahLst/>
              <a:cxnLst/>
              <a:rect l="l" t="t" r="r" b="b"/>
              <a:pathLst>
                <a:path w="3767" h="4834" extrusionOk="0">
                  <a:moveTo>
                    <a:pt x="1883" y="1"/>
                  </a:moveTo>
                  <a:cubicBezTo>
                    <a:pt x="837" y="1"/>
                    <a:pt x="0" y="754"/>
                    <a:pt x="0" y="1716"/>
                  </a:cubicBezTo>
                  <a:lnTo>
                    <a:pt x="0" y="3118"/>
                  </a:lnTo>
                  <a:cubicBezTo>
                    <a:pt x="0" y="4081"/>
                    <a:pt x="837" y="4834"/>
                    <a:pt x="1883" y="4834"/>
                  </a:cubicBezTo>
                  <a:cubicBezTo>
                    <a:pt x="2930" y="4834"/>
                    <a:pt x="3766" y="4081"/>
                    <a:pt x="3766" y="3118"/>
                  </a:cubicBezTo>
                  <a:lnTo>
                    <a:pt x="3766" y="1716"/>
                  </a:lnTo>
                  <a:cubicBezTo>
                    <a:pt x="3766" y="754"/>
                    <a:pt x="2930" y="1"/>
                    <a:pt x="188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33"/>
            <p:cNvSpPr/>
            <p:nvPr/>
          </p:nvSpPr>
          <p:spPr>
            <a:xfrm>
              <a:off x="5711150" y="3195675"/>
              <a:ext cx="198800" cy="162700"/>
            </a:xfrm>
            <a:custGeom>
              <a:avLst/>
              <a:gdLst/>
              <a:ahLst/>
              <a:cxnLst/>
              <a:rect l="l" t="t" r="r" b="b"/>
              <a:pathLst>
                <a:path w="7952" h="6508" extrusionOk="0">
                  <a:moveTo>
                    <a:pt x="3976" y="0"/>
                  </a:moveTo>
                  <a:cubicBezTo>
                    <a:pt x="1779" y="0"/>
                    <a:pt x="1" y="1465"/>
                    <a:pt x="1" y="3264"/>
                  </a:cubicBezTo>
                  <a:cubicBezTo>
                    <a:pt x="1" y="5064"/>
                    <a:pt x="1779" y="6507"/>
                    <a:pt x="3976" y="6507"/>
                  </a:cubicBezTo>
                  <a:cubicBezTo>
                    <a:pt x="6173" y="6507"/>
                    <a:pt x="7952" y="5064"/>
                    <a:pt x="7952" y="3264"/>
                  </a:cubicBezTo>
                  <a:cubicBezTo>
                    <a:pt x="7952" y="1465"/>
                    <a:pt x="6173" y="0"/>
                    <a:pt x="397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33"/>
            <p:cNvSpPr/>
            <p:nvPr/>
          </p:nvSpPr>
          <p:spPr>
            <a:xfrm>
              <a:off x="5711163" y="3195675"/>
              <a:ext cx="198800" cy="162700"/>
            </a:xfrm>
            <a:custGeom>
              <a:avLst/>
              <a:gdLst/>
              <a:ahLst/>
              <a:cxnLst/>
              <a:rect l="l" t="t" r="r" b="b"/>
              <a:pathLst>
                <a:path w="7952" h="6508" extrusionOk="0">
                  <a:moveTo>
                    <a:pt x="3976" y="0"/>
                  </a:moveTo>
                  <a:cubicBezTo>
                    <a:pt x="1779" y="0"/>
                    <a:pt x="1" y="1465"/>
                    <a:pt x="1" y="3265"/>
                  </a:cubicBezTo>
                  <a:cubicBezTo>
                    <a:pt x="1" y="5064"/>
                    <a:pt x="1779" y="6508"/>
                    <a:pt x="3976" y="6508"/>
                  </a:cubicBezTo>
                  <a:cubicBezTo>
                    <a:pt x="6173" y="6508"/>
                    <a:pt x="7952" y="5064"/>
                    <a:pt x="7952" y="3265"/>
                  </a:cubicBezTo>
                  <a:cubicBezTo>
                    <a:pt x="7952" y="1465"/>
                    <a:pt x="6173" y="0"/>
                    <a:pt x="397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33"/>
            <p:cNvSpPr/>
            <p:nvPr/>
          </p:nvSpPr>
          <p:spPr>
            <a:xfrm>
              <a:off x="5711150" y="3195688"/>
              <a:ext cx="198800" cy="162700"/>
            </a:xfrm>
            <a:custGeom>
              <a:avLst/>
              <a:gdLst/>
              <a:ahLst/>
              <a:cxnLst/>
              <a:rect l="l" t="t" r="r" b="b"/>
              <a:pathLst>
                <a:path w="7952" h="6508" extrusionOk="0">
                  <a:moveTo>
                    <a:pt x="3976" y="0"/>
                  </a:moveTo>
                  <a:cubicBezTo>
                    <a:pt x="1779" y="0"/>
                    <a:pt x="1" y="1465"/>
                    <a:pt x="1" y="3265"/>
                  </a:cubicBezTo>
                  <a:cubicBezTo>
                    <a:pt x="1" y="5064"/>
                    <a:pt x="1779" y="6508"/>
                    <a:pt x="3976" y="6508"/>
                  </a:cubicBezTo>
                  <a:cubicBezTo>
                    <a:pt x="6173" y="6508"/>
                    <a:pt x="7952" y="5064"/>
                    <a:pt x="7952" y="3265"/>
                  </a:cubicBezTo>
                  <a:cubicBezTo>
                    <a:pt x="7952" y="1465"/>
                    <a:pt x="6173" y="0"/>
                    <a:pt x="3976" y="0"/>
                  </a:cubicBezTo>
                  <a:close/>
                </a:path>
              </a:pathLst>
            </a:custGeom>
            <a:solidFill>
              <a:srgbClr val="191919">
                <a:alpha val="27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6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zeret Mono"/>
              <a:buNone/>
              <a:defRPr sz="2900" b="1">
                <a:solidFill>
                  <a:schemeClr val="lt1"/>
                </a:solidFill>
                <a:latin typeface="Azeret Mono"/>
                <a:ea typeface="Azeret Mono"/>
                <a:cs typeface="Azeret Mono"/>
                <a:sym typeface="Azeret Mon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zeret Mono"/>
              <a:buNone/>
              <a:defRPr sz="2900" b="1">
                <a:solidFill>
                  <a:schemeClr val="lt1"/>
                </a:solidFill>
                <a:latin typeface="Azeret Mono"/>
                <a:ea typeface="Azeret Mono"/>
                <a:cs typeface="Azeret Mono"/>
                <a:sym typeface="Azeret Mon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zeret Mono"/>
              <a:buNone/>
              <a:defRPr sz="2900" b="1">
                <a:solidFill>
                  <a:schemeClr val="lt1"/>
                </a:solidFill>
                <a:latin typeface="Azeret Mono"/>
                <a:ea typeface="Azeret Mono"/>
                <a:cs typeface="Azeret Mono"/>
                <a:sym typeface="Azeret Mon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zeret Mono"/>
              <a:buNone/>
              <a:defRPr sz="2900" b="1">
                <a:solidFill>
                  <a:schemeClr val="lt1"/>
                </a:solidFill>
                <a:latin typeface="Azeret Mono"/>
                <a:ea typeface="Azeret Mono"/>
                <a:cs typeface="Azeret Mono"/>
                <a:sym typeface="Azeret Mon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zeret Mono"/>
              <a:buNone/>
              <a:defRPr sz="2900" b="1">
                <a:solidFill>
                  <a:schemeClr val="lt1"/>
                </a:solidFill>
                <a:latin typeface="Azeret Mono"/>
                <a:ea typeface="Azeret Mono"/>
                <a:cs typeface="Azeret Mono"/>
                <a:sym typeface="Azeret Mon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zeret Mono"/>
              <a:buNone/>
              <a:defRPr sz="2900" b="1">
                <a:solidFill>
                  <a:schemeClr val="lt1"/>
                </a:solidFill>
                <a:latin typeface="Azeret Mono"/>
                <a:ea typeface="Azeret Mono"/>
                <a:cs typeface="Azeret Mono"/>
                <a:sym typeface="Azeret Mon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zeret Mono"/>
              <a:buNone/>
              <a:defRPr sz="2900" b="1">
                <a:solidFill>
                  <a:schemeClr val="lt1"/>
                </a:solidFill>
                <a:latin typeface="Azeret Mono"/>
                <a:ea typeface="Azeret Mono"/>
                <a:cs typeface="Azeret Mono"/>
                <a:sym typeface="Azeret Mon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zeret Mono"/>
              <a:buNone/>
              <a:defRPr sz="2900" b="1">
                <a:solidFill>
                  <a:schemeClr val="lt1"/>
                </a:solidFill>
                <a:latin typeface="Azeret Mono"/>
                <a:ea typeface="Azeret Mono"/>
                <a:cs typeface="Azeret Mono"/>
                <a:sym typeface="Azeret Mon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zeret Mono"/>
              <a:buNone/>
              <a:defRPr sz="2900" b="1">
                <a:solidFill>
                  <a:schemeClr val="lt1"/>
                </a:solidFill>
                <a:latin typeface="Azeret Mono"/>
                <a:ea typeface="Azeret Mono"/>
                <a:cs typeface="Azeret Mono"/>
                <a:sym typeface="Azeret Mon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Jost"/>
              <a:buChar char="●"/>
              <a:defRPr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Jost"/>
              <a:buChar char="○"/>
              <a:defRPr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Jost"/>
              <a:buChar char="■"/>
              <a:defRPr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Jost"/>
              <a:buChar char="●"/>
              <a:defRPr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Jost"/>
              <a:buChar char="○"/>
              <a:defRPr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Jost"/>
              <a:buChar char="■"/>
              <a:defRPr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Jost"/>
              <a:buChar char="●"/>
              <a:defRPr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Jost"/>
              <a:buChar char="○"/>
              <a:defRPr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Jost"/>
              <a:buChar char="■"/>
              <a:defRPr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5" r:id="rId3"/>
    <p:sldLayoutId id="2147483658" r:id="rId4"/>
    <p:sldLayoutId id="2147483668" r:id="rId5"/>
    <p:sldLayoutId id="2147483673" r:id="rId6"/>
    <p:sldLayoutId id="2147483678" r:id="rId7"/>
    <p:sldLayoutId id="2147483679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10" Type="http://schemas.openxmlformats.org/officeDocument/2006/relationships/image" Target="../media/image18.svg"/><Relationship Id="rId4" Type="http://schemas.openxmlformats.org/officeDocument/2006/relationships/image" Target="../media/image12.svg"/><Relationship Id="rId9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Google Shape;1029;p37"/>
          <p:cNvSpPr txBox="1">
            <a:spLocks noGrp="1"/>
          </p:cNvSpPr>
          <p:nvPr>
            <p:ph type="ctrTitle"/>
          </p:nvPr>
        </p:nvSpPr>
        <p:spPr>
          <a:xfrm>
            <a:off x="1086450" y="1151218"/>
            <a:ext cx="6971100" cy="226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2000"/>
              </a:spcBef>
              <a:spcAft>
                <a:spcPts val="0"/>
              </a:spcAft>
              <a:buNone/>
            </a:pPr>
            <a:r>
              <a:rPr lang="en" sz="6000" b="0" dirty="0">
                <a:solidFill>
                  <a:schemeClr val="lt2"/>
                </a:solidFill>
                <a:latin typeface="Azeret Mono ExtraBold"/>
                <a:ea typeface="Azeret Mono ExtraBold"/>
                <a:cs typeface="Azeret Mono ExtraBold"/>
                <a:sym typeface="Azeret Mono ExtraBold"/>
              </a:rPr>
              <a:t>Crimes in Los Angeles</a:t>
            </a:r>
            <a:endParaRPr sz="6000" b="0" dirty="0">
              <a:solidFill>
                <a:schemeClr val="lt2"/>
              </a:solidFill>
              <a:latin typeface="Azeret Mono ExtraBold"/>
              <a:ea typeface="Azeret Mono ExtraBold"/>
              <a:cs typeface="Azeret Mono ExtraBold"/>
              <a:sym typeface="Azeret Mono ExtraBold"/>
            </a:endParaRPr>
          </a:p>
        </p:txBody>
      </p:sp>
      <p:sp>
        <p:nvSpPr>
          <p:cNvPr id="1030" name="Google Shape;1030;p37"/>
          <p:cNvSpPr txBox="1">
            <a:spLocks noGrp="1"/>
          </p:cNvSpPr>
          <p:nvPr>
            <p:ph type="subTitle" idx="1"/>
          </p:nvPr>
        </p:nvSpPr>
        <p:spPr>
          <a:xfrm>
            <a:off x="2307600" y="3516482"/>
            <a:ext cx="45288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lt1"/>
                </a:solidFill>
              </a:rPr>
              <a:t>Husain Mohamed Redha Hubail</a:t>
            </a:r>
            <a:endParaRPr b="1" dirty="0">
              <a:solidFill>
                <a:schemeClr val="lt1"/>
              </a:solidFill>
            </a:endParaRPr>
          </a:p>
        </p:txBody>
      </p:sp>
      <p:grpSp>
        <p:nvGrpSpPr>
          <p:cNvPr id="1031" name="Google Shape;1031;p37"/>
          <p:cNvGrpSpPr/>
          <p:nvPr/>
        </p:nvGrpSpPr>
        <p:grpSpPr>
          <a:xfrm>
            <a:off x="206600" y="195353"/>
            <a:ext cx="8180950" cy="4864425"/>
            <a:chOff x="206600" y="179025"/>
            <a:chExt cx="8180950" cy="4864425"/>
          </a:xfrm>
        </p:grpSpPr>
        <p:cxnSp>
          <p:nvCxnSpPr>
            <p:cNvPr id="1032" name="Google Shape;1032;p37"/>
            <p:cNvCxnSpPr/>
            <p:nvPr/>
          </p:nvCxnSpPr>
          <p:spPr>
            <a:xfrm>
              <a:off x="3731975" y="179025"/>
              <a:ext cx="3966000" cy="358200"/>
            </a:xfrm>
            <a:prstGeom prst="straightConnector1">
              <a:avLst/>
            </a:pr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7150" dist="266700" algn="bl" rotWithShape="0">
                <a:srgbClr val="000000">
                  <a:alpha val="50000"/>
                </a:srgbClr>
              </a:outerShdw>
            </a:effectLst>
          </p:spPr>
        </p:cxnSp>
        <p:cxnSp>
          <p:nvCxnSpPr>
            <p:cNvPr id="1033" name="Google Shape;1033;p37"/>
            <p:cNvCxnSpPr/>
            <p:nvPr/>
          </p:nvCxnSpPr>
          <p:spPr>
            <a:xfrm flipH="1">
              <a:off x="206600" y="199675"/>
              <a:ext cx="3552900" cy="1032900"/>
            </a:xfrm>
            <a:prstGeom prst="straightConnector1">
              <a:avLst/>
            </a:pr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7150" dist="266700" algn="bl" rotWithShape="0">
                <a:srgbClr val="000000">
                  <a:alpha val="50000"/>
                </a:srgbClr>
              </a:outerShdw>
            </a:effectLst>
          </p:spPr>
        </p:cxnSp>
        <p:cxnSp>
          <p:nvCxnSpPr>
            <p:cNvPr id="1034" name="Google Shape;1034;p37"/>
            <p:cNvCxnSpPr/>
            <p:nvPr/>
          </p:nvCxnSpPr>
          <p:spPr>
            <a:xfrm>
              <a:off x="274100" y="1281425"/>
              <a:ext cx="781200" cy="3686700"/>
            </a:xfrm>
            <a:prstGeom prst="straightConnector1">
              <a:avLst/>
            </a:pr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7150" dist="266700" algn="bl" rotWithShape="0">
                <a:srgbClr val="000000">
                  <a:alpha val="50000"/>
                </a:srgbClr>
              </a:outerShdw>
            </a:effectLst>
          </p:spPr>
        </p:cxnSp>
        <p:cxnSp>
          <p:nvCxnSpPr>
            <p:cNvPr id="1035" name="Google Shape;1035;p37"/>
            <p:cNvCxnSpPr/>
            <p:nvPr/>
          </p:nvCxnSpPr>
          <p:spPr>
            <a:xfrm rot="10800000" flipH="1">
              <a:off x="1103250" y="4365150"/>
              <a:ext cx="7284300" cy="678300"/>
            </a:xfrm>
            <a:prstGeom prst="straightConnector1">
              <a:avLst/>
            </a:pr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7150" dist="266700" algn="bl" rotWithShape="0">
                <a:srgbClr val="000000">
                  <a:alpha val="50000"/>
                </a:srgbClr>
              </a:outerShdw>
            </a:effectLst>
          </p:spPr>
        </p:cxnSp>
        <p:cxnSp>
          <p:nvCxnSpPr>
            <p:cNvPr id="1036" name="Google Shape;1036;p37"/>
            <p:cNvCxnSpPr/>
            <p:nvPr/>
          </p:nvCxnSpPr>
          <p:spPr>
            <a:xfrm rot="10800000">
              <a:off x="7650475" y="540950"/>
              <a:ext cx="723900" cy="3787200"/>
            </a:xfrm>
            <a:prstGeom prst="straightConnector1">
              <a:avLst/>
            </a:pr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7150" dist="266700" algn="bl" rotWithShape="0">
                <a:srgbClr val="000000">
                  <a:alpha val="50000"/>
                </a:srgbClr>
              </a:outerShdw>
            </a:effectLst>
          </p:spPr>
        </p:cxnSp>
      </p:grpSp>
      <p:grpSp>
        <p:nvGrpSpPr>
          <p:cNvPr id="1037" name="Google Shape;1037;p37"/>
          <p:cNvGrpSpPr/>
          <p:nvPr/>
        </p:nvGrpSpPr>
        <p:grpSpPr>
          <a:xfrm>
            <a:off x="7535125" y="338113"/>
            <a:ext cx="255275" cy="412200"/>
            <a:chOff x="5682925" y="3195675"/>
            <a:chExt cx="255275" cy="412200"/>
          </a:xfrm>
        </p:grpSpPr>
        <p:sp>
          <p:nvSpPr>
            <p:cNvPr id="1038" name="Google Shape;1038;p37"/>
            <p:cNvSpPr/>
            <p:nvPr/>
          </p:nvSpPr>
          <p:spPr>
            <a:xfrm>
              <a:off x="5795900" y="3245875"/>
              <a:ext cx="29325" cy="362000"/>
            </a:xfrm>
            <a:custGeom>
              <a:avLst/>
              <a:gdLst/>
              <a:ahLst/>
              <a:cxnLst/>
              <a:rect l="l" t="t" r="r" b="b"/>
              <a:pathLst>
                <a:path w="1173" h="14480" extrusionOk="0">
                  <a:moveTo>
                    <a:pt x="1172" y="14250"/>
                  </a:moveTo>
                  <a:cubicBezTo>
                    <a:pt x="1172" y="14375"/>
                    <a:pt x="900" y="14480"/>
                    <a:pt x="586" y="14480"/>
                  </a:cubicBezTo>
                  <a:lnTo>
                    <a:pt x="586" y="14480"/>
                  </a:lnTo>
                  <a:cubicBezTo>
                    <a:pt x="273" y="14480"/>
                    <a:pt x="1" y="14396"/>
                    <a:pt x="1" y="14250"/>
                  </a:cubicBezTo>
                  <a:lnTo>
                    <a:pt x="1" y="231"/>
                  </a:lnTo>
                  <a:cubicBezTo>
                    <a:pt x="1" y="105"/>
                    <a:pt x="273" y="1"/>
                    <a:pt x="586" y="1"/>
                  </a:cubicBezTo>
                  <a:lnTo>
                    <a:pt x="586" y="1"/>
                  </a:lnTo>
                  <a:cubicBezTo>
                    <a:pt x="900" y="1"/>
                    <a:pt x="1172" y="105"/>
                    <a:pt x="1172" y="23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37"/>
            <p:cNvSpPr/>
            <p:nvPr/>
          </p:nvSpPr>
          <p:spPr>
            <a:xfrm>
              <a:off x="5682925" y="3324875"/>
              <a:ext cx="255275" cy="228600"/>
            </a:xfrm>
            <a:custGeom>
              <a:avLst/>
              <a:gdLst/>
              <a:ahLst/>
              <a:cxnLst/>
              <a:rect l="l" t="t" r="r" b="b"/>
              <a:pathLst>
                <a:path w="10211" h="9144" extrusionOk="0">
                  <a:moveTo>
                    <a:pt x="5105" y="0"/>
                  </a:moveTo>
                  <a:cubicBezTo>
                    <a:pt x="2281" y="0"/>
                    <a:pt x="0" y="2051"/>
                    <a:pt x="0" y="4562"/>
                  </a:cubicBezTo>
                  <a:cubicBezTo>
                    <a:pt x="0" y="7093"/>
                    <a:pt x="2281" y="9144"/>
                    <a:pt x="5105" y="9144"/>
                  </a:cubicBezTo>
                  <a:cubicBezTo>
                    <a:pt x="7930" y="9144"/>
                    <a:pt x="10211" y="7093"/>
                    <a:pt x="10211" y="4562"/>
                  </a:cubicBezTo>
                  <a:cubicBezTo>
                    <a:pt x="10211" y="2051"/>
                    <a:pt x="7930" y="0"/>
                    <a:pt x="51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37"/>
            <p:cNvSpPr/>
            <p:nvPr/>
          </p:nvSpPr>
          <p:spPr>
            <a:xfrm>
              <a:off x="5682925" y="3324888"/>
              <a:ext cx="255275" cy="228600"/>
            </a:xfrm>
            <a:custGeom>
              <a:avLst/>
              <a:gdLst/>
              <a:ahLst/>
              <a:cxnLst/>
              <a:rect l="l" t="t" r="r" b="b"/>
              <a:pathLst>
                <a:path w="10211" h="9144" extrusionOk="0">
                  <a:moveTo>
                    <a:pt x="5105" y="0"/>
                  </a:moveTo>
                  <a:cubicBezTo>
                    <a:pt x="2281" y="0"/>
                    <a:pt x="0" y="2051"/>
                    <a:pt x="0" y="4562"/>
                  </a:cubicBezTo>
                  <a:cubicBezTo>
                    <a:pt x="0" y="7093"/>
                    <a:pt x="2281" y="9144"/>
                    <a:pt x="5105" y="9144"/>
                  </a:cubicBezTo>
                  <a:cubicBezTo>
                    <a:pt x="7930" y="9144"/>
                    <a:pt x="10211" y="7093"/>
                    <a:pt x="10211" y="4562"/>
                  </a:cubicBezTo>
                  <a:cubicBezTo>
                    <a:pt x="10211" y="2051"/>
                    <a:pt x="7930" y="0"/>
                    <a:pt x="5105" y="0"/>
                  </a:cubicBezTo>
                  <a:close/>
                </a:path>
              </a:pathLst>
            </a:custGeom>
            <a:solidFill>
              <a:srgbClr val="191919">
                <a:alpha val="14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37"/>
            <p:cNvSpPr/>
            <p:nvPr/>
          </p:nvSpPr>
          <p:spPr>
            <a:xfrm>
              <a:off x="5763475" y="3288775"/>
              <a:ext cx="94175" cy="120850"/>
            </a:xfrm>
            <a:custGeom>
              <a:avLst/>
              <a:gdLst/>
              <a:ahLst/>
              <a:cxnLst/>
              <a:rect l="l" t="t" r="r" b="b"/>
              <a:pathLst>
                <a:path w="3767" h="4834" extrusionOk="0">
                  <a:moveTo>
                    <a:pt x="1883" y="1"/>
                  </a:moveTo>
                  <a:cubicBezTo>
                    <a:pt x="837" y="1"/>
                    <a:pt x="0" y="754"/>
                    <a:pt x="0" y="1716"/>
                  </a:cubicBezTo>
                  <a:lnTo>
                    <a:pt x="0" y="3118"/>
                  </a:lnTo>
                  <a:cubicBezTo>
                    <a:pt x="0" y="4081"/>
                    <a:pt x="837" y="4834"/>
                    <a:pt x="1883" y="4834"/>
                  </a:cubicBezTo>
                  <a:cubicBezTo>
                    <a:pt x="2930" y="4834"/>
                    <a:pt x="3766" y="4081"/>
                    <a:pt x="3766" y="3118"/>
                  </a:cubicBezTo>
                  <a:lnTo>
                    <a:pt x="3766" y="1716"/>
                  </a:lnTo>
                  <a:cubicBezTo>
                    <a:pt x="3766" y="754"/>
                    <a:pt x="2930" y="1"/>
                    <a:pt x="188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37"/>
            <p:cNvSpPr/>
            <p:nvPr/>
          </p:nvSpPr>
          <p:spPr>
            <a:xfrm>
              <a:off x="5711150" y="3195675"/>
              <a:ext cx="198800" cy="162700"/>
            </a:xfrm>
            <a:custGeom>
              <a:avLst/>
              <a:gdLst/>
              <a:ahLst/>
              <a:cxnLst/>
              <a:rect l="l" t="t" r="r" b="b"/>
              <a:pathLst>
                <a:path w="7952" h="6508" extrusionOk="0">
                  <a:moveTo>
                    <a:pt x="3976" y="0"/>
                  </a:moveTo>
                  <a:cubicBezTo>
                    <a:pt x="1779" y="0"/>
                    <a:pt x="1" y="1465"/>
                    <a:pt x="1" y="3264"/>
                  </a:cubicBezTo>
                  <a:cubicBezTo>
                    <a:pt x="1" y="5064"/>
                    <a:pt x="1779" y="6507"/>
                    <a:pt x="3976" y="6507"/>
                  </a:cubicBezTo>
                  <a:cubicBezTo>
                    <a:pt x="6173" y="6507"/>
                    <a:pt x="7952" y="5064"/>
                    <a:pt x="7952" y="3264"/>
                  </a:cubicBezTo>
                  <a:cubicBezTo>
                    <a:pt x="7952" y="1465"/>
                    <a:pt x="6173" y="0"/>
                    <a:pt x="397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37"/>
            <p:cNvSpPr/>
            <p:nvPr/>
          </p:nvSpPr>
          <p:spPr>
            <a:xfrm>
              <a:off x="5711163" y="3195675"/>
              <a:ext cx="198800" cy="162700"/>
            </a:xfrm>
            <a:custGeom>
              <a:avLst/>
              <a:gdLst/>
              <a:ahLst/>
              <a:cxnLst/>
              <a:rect l="l" t="t" r="r" b="b"/>
              <a:pathLst>
                <a:path w="7952" h="6508" extrusionOk="0">
                  <a:moveTo>
                    <a:pt x="3976" y="0"/>
                  </a:moveTo>
                  <a:cubicBezTo>
                    <a:pt x="1779" y="0"/>
                    <a:pt x="1" y="1465"/>
                    <a:pt x="1" y="3265"/>
                  </a:cubicBezTo>
                  <a:cubicBezTo>
                    <a:pt x="1" y="5064"/>
                    <a:pt x="1779" y="6508"/>
                    <a:pt x="3976" y="6508"/>
                  </a:cubicBezTo>
                  <a:cubicBezTo>
                    <a:pt x="6173" y="6508"/>
                    <a:pt x="7952" y="5064"/>
                    <a:pt x="7952" y="3265"/>
                  </a:cubicBezTo>
                  <a:cubicBezTo>
                    <a:pt x="7952" y="1465"/>
                    <a:pt x="6173" y="0"/>
                    <a:pt x="397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37"/>
            <p:cNvSpPr/>
            <p:nvPr/>
          </p:nvSpPr>
          <p:spPr>
            <a:xfrm>
              <a:off x="5711150" y="3195688"/>
              <a:ext cx="198800" cy="162700"/>
            </a:xfrm>
            <a:custGeom>
              <a:avLst/>
              <a:gdLst/>
              <a:ahLst/>
              <a:cxnLst/>
              <a:rect l="l" t="t" r="r" b="b"/>
              <a:pathLst>
                <a:path w="7952" h="6508" extrusionOk="0">
                  <a:moveTo>
                    <a:pt x="3976" y="0"/>
                  </a:moveTo>
                  <a:cubicBezTo>
                    <a:pt x="1779" y="0"/>
                    <a:pt x="1" y="1465"/>
                    <a:pt x="1" y="3265"/>
                  </a:cubicBezTo>
                  <a:cubicBezTo>
                    <a:pt x="1" y="5064"/>
                    <a:pt x="1779" y="6508"/>
                    <a:pt x="3976" y="6508"/>
                  </a:cubicBezTo>
                  <a:cubicBezTo>
                    <a:pt x="6173" y="6508"/>
                    <a:pt x="7952" y="5064"/>
                    <a:pt x="7952" y="3265"/>
                  </a:cubicBezTo>
                  <a:cubicBezTo>
                    <a:pt x="7952" y="1465"/>
                    <a:pt x="6173" y="0"/>
                    <a:pt x="3976" y="0"/>
                  </a:cubicBezTo>
                  <a:close/>
                </a:path>
              </a:pathLst>
            </a:custGeom>
            <a:solidFill>
              <a:srgbClr val="191919">
                <a:alpha val="27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5" name="Google Shape;1045;p37"/>
          <p:cNvGrpSpPr/>
          <p:nvPr/>
        </p:nvGrpSpPr>
        <p:grpSpPr>
          <a:xfrm>
            <a:off x="149775" y="882013"/>
            <a:ext cx="255275" cy="412200"/>
            <a:chOff x="5682925" y="3195675"/>
            <a:chExt cx="255275" cy="412200"/>
          </a:xfrm>
        </p:grpSpPr>
        <p:sp>
          <p:nvSpPr>
            <p:cNvPr id="1046" name="Google Shape;1046;p37"/>
            <p:cNvSpPr/>
            <p:nvPr/>
          </p:nvSpPr>
          <p:spPr>
            <a:xfrm>
              <a:off x="5795900" y="3245875"/>
              <a:ext cx="29325" cy="362000"/>
            </a:xfrm>
            <a:custGeom>
              <a:avLst/>
              <a:gdLst/>
              <a:ahLst/>
              <a:cxnLst/>
              <a:rect l="l" t="t" r="r" b="b"/>
              <a:pathLst>
                <a:path w="1173" h="14480" extrusionOk="0">
                  <a:moveTo>
                    <a:pt x="1172" y="14250"/>
                  </a:moveTo>
                  <a:cubicBezTo>
                    <a:pt x="1172" y="14375"/>
                    <a:pt x="900" y="14480"/>
                    <a:pt x="586" y="14480"/>
                  </a:cubicBezTo>
                  <a:lnTo>
                    <a:pt x="586" y="14480"/>
                  </a:lnTo>
                  <a:cubicBezTo>
                    <a:pt x="273" y="14480"/>
                    <a:pt x="1" y="14396"/>
                    <a:pt x="1" y="14250"/>
                  </a:cubicBezTo>
                  <a:lnTo>
                    <a:pt x="1" y="231"/>
                  </a:lnTo>
                  <a:cubicBezTo>
                    <a:pt x="1" y="105"/>
                    <a:pt x="273" y="1"/>
                    <a:pt x="586" y="1"/>
                  </a:cubicBezTo>
                  <a:lnTo>
                    <a:pt x="586" y="1"/>
                  </a:lnTo>
                  <a:cubicBezTo>
                    <a:pt x="900" y="1"/>
                    <a:pt x="1172" y="105"/>
                    <a:pt x="1172" y="23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37"/>
            <p:cNvSpPr/>
            <p:nvPr/>
          </p:nvSpPr>
          <p:spPr>
            <a:xfrm>
              <a:off x="5682925" y="3324875"/>
              <a:ext cx="255275" cy="228600"/>
            </a:xfrm>
            <a:custGeom>
              <a:avLst/>
              <a:gdLst/>
              <a:ahLst/>
              <a:cxnLst/>
              <a:rect l="l" t="t" r="r" b="b"/>
              <a:pathLst>
                <a:path w="10211" h="9144" extrusionOk="0">
                  <a:moveTo>
                    <a:pt x="5105" y="0"/>
                  </a:moveTo>
                  <a:cubicBezTo>
                    <a:pt x="2281" y="0"/>
                    <a:pt x="0" y="2051"/>
                    <a:pt x="0" y="4562"/>
                  </a:cubicBezTo>
                  <a:cubicBezTo>
                    <a:pt x="0" y="7093"/>
                    <a:pt x="2281" y="9144"/>
                    <a:pt x="5105" y="9144"/>
                  </a:cubicBezTo>
                  <a:cubicBezTo>
                    <a:pt x="7930" y="9144"/>
                    <a:pt x="10211" y="7093"/>
                    <a:pt x="10211" y="4562"/>
                  </a:cubicBezTo>
                  <a:cubicBezTo>
                    <a:pt x="10211" y="2051"/>
                    <a:pt x="7930" y="0"/>
                    <a:pt x="51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37"/>
            <p:cNvSpPr/>
            <p:nvPr/>
          </p:nvSpPr>
          <p:spPr>
            <a:xfrm>
              <a:off x="5682925" y="3324888"/>
              <a:ext cx="255275" cy="228600"/>
            </a:xfrm>
            <a:custGeom>
              <a:avLst/>
              <a:gdLst/>
              <a:ahLst/>
              <a:cxnLst/>
              <a:rect l="l" t="t" r="r" b="b"/>
              <a:pathLst>
                <a:path w="10211" h="9144" extrusionOk="0">
                  <a:moveTo>
                    <a:pt x="5105" y="0"/>
                  </a:moveTo>
                  <a:cubicBezTo>
                    <a:pt x="2281" y="0"/>
                    <a:pt x="0" y="2051"/>
                    <a:pt x="0" y="4562"/>
                  </a:cubicBezTo>
                  <a:cubicBezTo>
                    <a:pt x="0" y="7093"/>
                    <a:pt x="2281" y="9144"/>
                    <a:pt x="5105" y="9144"/>
                  </a:cubicBezTo>
                  <a:cubicBezTo>
                    <a:pt x="7930" y="9144"/>
                    <a:pt x="10211" y="7093"/>
                    <a:pt x="10211" y="4562"/>
                  </a:cubicBezTo>
                  <a:cubicBezTo>
                    <a:pt x="10211" y="2051"/>
                    <a:pt x="7930" y="0"/>
                    <a:pt x="5105" y="0"/>
                  </a:cubicBezTo>
                  <a:close/>
                </a:path>
              </a:pathLst>
            </a:custGeom>
            <a:solidFill>
              <a:srgbClr val="191919">
                <a:alpha val="14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37"/>
            <p:cNvSpPr/>
            <p:nvPr/>
          </p:nvSpPr>
          <p:spPr>
            <a:xfrm>
              <a:off x="5763475" y="3288775"/>
              <a:ext cx="94175" cy="120850"/>
            </a:xfrm>
            <a:custGeom>
              <a:avLst/>
              <a:gdLst/>
              <a:ahLst/>
              <a:cxnLst/>
              <a:rect l="l" t="t" r="r" b="b"/>
              <a:pathLst>
                <a:path w="3767" h="4834" extrusionOk="0">
                  <a:moveTo>
                    <a:pt x="1883" y="1"/>
                  </a:moveTo>
                  <a:cubicBezTo>
                    <a:pt x="837" y="1"/>
                    <a:pt x="0" y="754"/>
                    <a:pt x="0" y="1716"/>
                  </a:cubicBezTo>
                  <a:lnTo>
                    <a:pt x="0" y="3118"/>
                  </a:lnTo>
                  <a:cubicBezTo>
                    <a:pt x="0" y="4081"/>
                    <a:pt x="837" y="4834"/>
                    <a:pt x="1883" y="4834"/>
                  </a:cubicBezTo>
                  <a:cubicBezTo>
                    <a:pt x="2930" y="4834"/>
                    <a:pt x="3766" y="4081"/>
                    <a:pt x="3766" y="3118"/>
                  </a:cubicBezTo>
                  <a:lnTo>
                    <a:pt x="3766" y="1716"/>
                  </a:lnTo>
                  <a:cubicBezTo>
                    <a:pt x="3766" y="754"/>
                    <a:pt x="2930" y="1"/>
                    <a:pt x="188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37"/>
            <p:cNvSpPr/>
            <p:nvPr/>
          </p:nvSpPr>
          <p:spPr>
            <a:xfrm>
              <a:off x="5711150" y="3195675"/>
              <a:ext cx="198800" cy="162700"/>
            </a:xfrm>
            <a:custGeom>
              <a:avLst/>
              <a:gdLst/>
              <a:ahLst/>
              <a:cxnLst/>
              <a:rect l="l" t="t" r="r" b="b"/>
              <a:pathLst>
                <a:path w="7952" h="6508" extrusionOk="0">
                  <a:moveTo>
                    <a:pt x="3976" y="0"/>
                  </a:moveTo>
                  <a:cubicBezTo>
                    <a:pt x="1779" y="0"/>
                    <a:pt x="1" y="1465"/>
                    <a:pt x="1" y="3264"/>
                  </a:cubicBezTo>
                  <a:cubicBezTo>
                    <a:pt x="1" y="5064"/>
                    <a:pt x="1779" y="6507"/>
                    <a:pt x="3976" y="6507"/>
                  </a:cubicBezTo>
                  <a:cubicBezTo>
                    <a:pt x="6173" y="6507"/>
                    <a:pt x="7952" y="5064"/>
                    <a:pt x="7952" y="3264"/>
                  </a:cubicBezTo>
                  <a:cubicBezTo>
                    <a:pt x="7952" y="1465"/>
                    <a:pt x="6173" y="0"/>
                    <a:pt x="397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37"/>
            <p:cNvSpPr/>
            <p:nvPr/>
          </p:nvSpPr>
          <p:spPr>
            <a:xfrm>
              <a:off x="5711163" y="3195675"/>
              <a:ext cx="198800" cy="162700"/>
            </a:xfrm>
            <a:custGeom>
              <a:avLst/>
              <a:gdLst/>
              <a:ahLst/>
              <a:cxnLst/>
              <a:rect l="l" t="t" r="r" b="b"/>
              <a:pathLst>
                <a:path w="7952" h="6508" extrusionOk="0">
                  <a:moveTo>
                    <a:pt x="3976" y="0"/>
                  </a:moveTo>
                  <a:cubicBezTo>
                    <a:pt x="1779" y="0"/>
                    <a:pt x="1" y="1465"/>
                    <a:pt x="1" y="3265"/>
                  </a:cubicBezTo>
                  <a:cubicBezTo>
                    <a:pt x="1" y="5064"/>
                    <a:pt x="1779" y="6508"/>
                    <a:pt x="3976" y="6508"/>
                  </a:cubicBezTo>
                  <a:cubicBezTo>
                    <a:pt x="6173" y="6508"/>
                    <a:pt x="7952" y="5064"/>
                    <a:pt x="7952" y="3265"/>
                  </a:cubicBezTo>
                  <a:cubicBezTo>
                    <a:pt x="7952" y="1465"/>
                    <a:pt x="6173" y="0"/>
                    <a:pt x="397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37"/>
            <p:cNvSpPr/>
            <p:nvPr/>
          </p:nvSpPr>
          <p:spPr>
            <a:xfrm>
              <a:off x="5711150" y="3195688"/>
              <a:ext cx="198800" cy="162700"/>
            </a:xfrm>
            <a:custGeom>
              <a:avLst/>
              <a:gdLst/>
              <a:ahLst/>
              <a:cxnLst/>
              <a:rect l="l" t="t" r="r" b="b"/>
              <a:pathLst>
                <a:path w="7952" h="6508" extrusionOk="0">
                  <a:moveTo>
                    <a:pt x="3976" y="0"/>
                  </a:moveTo>
                  <a:cubicBezTo>
                    <a:pt x="1779" y="0"/>
                    <a:pt x="1" y="1465"/>
                    <a:pt x="1" y="3265"/>
                  </a:cubicBezTo>
                  <a:cubicBezTo>
                    <a:pt x="1" y="5064"/>
                    <a:pt x="1779" y="6508"/>
                    <a:pt x="3976" y="6508"/>
                  </a:cubicBezTo>
                  <a:cubicBezTo>
                    <a:pt x="6173" y="6508"/>
                    <a:pt x="7952" y="5064"/>
                    <a:pt x="7952" y="3265"/>
                  </a:cubicBezTo>
                  <a:cubicBezTo>
                    <a:pt x="7952" y="1465"/>
                    <a:pt x="6173" y="0"/>
                    <a:pt x="3976" y="0"/>
                  </a:cubicBezTo>
                  <a:close/>
                </a:path>
              </a:pathLst>
            </a:custGeom>
            <a:solidFill>
              <a:srgbClr val="191919">
                <a:alpha val="27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3" name="Google Shape;1053;p37"/>
          <p:cNvGrpSpPr/>
          <p:nvPr/>
        </p:nvGrpSpPr>
        <p:grpSpPr>
          <a:xfrm>
            <a:off x="8220913" y="4022913"/>
            <a:ext cx="255275" cy="412200"/>
            <a:chOff x="5682925" y="3195675"/>
            <a:chExt cx="255275" cy="412200"/>
          </a:xfrm>
        </p:grpSpPr>
        <p:sp>
          <p:nvSpPr>
            <p:cNvPr id="1054" name="Google Shape;1054;p37"/>
            <p:cNvSpPr/>
            <p:nvPr/>
          </p:nvSpPr>
          <p:spPr>
            <a:xfrm>
              <a:off x="5795900" y="3245875"/>
              <a:ext cx="29325" cy="362000"/>
            </a:xfrm>
            <a:custGeom>
              <a:avLst/>
              <a:gdLst/>
              <a:ahLst/>
              <a:cxnLst/>
              <a:rect l="l" t="t" r="r" b="b"/>
              <a:pathLst>
                <a:path w="1173" h="14480" extrusionOk="0">
                  <a:moveTo>
                    <a:pt x="1172" y="14250"/>
                  </a:moveTo>
                  <a:cubicBezTo>
                    <a:pt x="1172" y="14375"/>
                    <a:pt x="900" y="14480"/>
                    <a:pt x="586" y="14480"/>
                  </a:cubicBezTo>
                  <a:lnTo>
                    <a:pt x="586" y="14480"/>
                  </a:lnTo>
                  <a:cubicBezTo>
                    <a:pt x="273" y="14480"/>
                    <a:pt x="1" y="14396"/>
                    <a:pt x="1" y="14250"/>
                  </a:cubicBezTo>
                  <a:lnTo>
                    <a:pt x="1" y="231"/>
                  </a:lnTo>
                  <a:cubicBezTo>
                    <a:pt x="1" y="105"/>
                    <a:pt x="273" y="1"/>
                    <a:pt x="586" y="1"/>
                  </a:cubicBezTo>
                  <a:lnTo>
                    <a:pt x="586" y="1"/>
                  </a:lnTo>
                  <a:cubicBezTo>
                    <a:pt x="900" y="1"/>
                    <a:pt x="1172" y="105"/>
                    <a:pt x="1172" y="23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37"/>
            <p:cNvSpPr/>
            <p:nvPr/>
          </p:nvSpPr>
          <p:spPr>
            <a:xfrm>
              <a:off x="5682925" y="3324875"/>
              <a:ext cx="255275" cy="228600"/>
            </a:xfrm>
            <a:custGeom>
              <a:avLst/>
              <a:gdLst/>
              <a:ahLst/>
              <a:cxnLst/>
              <a:rect l="l" t="t" r="r" b="b"/>
              <a:pathLst>
                <a:path w="10211" h="9144" extrusionOk="0">
                  <a:moveTo>
                    <a:pt x="5105" y="0"/>
                  </a:moveTo>
                  <a:cubicBezTo>
                    <a:pt x="2281" y="0"/>
                    <a:pt x="0" y="2051"/>
                    <a:pt x="0" y="4562"/>
                  </a:cubicBezTo>
                  <a:cubicBezTo>
                    <a:pt x="0" y="7093"/>
                    <a:pt x="2281" y="9144"/>
                    <a:pt x="5105" y="9144"/>
                  </a:cubicBezTo>
                  <a:cubicBezTo>
                    <a:pt x="7930" y="9144"/>
                    <a:pt x="10211" y="7093"/>
                    <a:pt x="10211" y="4562"/>
                  </a:cubicBezTo>
                  <a:cubicBezTo>
                    <a:pt x="10211" y="2051"/>
                    <a:pt x="7930" y="0"/>
                    <a:pt x="51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37"/>
            <p:cNvSpPr/>
            <p:nvPr/>
          </p:nvSpPr>
          <p:spPr>
            <a:xfrm>
              <a:off x="5682925" y="3324888"/>
              <a:ext cx="255275" cy="228600"/>
            </a:xfrm>
            <a:custGeom>
              <a:avLst/>
              <a:gdLst/>
              <a:ahLst/>
              <a:cxnLst/>
              <a:rect l="l" t="t" r="r" b="b"/>
              <a:pathLst>
                <a:path w="10211" h="9144" extrusionOk="0">
                  <a:moveTo>
                    <a:pt x="5105" y="0"/>
                  </a:moveTo>
                  <a:cubicBezTo>
                    <a:pt x="2281" y="0"/>
                    <a:pt x="0" y="2051"/>
                    <a:pt x="0" y="4562"/>
                  </a:cubicBezTo>
                  <a:cubicBezTo>
                    <a:pt x="0" y="7093"/>
                    <a:pt x="2281" y="9144"/>
                    <a:pt x="5105" y="9144"/>
                  </a:cubicBezTo>
                  <a:cubicBezTo>
                    <a:pt x="7930" y="9144"/>
                    <a:pt x="10211" y="7093"/>
                    <a:pt x="10211" y="4562"/>
                  </a:cubicBezTo>
                  <a:cubicBezTo>
                    <a:pt x="10211" y="2051"/>
                    <a:pt x="7930" y="0"/>
                    <a:pt x="5105" y="0"/>
                  </a:cubicBezTo>
                  <a:close/>
                </a:path>
              </a:pathLst>
            </a:custGeom>
            <a:solidFill>
              <a:srgbClr val="191919">
                <a:alpha val="14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37"/>
            <p:cNvSpPr/>
            <p:nvPr/>
          </p:nvSpPr>
          <p:spPr>
            <a:xfrm>
              <a:off x="5763475" y="3288775"/>
              <a:ext cx="94175" cy="120850"/>
            </a:xfrm>
            <a:custGeom>
              <a:avLst/>
              <a:gdLst/>
              <a:ahLst/>
              <a:cxnLst/>
              <a:rect l="l" t="t" r="r" b="b"/>
              <a:pathLst>
                <a:path w="3767" h="4834" extrusionOk="0">
                  <a:moveTo>
                    <a:pt x="1883" y="1"/>
                  </a:moveTo>
                  <a:cubicBezTo>
                    <a:pt x="837" y="1"/>
                    <a:pt x="0" y="754"/>
                    <a:pt x="0" y="1716"/>
                  </a:cubicBezTo>
                  <a:lnTo>
                    <a:pt x="0" y="3118"/>
                  </a:lnTo>
                  <a:cubicBezTo>
                    <a:pt x="0" y="4081"/>
                    <a:pt x="837" y="4834"/>
                    <a:pt x="1883" y="4834"/>
                  </a:cubicBezTo>
                  <a:cubicBezTo>
                    <a:pt x="2930" y="4834"/>
                    <a:pt x="3766" y="4081"/>
                    <a:pt x="3766" y="3118"/>
                  </a:cubicBezTo>
                  <a:lnTo>
                    <a:pt x="3766" y="1716"/>
                  </a:lnTo>
                  <a:cubicBezTo>
                    <a:pt x="3766" y="754"/>
                    <a:pt x="2930" y="1"/>
                    <a:pt x="188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37"/>
            <p:cNvSpPr/>
            <p:nvPr/>
          </p:nvSpPr>
          <p:spPr>
            <a:xfrm>
              <a:off x="5711150" y="3195675"/>
              <a:ext cx="198800" cy="162700"/>
            </a:xfrm>
            <a:custGeom>
              <a:avLst/>
              <a:gdLst/>
              <a:ahLst/>
              <a:cxnLst/>
              <a:rect l="l" t="t" r="r" b="b"/>
              <a:pathLst>
                <a:path w="7952" h="6508" extrusionOk="0">
                  <a:moveTo>
                    <a:pt x="3976" y="0"/>
                  </a:moveTo>
                  <a:cubicBezTo>
                    <a:pt x="1779" y="0"/>
                    <a:pt x="1" y="1465"/>
                    <a:pt x="1" y="3264"/>
                  </a:cubicBezTo>
                  <a:cubicBezTo>
                    <a:pt x="1" y="5064"/>
                    <a:pt x="1779" y="6507"/>
                    <a:pt x="3976" y="6507"/>
                  </a:cubicBezTo>
                  <a:cubicBezTo>
                    <a:pt x="6173" y="6507"/>
                    <a:pt x="7952" y="5064"/>
                    <a:pt x="7952" y="3264"/>
                  </a:cubicBezTo>
                  <a:cubicBezTo>
                    <a:pt x="7952" y="1465"/>
                    <a:pt x="6173" y="0"/>
                    <a:pt x="397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37"/>
            <p:cNvSpPr/>
            <p:nvPr/>
          </p:nvSpPr>
          <p:spPr>
            <a:xfrm>
              <a:off x="5711163" y="3195675"/>
              <a:ext cx="198800" cy="162700"/>
            </a:xfrm>
            <a:custGeom>
              <a:avLst/>
              <a:gdLst/>
              <a:ahLst/>
              <a:cxnLst/>
              <a:rect l="l" t="t" r="r" b="b"/>
              <a:pathLst>
                <a:path w="7952" h="6508" extrusionOk="0">
                  <a:moveTo>
                    <a:pt x="3976" y="0"/>
                  </a:moveTo>
                  <a:cubicBezTo>
                    <a:pt x="1779" y="0"/>
                    <a:pt x="1" y="1465"/>
                    <a:pt x="1" y="3265"/>
                  </a:cubicBezTo>
                  <a:cubicBezTo>
                    <a:pt x="1" y="5064"/>
                    <a:pt x="1779" y="6508"/>
                    <a:pt x="3976" y="6508"/>
                  </a:cubicBezTo>
                  <a:cubicBezTo>
                    <a:pt x="6173" y="6508"/>
                    <a:pt x="7952" y="5064"/>
                    <a:pt x="7952" y="3265"/>
                  </a:cubicBezTo>
                  <a:cubicBezTo>
                    <a:pt x="7952" y="1465"/>
                    <a:pt x="6173" y="0"/>
                    <a:pt x="397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37"/>
            <p:cNvSpPr/>
            <p:nvPr/>
          </p:nvSpPr>
          <p:spPr>
            <a:xfrm>
              <a:off x="5711150" y="3195688"/>
              <a:ext cx="198800" cy="162700"/>
            </a:xfrm>
            <a:custGeom>
              <a:avLst/>
              <a:gdLst/>
              <a:ahLst/>
              <a:cxnLst/>
              <a:rect l="l" t="t" r="r" b="b"/>
              <a:pathLst>
                <a:path w="7952" h="6508" extrusionOk="0">
                  <a:moveTo>
                    <a:pt x="3976" y="0"/>
                  </a:moveTo>
                  <a:cubicBezTo>
                    <a:pt x="1779" y="0"/>
                    <a:pt x="1" y="1465"/>
                    <a:pt x="1" y="3265"/>
                  </a:cubicBezTo>
                  <a:cubicBezTo>
                    <a:pt x="1" y="5064"/>
                    <a:pt x="1779" y="6508"/>
                    <a:pt x="3976" y="6508"/>
                  </a:cubicBezTo>
                  <a:cubicBezTo>
                    <a:pt x="6173" y="6508"/>
                    <a:pt x="7952" y="5064"/>
                    <a:pt x="7952" y="3265"/>
                  </a:cubicBezTo>
                  <a:cubicBezTo>
                    <a:pt x="7952" y="1465"/>
                    <a:pt x="6173" y="0"/>
                    <a:pt x="3976" y="0"/>
                  </a:cubicBezTo>
                  <a:close/>
                </a:path>
              </a:pathLst>
            </a:custGeom>
            <a:solidFill>
              <a:srgbClr val="191919">
                <a:alpha val="27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1" name="Google Shape;1061;p37"/>
          <p:cNvGrpSpPr/>
          <p:nvPr/>
        </p:nvGrpSpPr>
        <p:grpSpPr>
          <a:xfrm>
            <a:off x="3662550" y="-12"/>
            <a:ext cx="255288" cy="412200"/>
            <a:chOff x="5682925" y="3195675"/>
            <a:chExt cx="255288" cy="412200"/>
          </a:xfrm>
        </p:grpSpPr>
        <p:sp>
          <p:nvSpPr>
            <p:cNvPr id="1062" name="Google Shape;1062;p37"/>
            <p:cNvSpPr/>
            <p:nvPr/>
          </p:nvSpPr>
          <p:spPr>
            <a:xfrm>
              <a:off x="5795900" y="3245875"/>
              <a:ext cx="29325" cy="362000"/>
            </a:xfrm>
            <a:custGeom>
              <a:avLst/>
              <a:gdLst/>
              <a:ahLst/>
              <a:cxnLst/>
              <a:rect l="l" t="t" r="r" b="b"/>
              <a:pathLst>
                <a:path w="1173" h="14480" extrusionOk="0">
                  <a:moveTo>
                    <a:pt x="1172" y="14250"/>
                  </a:moveTo>
                  <a:cubicBezTo>
                    <a:pt x="1172" y="14375"/>
                    <a:pt x="900" y="14480"/>
                    <a:pt x="586" y="14480"/>
                  </a:cubicBezTo>
                  <a:lnTo>
                    <a:pt x="586" y="14480"/>
                  </a:lnTo>
                  <a:cubicBezTo>
                    <a:pt x="273" y="14480"/>
                    <a:pt x="1" y="14396"/>
                    <a:pt x="1" y="14250"/>
                  </a:cubicBezTo>
                  <a:lnTo>
                    <a:pt x="1" y="231"/>
                  </a:lnTo>
                  <a:cubicBezTo>
                    <a:pt x="1" y="105"/>
                    <a:pt x="273" y="1"/>
                    <a:pt x="586" y="1"/>
                  </a:cubicBezTo>
                  <a:lnTo>
                    <a:pt x="586" y="1"/>
                  </a:lnTo>
                  <a:cubicBezTo>
                    <a:pt x="900" y="1"/>
                    <a:pt x="1172" y="105"/>
                    <a:pt x="1172" y="23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37"/>
            <p:cNvSpPr/>
            <p:nvPr/>
          </p:nvSpPr>
          <p:spPr>
            <a:xfrm>
              <a:off x="5682925" y="3324875"/>
              <a:ext cx="255275" cy="228600"/>
            </a:xfrm>
            <a:custGeom>
              <a:avLst/>
              <a:gdLst/>
              <a:ahLst/>
              <a:cxnLst/>
              <a:rect l="l" t="t" r="r" b="b"/>
              <a:pathLst>
                <a:path w="10211" h="9144" extrusionOk="0">
                  <a:moveTo>
                    <a:pt x="5105" y="0"/>
                  </a:moveTo>
                  <a:cubicBezTo>
                    <a:pt x="2281" y="0"/>
                    <a:pt x="0" y="2051"/>
                    <a:pt x="0" y="4562"/>
                  </a:cubicBezTo>
                  <a:cubicBezTo>
                    <a:pt x="0" y="7093"/>
                    <a:pt x="2281" y="9144"/>
                    <a:pt x="5105" y="9144"/>
                  </a:cubicBezTo>
                  <a:cubicBezTo>
                    <a:pt x="7930" y="9144"/>
                    <a:pt x="10211" y="7093"/>
                    <a:pt x="10211" y="4562"/>
                  </a:cubicBezTo>
                  <a:cubicBezTo>
                    <a:pt x="10211" y="2051"/>
                    <a:pt x="7930" y="0"/>
                    <a:pt x="510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37"/>
            <p:cNvSpPr/>
            <p:nvPr/>
          </p:nvSpPr>
          <p:spPr>
            <a:xfrm>
              <a:off x="5682938" y="3312588"/>
              <a:ext cx="255275" cy="228600"/>
            </a:xfrm>
            <a:custGeom>
              <a:avLst/>
              <a:gdLst/>
              <a:ahLst/>
              <a:cxnLst/>
              <a:rect l="l" t="t" r="r" b="b"/>
              <a:pathLst>
                <a:path w="10211" h="9144" extrusionOk="0">
                  <a:moveTo>
                    <a:pt x="5105" y="0"/>
                  </a:moveTo>
                  <a:cubicBezTo>
                    <a:pt x="2281" y="0"/>
                    <a:pt x="0" y="2051"/>
                    <a:pt x="0" y="4562"/>
                  </a:cubicBezTo>
                  <a:cubicBezTo>
                    <a:pt x="0" y="7093"/>
                    <a:pt x="2281" y="9144"/>
                    <a:pt x="5105" y="9144"/>
                  </a:cubicBezTo>
                  <a:cubicBezTo>
                    <a:pt x="7930" y="9144"/>
                    <a:pt x="10211" y="7093"/>
                    <a:pt x="10211" y="4562"/>
                  </a:cubicBezTo>
                  <a:cubicBezTo>
                    <a:pt x="10211" y="2051"/>
                    <a:pt x="7930" y="0"/>
                    <a:pt x="5105" y="0"/>
                  </a:cubicBezTo>
                  <a:close/>
                </a:path>
              </a:pathLst>
            </a:custGeom>
            <a:solidFill>
              <a:srgbClr val="191919">
                <a:alpha val="14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37"/>
            <p:cNvSpPr/>
            <p:nvPr/>
          </p:nvSpPr>
          <p:spPr>
            <a:xfrm>
              <a:off x="5763475" y="3288775"/>
              <a:ext cx="94175" cy="120850"/>
            </a:xfrm>
            <a:custGeom>
              <a:avLst/>
              <a:gdLst/>
              <a:ahLst/>
              <a:cxnLst/>
              <a:rect l="l" t="t" r="r" b="b"/>
              <a:pathLst>
                <a:path w="3767" h="4834" extrusionOk="0">
                  <a:moveTo>
                    <a:pt x="1883" y="1"/>
                  </a:moveTo>
                  <a:cubicBezTo>
                    <a:pt x="837" y="1"/>
                    <a:pt x="0" y="754"/>
                    <a:pt x="0" y="1716"/>
                  </a:cubicBezTo>
                  <a:lnTo>
                    <a:pt x="0" y="3118"/>
                  </a:lnTo>
                  <a:cubicBezTo>
                    <a:pt x="0" y="4081"/>
                    <a:pt x="837" y="4834"/>
                    <a:pt x="1883" y="4834"/>
                  </a:cubicBezTo>
                  <a:cubicBezTo>
                    <a:pt x="2930" y="4834"/>
                    <a:pt x="3766" y="4081"/>
                    <a:pt x="3766" y="3118"/>
                  </a:cubicBezTo>
                  <a:lnTo>
                    <a:pt x="3766" y="1716"/>
                  </a:lnTo>
                  <a:cubicBezTo>
                    <a:pt x="3766" y="754"/>
                    <a:pt x="2930" y="1"/>
                    <a:pt x="18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37"/>
            <p:cNvSpPr/>
            <p:nvPr/>
          </p:nvSpPr>
          <p:spPr>
            <a:xfrm>
              <a:off x="5711150" y="3195675"/>
              <a:ext cx="198800" cy="162700"/>
            </a:xfrm>
            <a:custGeom>
              <a:avLst/>
              <a:gdLst/>
              <a:ahLst/>
              <a:cxnLst/>
              <a:rect l="l" t="t" r="r" b="b"/>
              <a:pathLst>
                <a:path w="7952" h="6508" extrusionOk="0">
                  <a:moveTo>
                    <a:pt x="3976" y="0"/>
                  </a:moveTo>
                  <a:cubicBezTo>
                    <a:pt x="1779" y="0"/>
                    <a:pt x="1" y="1465"/>
                    <a:pt x="1" y="3264"/>
                  </a:cubicBezTo>
                  <a:cubicBezTo>
                    <a:pt x="1" y="5064"/>
                    <a:pt x="1779" y="6507"/>
                    <a:pt x="3976" y="6507"/>
                  </a:cubicBezTo>
                  <a:cubicBezTo>
                    <a:pt x="6173" y="6507"/>
                    <a:pt x="7952" y="5064"/>
                    <a:pt x="7952" y="3264"/>
                  </a:cubicBezTo>
                  <a:cubicBezTo>
                    <a:pt x="7952" y="1465"/>
                    <a:pt x="6173" y="0"/>
                    <a:pt x="397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37"/>
            <p:cNvSpPr/>
            <p:nvPr/>
          </p:nvSpPr>
          <p:spPr>
            <a:xfrm>
              <a:off x="5711163" y="3195675"/>
              <a:ext cx="198800" cy="162700"/>
            </a:xfrm>
            <a:custGeom>
              <a:avLst/>
              <a:gdLst/>
              <a:ahLst/>
              <a:cxnLst/>
              <a:rect l="l" t="t" r="r" b="b"/>
              <a:pathLst>
                <a:path w="7952" h="6508" extrusionOk="0">
                  <a:moveTo>
                    <a:pt x="3976" y="0"/>
                  </a:moveTo>
                  <a:cubicBezTo>
                    <a:pt x="1779" y="0"/>
                    <a:pt x="1" y="1465"/>
                    <a:pt x="1" y="3265"/>
                  </a:cubicBezTo>
                  <a:cubicBezTo>
                    <a:pt x="1" y="5064"/>
                    <a:pt x="1779" y="6508"/>
                    <a:pt x="3976" y="6508"/>
                  </a:cubicBezTo>
                  <a:cubicBezTo>
                    <a:pt x="6173" y="6508"/>
                    <a:pt x="7952" y="5064"/>
                    <a:pt x="7952" y="3265"/>
                  </a:cubicBezTo>
                  <a:cubicBezTo>
                    <a:pt x="7952" y="1465"/>
                    <a:pt x="6173" y="0"/>
                    <a:pt x="39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37"/>
            <p:cNvSpPr/>
            <p:nvPr/>
          </p:nvSpPr>
          <p:spPr>
            <a:xfrm>
              <a:off x="5711150" y="3195688"/>
              <a:ext cx="198800" cy="162700"/>
            </a:xfrm>
            <a:custGeom>
              <a:avLst/>
              <a:gdLst/>
              <a:ahLst/>
              <a:cxnLst/>
              <a:rect l="l" t="t" r="r" b="b"/>
              <a:pathLst>
                <a:path w="7952" h="6508" extrusionOk="0">
                  <a:moveTo>
                    <a:pt x="3976" y="0"/>
                  </a:moveTo>
                  <a:cubicBezTo>
                    <a:pt x="1779" y="0"/>
                    <a:pt x="1" y="1465"/>
                    <a:pt x="1" y="3265"/>
                  </a:cubicBezTo>
                  <a:cubicBezTo>
                    <a:pt x="1" y="5064"/>
                    <a:pt x="1779" y="6508"/>
                    <a:pt x="3976" y="6508"/>
                  </a:cubicBezTo>
                  <a:cubicBezTo>
                    <a:pt x="6173" y="6508"/>
                    <a:pt x="7952" y="5064"/>
                    <a:pt x="7952" y="3265"/>
                  </a:cubicBezTo>
                  <a:cubicBezTo>
                    <a:pt x="7952" y="1465"/>
                    <a:pt x="6173" y="0"/>
                    <a:pt x="3976" y="0"/>
                  </a:cubicBezTo>
                  <a:close/>
                </a:path>
              </a:pathLst>
            </a:custGeom>
            <a:solidFill>
              <a:srgbClr val="191919">
                <a:alpha val="27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9" name="Google Shape;1069;p37"/>
          <p:cNvGrpSpPr/>
          <p:nvPr/>
        </p:nvGrpSpPr>
        <p:grpSpPr>
          <a:xfrm>
            <a:off x="900325" y="4731288"/>
            <a:ext cx="255288" cy="412200"/>
            <a:chOff x="5682925" y="3195675"/>
            <a:chExt cx="255288" cy="412200"/>
          </a:xfrm>
        </p:grpSpPr>
        <p:sp>
          <p:nvSpPr>
            <p:cNvPr id="1070" name="Google Shape;1070;p37"/>
            <p:cNvSpPr/>
            <p:nvPr/>
          </p:nvSpPr>
          <p:spPr>
            <a:xfrm>
              <a:off x="5795900" y="3245875"/>
              <a:ext cx="29325" cy="362000"/>
            </a:xfrm>
            <a:custGeom>
              <a:avLst/>
              <a:gdLst/>
              <a:ahLst/>
              <a:cxnLst/>
              <a:rect l="l" t="t" r="r" b="b"/>
              <a:pathLst>
                <a:path w="1173" h="14480" extrusionOk="0">
                  <a:moveTo>
                    <a:pt x="1172" y="14250"/>
                  </a:moveTo>
                  <a:cubicBezTo>
                    <a:pt x="1172" y="14375"/>
                    <a:pt x="900" y="14480"/>
                    <a:pt x="586" y="14480"/>
                  </a:cubicBezTo>
                  <a:lnTo>
                    <a:pt x="586" y="14480"/>
                  </a:lnTo>
                  <a:cubicBezTo>
                    <a:pt x="273" y="14480"/>
                    <a:pt x="1" y="14396"/>
                    <a:pt x="1" y="14250"/>
                  </a:cubicBezTo>
                  <a:lnTo>
                    <a:pt x="1" y="231"/>
                  </a:lnTo>
                  <a:cubicBezTo>
                    <a:pt x="1" y="105"/>
                    <a:pt x="273" y="1"/>
                    <a:pt x="586" y="1"/>
                  </a:cubicBezTo>
                  <a:lnTo>
                    <a:pt x="586" y="1"/>
                  </a:lnTo>
                  <a:cubicBezTo>
                    <a:pt x="900" y="1"/>
                    <a:pt x="1172" y="105"/>
                    <a:pt x="1172" y="23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37"/>
            <p:cNvSpPr/>
            <p:nvPr/>
          </p:nvSpPr>
          <p:spPr>
            <a:xfrm>
              <a:off x="5682925" y="3324875"/>
              <a:ext cx="255275" cy="228600"/>
            </a:xfrm>
            <a:custGeom>
              <a:avLst/>
              <a:gdLst/>
              <a:ahLst/>
              <a:cxnLst/>
              <a:rect l="l" t="t" r="r" b="b"/>
              <a:pathLst>
                <a:path w="10211" h="9144" extrusionOk="0">
                  <a:moveTo>
                    <a:pt x="5105" y="0"/>
                  </a:moveTo>
                  <a:cubicBezTo>
                    <a:pt x="2281" y="0"/>
                    <a:pt x="0" y="2051"/>
                    <a:pt x="0" y="4562"/>
                  </a:cubicBezTo>
                  <a:cubicBezTo>
                    <a:pt x="0" y="7093"/>
                    <a:pt x="2281" y="9144"/>
                    <a:pt x="5105" y="9144"/>
                  </a:cubicBezTo>
                  <a:cubicBezTo>
                    <a:pt x="7930" y="9144"/>
                    <a:pt x="10211" y="7093"/>
                    <a:pt x="10211" y="4562"/>
                  </a:cubicBezTo>
                  <a:cubicBezTo>
                    <a:pt x="10211" y="2051"/>
                    <a:pt x="7930" y="0"/>
                    <a:pt x="510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37"/>
            <p:cNvSpPr/>
            <p:nvPr/>
          </p:nvSpPr>
          <p:spPr>
            <a:xfrm>
              <a:off x="5682938" y="3312588"/>
              <a:ext cx="255275" cy="228600"/>
            </a:xfrm>
            <a:custGeom>
              <a:avLst/>
              <a:gdLst/>
              <a:ahLst/>
              <a:cxnLst/>
              <a:rect l="l" t="t" r="r" b="b"/>
              <a:pathLst>
                <a:path w="10211" h="9144" extrusionOk="0">
                  <a:moveTo>
                    <a:pt x="5105" y="0"/>
                  </a:moveTo>
                  <a:cubicBezTo>
                    <a:pt x="2281" y="0"/>
                    <a:pt x="0" y="2051"/>
                    <a:pt x="0" y="4562"/>
                  </a:cubicBezTo>
                  <a:cubicBezTo>
                    <a:pt x="0" y="7093"/>
                    <a:pt x="2281" y="9144"/>
                    <a:pt x="5105" y="9144"/>
                  </a:cubicBezTo>
                  <a:cubicBezTo>
                    <a:pt x="7930" y="9144"/>
                    <a:pt x="10211" y="7093"/>
                    <a:pt x="10211" y="4562"/>
                  </a:cubicBezTo>
                  <a:cubicBezTo>
                    <a:pt x="10211" y="2051"/>
                    <a:pt x="7930" y="0"/>
                    <a:pt x="5105" y="0"/>
                  </a:cubicBezTo>
                  <a:close/>
                </a:path>
              </a:pathLst>
            </a:custGeom>
            <a:solidFill>
              <a:srgbClr val="191919">
                <a:alpha val="14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37"/>
            <p:cNvSpPr/>
            <p:nvPr/>
          </p:nvSpPr>
          <p:spPr>
            <a:xfrm>
              <a:off x="5763475" y="3288775"/>
              <a:ext cx="94175" cy="120850"/>
            </a:xfrm>
            <a:custGeom>
              <a:avLst/>
              <a:gdLst/>
              <a:ahLst/>
              <a:cxnLst/>
              <a:rect l="l" t="t" r="r" b="b"/>
              <a:pathLst>
                <a:path w="3767" h="4834" extrusionOk="0">
                  <a:moveTo>
                    <a:pt x="1883" y="1"/>
                  </a:moveTo>
                  <a:cubicBezTo>
                    <a:pt x="837" y="1"/>
                    <a:pt x="0" y="754"/>
                    <a:pt x="0" y="1716"/>
                  </a:cubicBezTo>
                  <a:lnTo>
                    <a:pt x="0" y="3118"/>
                  </a:lnTo>
                  <a:cubicBezTo>
                    <a:pt x="0" y="4081"/>
                    <a:pt x="837" y="4834"/>
                    <a:pt x="1883" y="4834"/>
                  </a:cubicBezTo>
                  <a:cubicBezTo>
                    <a:pt x="2930" y="4834"/>
                    <a:pt x="3766" y="4081"/>
                    <a:pt x="3766" y="3118"/>
                  </a:cubicBezTo>
                  <a:lnTo>
                    <a:pt x="3766" y="1716"/>
                  </a:lnTo>
                  <a:cubicBezTo>
                    <a:pt x="3766" y="754"/>
                    <a:pt x="2930" y="1"/>
                    <a:pt x="18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37"/>
            <p:cNvSpPr/>
            <p:nvPr/>
          </p:nvSpPr>
          <p:spPr>
            <a:xfrm>
              <a:off x="5711150" y="3195675"/>
              <a:ext cx="198800" cy="162700"/>
            </a:xfrm>
            <a:custGeom>
              <a:avLst/>
              <a:gdLst/>
              <a:ahLst/>
              <a:cxnLst/>
              <a:rect l="l" t="t" r="r" b="b"/>
              <a:pathLst>
                <a:path w="7952" h="6508" extrusionOk="0">
                  <a:moveTo>
                    <a:pt x="3976" y="0"/>
                  </a:moveTo>
                  <a:cubicBezTo>
                    <a:pt x="1779" y="0"/>
                    <a:pt x="1" y="1465"/>
                    <a:pt x="1" y="3264"/>
                  </a:cubicBezTo>
                  <a:cubicBezTo>
                    <a:pt x="1" y="5064"/>
                    <a:pt x="1779" y="6507"/>
                    <a:pt x="3976" y="6507"/>
                  </a:cubicBezTo>
                  <a:cubicBezTo>
                    <a:pt x="6173" y="6507"/>
                    <a:pt x="7952" y="5064"/>
                    <a:pt x="7952" y="3264"/>
                  </a:cubicBezTo>
                  <a:cubicBezTo>
                    <a:pt x="7952" y="1465"/>
                    <a:pt x="6173" y="0"/>
                    <a:pt x="397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37"/>
            <p:cNvSpPr/>
            <p:nvPr/>
          </p:nvSpPr>
          <p:spPr>
            <a:xfrm>
              <a:off x="5711163" y="3195675"/>
              <a:ext cx="198800" cy="162700"/>
            </a:xfrm>
            <a:custGeom>
              <a:avLst/>
              <a:gdLst/>
              <a:ahLst/>
              <a:cxnLst/>
              <a:rect l="l" t="t" r="r" b="b"/>
              <a:pathLst>
                <a:path w="7952" h="6508" extrusionOk="0">
                  <a:moveTo>
                    <a:pt x="3976" y="0"/>
                  </a:moveTo>
                  <a:cubicBezTo>
                    <a:pt x="1779" y="0"/>
                    <a:pt x="1" y="1465"/>
                    <a:pt x="1" y="3265"/>
                  </a:cubicBezTo>
                  <a:cubicBezTo>
                    <a:pt x="1" y="5064"/>
                    <a:pt x="1779" y="6508"/>
                    <a:pt x="3976" y="6508"/>
                  </a:cubicBezTo>
                  <a:cubicBezTo>
                    <a:pt x="6173" y="6508"/>
                    <a:pt x="7952" y="5064"/>
                    <a:pt x="7952" y="3265"/>
                  </a:cubicBezTo>
                  <a:cubicBezTo>
                    <a:pt x="7952" y="1465"/>
                    <a:pt x="6173" y="0"/>
                    <a:pt x="39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37"/>
            <p:cNvSpPr/>
            <p:nvPr/>
          </p:nvSpPr>
          <p:spPr>
            <a:xfrm>
              <a:off x="5711150" y="3195688"/>
              <a:ext cx="198800" cy="162700"/>
            </a:xfrm>
            <a:custGeom>
              <a:avLst/>
              <a:gdLst/>
              <a:ahLst/>
              <a:cxnLst/>
              <a:rect l="l" t="t" r="r" b="b"/>
              <a:pathLst>
                <a:path w="7952" h="6508" extrusionOk="0">
                  <a:moveTo>
                    <a:pt x="3976" y="0"/>
                  </a:moveTo>
                  <a:cubicBezTo>
                    <a:pt x="1779" y="0"/>
                    <a:pt x="1" y="1465"/>
                    <a:pt x="1" y="3265"/>
                  </a:cubicBezTo>
                  <a:cubicBezTo>
                    <a:pt x="1" y="5064"/>
                    <a:pt x="1779" y="6508"/>
                    <a:pt x="3976" y="6508"/>
                  </a:cubicBezTo>
                  <a:cubicBezTo>
                    <a:pt x="6173" y="6508"/>
                    <a:pt x="7952" y="5064"/>
                    <a:pt x="7952" y="3265"/>
                  </a:cubicBezTo>
                  <a:cubicBezTo>
                    <a:pt x="7952" y="1465"/>
                    <a:pt x="6173" y="0"/>
                    <a:pt x="3976" y="0"/>
                  </a:cubicBezTo>
                  <a:close/>
                </a:path>
              </a:pathLst>
            </a:custGeom>
            <a:solidFill>
              <a:srgbClr val="191919">
                <a:alpha val="27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B2127-8F32-798A-F48E-8AA44792D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445025"/>
            <a:ext cx="8004900" cy="572700"/>
          </a:xfrm>
        </p:spPr>
        <p:txBody>
          <a:bodyPr/>
          <a:lstStyle/>
          <a:p>
            <a:r>
              <a:rPr lang="en-US" sz="2400" b="1" dirty="0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rPr>
              <a:t>60 % of </a:t>
            </a:r>
            <a:r>
              <a:rPr lang="en" sz="2400" dirty="0"/>
              <a:t>Burglary From Vehicle Victims are Male</a:t>
            </a:r>
            <a:endParaRPr lang="en-US" sz="2400" dirty="0"/>
          </a:p>
        </p:txBody>
      </p:sp>
      <p:pic>
        <p:nvPicPr>
          <p:cNvPr id="4" name="Graphic 3" descr="Gender with solid fill">
            <a:extLst>
              <a:ext uri="{FF2B5EF4-FFF2-40B4-BE49-F238E27FC236}">
                <a16:creationId xmlns:a16="http://schemas.microsoft.com/office/drawing/2014/main" id="{6DBC7498-D388-91B0-9301-ABF0318E6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02512" y="1945167"/>
            <a:ext cx="1938976" cy="193897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D167BD7-EE78-3127-1F50-A34E9D19D60F}"/>
              </a:ext>
            </a:extLst>
          </p:cNvPr>
          <p:cNvSpPr txBox="1"/>
          <p:nvPr/>
        </p:nvSpPr>
        <p:spPr>
          <a:xfrm>
            <a:off x="996323" y="2601015"/>
            <a:ext cx="2371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rPr>
              <a:t>60 %</a:t>
            </a:r>
            <a:endParaRPr lang="en-US" sz="3600" dirty="0">
              <a:latin typeface="Jost" panose="020B0604020202020204" charset="0"/>
              <a:ea typeface="Jost" panose="020B060402020202020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652DC8-A266-BEA0-0352-8AF7804AE2D9}"/>
              </a:ext>
            </a:extLst>
          </p:cNvPr>
          <p:cNvSpPr txBox="1"/>
          <p:nvPr/>
        </p:nvSpPr>
        <p:spPr>
          <a:xfrm>
            <a:off x="5775685" y="2591490"/>
            <a:ext cx="2371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rPr>
              <a:t>40%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3783402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11EA4-C49B-44A5-0996-1A5DD52F4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sz="1800" dirty="0"/>
              <a:t>Young Adults are the Most Victims in Burglary From Vehicle</a:t>
            </a:r>
            <a:endParaRPr lang="en-US" sz="1800" dirty="0"/>
          </a:p>
        </p:txBody>
      </p:sp>
      <p:pic>
        <p:nvPicPr>
          <p:cNvPr id="6" name="Picture 5" descr="A screenshot of a graph&#10;&#10;Description automatically generated">
            <a:extLst>
              <a:ext uri="{FF2B5EF4-FFF2-40B4-BE49-F238E27FC236}">
                <a16:creationId xmlns:a16="http://schemas.microsoft.com/office/drawing/2014/main" id="{87F88062-FF6C-63B6-6E52-FA94A85DD3E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586" t="10823" r="8076" b="9620"/>
          <a:stretch/>
        </p:blipFill>
        <p:spPr>
          <a:xfrm>
            <a:off x="1053014" y="1017725"/>
            <a:ext cx="7037972" cy="368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94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5" name="Google Shape;1695;p6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58595B"/>
                </a:solidFill>
              </a:rPr>
              <a:t>Half</a:t>
            </a:r>
            <a:r>
              <a:rPr lang="en" sz="2400" dirty="0"/>
              <a:t> of Battery Simple Assult Victims  are </a:t>
            </a:r>
            <a:r>
              <a:rPr lang="en" sz="2400" dirty="0">
                <a:solidFill>
                  <a:srgbClr val="F1C232"/>
                </a:solidFill>
              </a:rPr>
              <a:t>Hispanic</a:t>
            </a:r>
            <a:r>
              <a:rPr lang="en" sz="2400" dirty="0"/>
              <a:t> </a:t>
            </a:r>
            <a:endParaRPr sz="2400" dirty="0"/>
          </a:p>
        </p:txBody>
      </p:sp>
      <p:sp>
        <p:nvSpPr>
          <p:cNvPr id="1697" name="Google Shape;1697;p62"/>
          <p:cNvSpPr txBox="1">
            <a:spLocks noGrp="1"/>
          </p:cNvSpPr>
          <p:nvPr>
            <p:ph type="title" idx="4294967295"/>
          </p:nvPr>
        </p:nvSpPr>
        <p:spPr>
          <a:xfrm>
            <a:off x="4935050" y="1656375"/>
            <a:ext cx="16731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dirty="0"/>
              <a:t>Hispanic</a:t>
            </a:r>
            <a:endParaRPr sz="1900" dirty="0"/>
          </a:p>
        </p:txBody>
      </p:sp>
      <p:sp>
        <p:nvSpPr>
          <p:cNvPr id="1698" name="Google Shape;1698;p62"/>
          <p:cNvSpPr txBox="1">
            <a:spLocks noGrp="1"/>
          </p:cNvSpPr>
          <p:nvPr>
            <p:ph type="subTitle" idx="4294967295"/>
          </p:nvPr>
        </p:nvSpPr>
        <p:spPr>
          <a:xfrm>
            <a:off x="4929976" y="2101993"/>
            <a:ext cx="808525" cy="49651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50.35%</a:t>
            </a:r>
            <a:endParaRPr dirty="0"/>
          </a:p>
        </p:txBody>
      </p:sp>
      <p:sp>
        <p:nvSpPr>
          <p:cNvPr id="1699" name="Google Shape;1699;p62"/>
          <p:cNvSpPr txBox="1">
            <a:spLocks noGrp="1"/>
          </p:cNvSpPr>
          <p:nvPr>
            <p:ph type="title" idx="4294967295"/>
          </p:nvPr>
        </p:nvSpPr>
        <p:spPr>
          <a:xfrm>
            <a:off x="4935050" y="2944224"/>
            <a:ext cx="16731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dirty="0"/>
              <a:t>Other</a:t>
            </a:r>
            <a:endParaRPr sz="1900" dirty="0"/>
          </a:p>
        </p:txBody>
      </p:sp>
      <p:sp>
        <p:nvSpPr>
          <p:cNvPr id="1700" name="Google Shape;1700;p62"/>
          <p:cNvSpPr txBox="1">
            <a:spLocks noGrp="1"/>
          </p:cNvSpPr>
          <p:nvPr>
            <p:ph type="subTitle" idx="4294967295"/>
          </p:nvPr>
        </p:nvSpPr>
        <p:spPr>
          <a:xfrm>
            <a:off x="4963075" y="3350396"/>
            <a:ext cx="808525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10.71%</a:t>
            </a:r>
            <a:endParaRPr dirty="0"/>
          </a:p>
        </p:txBody>
      </p:sp>
      <p:sp>
        <p:nvSpPr>
          <p:cNvPr id="1701" name="Google Shape;1701;p62"/>
          <p:cNvSpPr txBox="1">
            <a:spLocks noGrp="1"/>
          </p:cNvSpPr>
          <p:nvPr>
            <p:ph type="title" idx="4294967295"/>
          </p:nvPr>
        </p:nvSpPr>
        <p:spPr>
          <a:xfrm>
            <a:off x="6725000" y="1656375"/>
            <a:ext cx="16731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dirty="0"/>
              <a:t>Black</a:t>
            </a:r>
            <a:endParaRPr sz="1900" dirty="0"/>
          </a:p>
        </p:txBody>
      </p:sp>
      <p:sp>
        <p:nvSpPr>
          <p:cNvPr id="1702" name="Google Shape;1702;p62"/>
          <p:cNvSpPr txBox="1">
            <a:spLocks noGrp="1"/>
          </p:cNvSpPr>
          <p:nvPr>
            <p:ph type="subTitle" idx="4294967295"/>
          </p:nvPr>
        </p:nvSpPr>
        <p:spPr>
          <a:xfrm>
            <a:off x="6725000" y="2122969"/>
            <a:ext cx="808525" cy="49651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22.61%</a:t>
            </a:r>
            <a:endParaRPr dirty="0"/>
          </a:p>
        </p:txBody>
      </p:sp>
      <p:sp>
        <p:nvSpPr>
          <p:cNvPr id="1703" name="Google Shape;1703;p62"/>
          <p:cNvSpPr txBox="1">
            <a:spLocks noGrp="1"/>
          </p:cNvSpPr>
          <p:nvPr>
            <p:ph type="title" idx="4294967295"/>
          </p:nvPr>
        </p:nvSpPr>
        <p:spPr>
          <a:xfrm>
            <a:off x="6725000" y="2944224"/>
            <a:ext cx="16731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dirty="0"/>
              <a:t>White</a:t>
            </a:r>
            <a:endParaRPr sz="1900" dirty="0"/>
          </a:p>
        </p:txBody>
      </p:sp>
      <p:sp>
        <p:nvSpPr>
          <p:cNvPr id="1704" name="Google Shape;1704;p62"/>
          <p:cNvSpPr txBox="1">
            <a:spLocks noGrp="1"/>
          </p:cNvSpPr>
          <p:nvPr>
            <p:ph type="subTitle" idx="4294967295"/>
          </p:nvPr>
        </p:nvSpPr>
        <p:spPr>
          <a:xfrm>
            <a:off x="6753975" y="3418921"/>
            <a:ext cx="808525" cy="52770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16.32%</a:t>
            </a:r>
            <a:endParaRPr dirty="0"/>
          </a:p>
        </p:txBody>
      </p:sp>
      <p:sp>
        <p:nvSpPr>
          <p:cNvPr id="1705" name="Google Shape;1705;p62"/>
          <p:cNvSpPr/>
          <p:nvPr/>
        </p:nvSpPr>
        <p:spPr>
          <a:xfrm>
            <a:off x="5011250" y="1480275"/>
            <a:ext cx="252300" cy="252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" name="Google Shape;1706;p62"/>
          <p:cNvSpPr/>
          <p:nvPr/>
        </p:nvSpPr>
        <p:spPr>
          <a:xfrm>
            <a:off x="5011250" y="2778050"/>
            <a:ext cx="252300" cy="2523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" name="Google Shape;1707;p62"/>
          <p:cNvSpPr/>
          <p:nvPr/>
        </p:nvSpPr>
        <p:spPr>
          <a:xfrm>
            <a:off x="6801200" y="1480275"/>
            <a:ext cx="252300" cy="252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" name="Google Shape;1708;p62"/>
          <p:cNvSpPr/>
          <p:nvPr/>
        </p:nvSpPr>
        <p:spPr>
          <a:xfrm>
            <a:off x="6753975" y="2778050"/>
            <a:ext cx="252300" cy="252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" name="Picture 5" descr="A yellow red and black circle with a black background&#10;&#10;Description automatically generated">
            <a:extLst>
              <a:ext uri="{FF2B5EF4-FFF2-40B4-BE49-F238E27FC236}">
                <a16:creationId xmlns:a16="http://schemas.microsoft.com/office/drawing/2014/main" id="{B2017F7E-4CAA-9060-DC19-7E26BFE7CB7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1167" t="17029" r="29856" b="15165"/>
          <a:stretch/>
        </p:blipFill>
        <p:spPr>
          <a:xfrm>
            <a:off x="1009650" y="1365835"/>
            <a:ext cx="2857628" cy="2804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6032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B2127-8F32-798A-F48E-8AA44792D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b="1" dirty="0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rPr>
              <a:t>57% of </a:t>
            </a:r>
            <a:r>
              <a:rPr lang="en" sz="2000" dirty="0"/>
              <a:t>Battery Simple Assult From Vehicle Victims are Male</a:t>
            </a:r>
            <a:endParaRPr lang="en-US" sz="2000" dirty="0"/>
          </a:p>
        </p:txBody>
      </p:sp>
      <p:pic>
        <p:nvPicPr>
          <p:cNvPr id="4" name="Graphic 3" descr="Gender with solid fill">
            <a:extLst>
              <a:ext uri="{FF2B5EF4-FFF2-40B4-BE49-F238E27FC236}">
                <a16:creationId xmlns:a16="http://schemas.microsoft.com/office/drawing/2014/main" id="{6DBC7498-D388-91B0-9301-ABF0318E6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02512" y="1945167"/>
            <a:ext cx="1938976" cy="193897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D167BD7-EE78-3127-1F50-A34E9D19D60F}"/>
              </a:ext>
            </a:extLst>
          </p:cNvPr>
          <p:cNvSpPr txBox="1"/>
          <p:nvPr/>
        </p:nvSpPr>
        <p:spPr>
          <a:xfrm>
            <a:off x="996323" y="2591490"/>
            <a:ext cx="2371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rPr>
              <a:t>57 %</a:t>
            </a:r>
            <a:endParaRPr lang="en-US" sz="3600" dirty="0">
              <a:latin typeface="Jost" panose="020B0604020202020204" charset="0"/>
              <a:ea typeface="Jost" panose="020B060402020202020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652DC8-A266-BEA0-0352-8AF7804AE2D9}"/>
              </a:ext>
            </a:extLst>
          </p:cNvPr>
          <p:cNvSpPr txBox="1"/>
          <p:nvPr/>
        </p:nvSpPr>
        <p:spPr>
          <a:xfrm>
            <a:off x="5775685" y="2591490"/>
            <a:ext cx="2371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rPr>
              <a:t>43%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1238269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84BE6-FC07-DC02-AD57-FCC86AA95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b="1" dirty="0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rPr>
              <a:t>The Most of </a:t>
            </a:r>
            <a:r>
              <a:rPr lang="en" sz="2000" dirty="0"/>
              <a:t>Battery Simple Assult From Vehicle Victims are Elderly</a:t>
            </a:r>
            <a:endParaRPr lang="en-US" sz="2000" dirty="0"/>
          </a:p>
        </p:txBody>
      </p:sp>
      <p:pic>
        <p:nvPicPr>
          <p:cNvPr id="8" name="Picture 7" descr="A graph of different colors&#10;&#10;Description automatically generated with medium confidence">
            <a:extLst>
              <a:ext uri="{FF2B5EF4-FFF2-40B4-BE49-F238E27FC236}">
                <a16:creationId xmlns:a16="http://schemas.microsoft.com/office/drawing/2014/main" id="{A8324D93-A745-D58A-6028-08BC50C85AC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8422" t="13147" r="9000" b="11295"/>
          <a:stretch/>
        </p:blipFill>
        <p:spPr>
          <a:xfrm>
            <a:off x="1166812" y="1202800"/>
            <a:ext cx="6810376" cy="349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3412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0" name="Google Shape;1090;p39"/>
          <p:cNvSpPr txBox="1">
            <a:spLocks noGrp="1"/>
          </p:cNvSpPr>
          <p:nvPr>
            <p:ph type="title"/>
          </p:nvPr>
        </p:nvSpPr>
        <p:spPr>
          <a:xfrm>
            <a:off x="2135550" y="2151275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800" dirty="0"/>
              <a:t>Guns &amp; Knifes</a:t>
            </a:r>
            <a:endParaRPr sz="8800" dirty="0"/>
          </a:p>
        </p:txBody>
      </p:sp>
      <p:grpSp>
        <p:nvGrpSpPr>
          <p:cNvPr id="4" name="Google Shape;2097;p72">
            <a:extLst>
              <a:ext uri="{FF2B5EF4-FFF2-40B4-BE49-F238E27FC236}">
                <a16:creationId xmlns:a16="http://schemas.microsoft.com/office/drawing/2014/main" id="{E5B84B70-B953-2BD2-94EB-2499421DD4A7}"/>
              </a:ext>
            </a:extLst>
          </p:cNvPr>
          <p:cNvGrpSpPr/>
          <p:nvPr/>
        </p:nvGrpSpPr>
        <p:grpSpPr>
          <a:xfrm>
            <a:off x="7097158" y="3024272"/>
            <a:ext cx="808591" cy="786603"/>
            <a:chOff x="3334784" y="2671847"/>
            <a:chExt cx="404638" cy="425919"/>
          </a:xfrm>
          <a:solidFill>
            <a:srgbClr val="58595B"/>
          </a:solidFill>
        </p:grpSpPr>
        <p:sp>
          <p:nvSpPr>
            <p:cNvPr id="5" name="Google Shape;2098;p72">
              <a:extLst>
                <a:ext uri="{FF2B5EF4-FFF2-40B4-BE49-F238E27FC236}">
                  <a16:creationId xmlns:a16="http://schemas.microsoft.com/office/drawing/2014/main" id="{3CC19710-708A-8A05-FC97-B5182E05532F}"/>
                </a:ext>
              </a:extLst>
            </p:cNvPr>
            <p:cNvSpPr/>
            <p:nvPr/>
          </p:nvSpPr>
          <p:spPr>
            <a:xfrm>
              <a:off x="3334784" y="2671847"/>
              <a:ext cx="404638" cy="425919"/>
            </a:xfrm>
            <a:custGeom>
              <a:avLst/>
              <a:gdLst/>
              <a:ahLst/>
              <a:cxnLst/>
              <a:rect l="l" t="t" r="r" b="b"/>
              <a:pathLst>
                <a:path w="11313" h="11908" extrusionOk="0">
                  <a:moveTo>
                    <a:pt x="9859" y="357"/>
                  </a:moveTo>
                  <a:cubicBezTo>
                    <a:pt x="10050" y="762"/>
                    <a:pt x="10907" y="2810"/>
                    <a:pt x="9478" y="4239"/>
                  </a:cubicBezTo>
                  <a:lnTo>
                    <a:pt x="5525" y="8169"/>
                  </a:lnTo>
                  <a:lnTo>
                    <a:pt x="5239" y="7883"/>
                  </a:lnTo>
                  <a:lnTo>
                    <a:pt x="8597" y="4525"/>
                  </a:lnTo>
                  <a:cubicBezTo>
                    <a:pt x="8669" y="4454"/>
                    <a:pt x="8669" y="4334"/>
                    <a:pt x="8597" y="4287"/>
                  </a:cubicBezTo>
                  <a:cubicBezTo>
                    <a:pt x="8562" y="4251"/>
                    <a:pt x="8520" y="4233"/>
                    <a:pt x="8478" y="4233"/>
                  </a:cubicBezTo>
                  <a:cubicBezTo>
                    <a:pt x="8437" y="4233"/>
                    <a:pt x="8395" y="4251"/>
                    <a:pt x="8359" y="4287"/>
                  </a:cubicBezTo>
                  <a:lnTo>
                    <a:pt x="5001" y="7645"/>
                  </a:lnTo>
                  <a:lnTo>
                    <a:pt x="3787" y="6430"/>
                  </a:lnTo>
                  <a:lnTo>
                    <a:pt x="4573" y="5644"/>
                  </a:lnTo>
                  <a:lnTo>
                    <a:pt x="5882" y="5430"/>
                  </a:lnTo>
                  <a:cubicBezTo>
                    <a:pt x="5954" y="5406"/>
                    <a:pt x="6001" y="5358"/>
                    <a:pt x="6025" y="5311"/>
                  </a:cubicBezTo>
                  <a:cubicBezTo>
                    <a:pt x="6049" y="5239"/>
                    <a:pt x="6025" y="5168"/>
                    <a:pt x="5978" y="5120"/>
                  </a:cubicBezTo>
                  <a:lnTo>
                    <a:pt x="5644" y="4787"/>
                  </a:lnTo>
                  <a:lnTo>
                    <a:pt x="6692" y="4620"/>
                  </a:lnTo>
                  <a:cubicBezTo>
                    <a:pt x="6764" y="4620"/>
                    <a:pt x="6811" y="4573"/>
                    <a:pt x="6835" y="4501"/>
                  </a:cubicBezTo>
                  <a:cubicBezTo>
                    <a:pt x="6835" y="4430"/>
                    <a:pt x="6835" y="4382"/>
                    <a:pt x="6787" y="4334"/>
                  </a:cubicBezTo>
                  <a:lnTo>
                    <a:pt x="6454" y="4001"/>
                  </a:lnTo>
                  <a:lnTo>
                    <a:pt x="7502" y="3811"/>
                  </a:lnTo>
                  <a:cubicBezTo>
                    <a:pt x="7549" y="3811"/>
                    <a:pt x="7597" y="3763"/>
                    <a:pt x="7621" y="3691"/>
                  </a:cubicBezTo>
                  <a:cubicBezTo>
                    <a:pt x="7645" y="3644"/>
                    <a:pt x="7621" y="3572"/>
                    <a:pt x="7597" y="3525"/>
                  </a:cubicBezTo>
                  <a:lnTo>
                    <a:pt x="7145" y="3072"/>
                  </a:lnTo>
                  <a:lnTo>
                    <a:pt x="9288" y="953"/>
                  </a:lnTo>
                  <a:lnTo>
                    <a:pt x="9288" y="953"/>
                  </a:lnTo>
                  <a:cubicBezTo>
                    <a:pt x="9478" y="1501"/>
                    <a:pt x="9812" y="2810"/>
                    <a:pt x="8931" y="3715"/>
                  </a:cubicBezTo>
                  <a:cubicBezTo>
                    <a:pt x="8859" y="3763"/>
                    <a:pt x="8859" y="3882"/>
                    <a:pt x="8931" y="3953"/>
                  </a:cubicBezTo>
                  <a:cubicBezTo>
                    <a:pt x="8978" y="3977"/>
                    <a:pt x="9026" y="4001"/>
                    <a:pt x="9074" y="4001"/>
                  </a:cubicBezTo>
                  <a:cubicBezTo>
                    <a:pt x="9097" y="4001"/>
                    <a:pt x="9145" y="3977"/>
                    <a:pt x="9193" y="3953"/>
                  </a:cubicBezTo>
                  <a:cubicBezTo>
                    <a:pt x="9669" y="3477"/>
                    <a:pt x="9907" y="2834"/>
                    <a:pt x="9859" y="2048"/>
                  </a:cubicBezTo>
                  <a:cubicBezTo>
                    <a:pt x="9836" y="1453"/>
                    <a:pt x="9669" y="953"/>
                    <a:pt x="9550" y="667"/>
                  </a:cubicBezTo>
                  <a:lnTo>
                    <a:pt x="9859" y="357"/>
                  </a:lnTo>
                  <a:close/>
                  <a:moveTo>
                    <a:pt x="9907" y="0"/>
                  </a:moveTo>
                  <a:cubicBezTo>
                    <a:pt x="9812" y="0"/>
                    <a:pt x="9693" y="24"/>
                    <a:pt x="9621" y="96"/>
                  </a:cubicBezTo>
                  <a:lnTo>
                    <a:pt x="6764" y="2953"/>
                  </a:lnTo>
                  <a:cubicBezTo>
                    <a:pt x="6692" y="3025"/>
                    <a:pt x="6692" y="3144"/>
                    <a:pt x="6764" y="3191"/>
                  </a:cubicBezTo>
                  <a:lnTo>
                    <a:pt x="7097" y="3525"/>
                  </a:lnTo>
                  <a:lnTo>
                    <a:pt x="6049" y="3715"/>
                  </a:lnTo>
                  <a:cubicBezTo>
                    <a:pt x="6001" y="3715"/>
                    <a:pt x="5930" y="3763"/>
                    <a:pt x="5930" y="3834"/>
                  </a:cubicBezTo>
                  <a:cubicBezTo>
                    <a:pt x="5906" y="3882"/>
                    <a:pt x="5906" y="3953"/>
                    <a:pt x="5954" y="4001"/>
                  </a:cubicBezTo>
                  <a:lnTo>
                    <a:pt x="6287" y="4334"/>
                  </a:lnTo>
                  <a:lnTo>
                    <a:pt x="5263" y="4501"/>
                  </a:lnTo>
                  <a:cubicBezTo>
                    <a:pt x="5192" y="4525"/>
                    <a:pt x="5144" y="4573"/>
                    <a:pt x="5120" y="4620"/>
                  </a:cubicBezTo>
                  <a:cubicBezTo>
                    <a:pt x="5097" y="4692"/>
                    <a:pt x="5120" y="4763"/>
                    <a:pt x="5168" y="4811"/>
                  </a:cubicBezTo>
                  <a:lnTo>
                    <a:pt x="5478" y="5120"/>
                  </a:lnTo>
                  <a:lnTo>
                    <a:pt x="4454" y="5311"/>
                  </a:lnTo>
                  <a:cubicBezTo>
                    <a:pt x="4406" y="5311"/>
                    <a:pt x="4382" y="5335"/>
                    <a:pt x="4358" y="5358"/>
                  </a:cubicBezTo>
                  <a:lnTo>
                    <a:pt x="3525" y="6168"/>
                  </a:lnTo>
                  <a:lnTo>
                    <a:pt x="3072" y="5692"/>
                  </a:lnTo>
                  <a:cubicBezTo>
                    <a:pt x="3037" y="5656"/>
                    <a:pt x="2989" y="5638"/>
                    <a:pt x="2941" y="5638"/>
                  </a:cubicBezTo>
                  <a:cubicBezTo>
                    <a:pt x="2894" y="5638"/>
                    <a:pt x="2846" y="5656"/>
                    <a:pt x="2810" y="5692"/>
                  </a:cubicBezTo>
                  <a:lnTo>
                    <a:pt x="2525" y="5978"/>
                  </a:lnTo>
                  <a:cubicBezTo>
                    <a:pt x="2310" y="6192"/>
                    <a:pt x="2310" y="6549"/>
                    <a:pt x="2525" y="6764"/>
                  </a:cubicBezTo>
                  <a:lnTo>
                    <a:pt x="2977" y="7216"/>
                  </a:lnTo>
                  <a:lnTo>
                    <a:pt x="1905" y="8288"/>
                  </a:lnTo>
                  <a:cubicBezTo>
                    <a:pt x="1834" y="8359"/>
                    <a:pt x="1834" y="8478"/>
                    <a:pt x="1905" y="8526"/>
                  </a:cubicBezTo>
                  <a:cubicBezTo>
                    <a:pt x="1941" y="8562"/>
                    <a:pt x="1989" y="8579"/>
                    <a:pt x="2033" y="8579"/>
                  </a:cubicBezTo>
                  <a:cubicBezTo>
                    <a:pt x="2078" y="8579"/>
                    <a:pt x="2120" y="8562"/>
                    <a:pt x="2144" y="8526"/>
                  </a:cubicBezTo>
                  <a:lnTo>
                    <a:pt x="3239" y="7454"/>
                  </a:lnTo>
                  <a:lnTo>
                    <a:pt x="3858" y="8097"/>
                  </a:lnTo>
                  <a:cubicBezTo>
                    <a:pt x="3882" y="8121"/>
                    <a:pt x="3930" y="8145"/>
                    <a:pt x="3977" y="8145"/>
                  </a:cubicBezTo>
                  <a:cubicBezTo>
                    <a:pt x="4025" y="8145"/>
                    <a:pt x="4073" y="8121"/>
                    <a:pt x="4096" y="8097"/>
                  </a:cubicBezTo>
                  <a:cubicBezTo>
                    <a:pt x="4168" y="8026"/>
                    <a:pt x="4168" y="7907"/>
                    <a:pt x="4096" y="7835"/>
                  </a:cubicBezTo>
                  <a:lnTo>
                    <a:pt x="2787" y="6525"/>
                  </a:lnTo>
                  <a:cubicBezTo>
                    <a:pt x="2691" y="6430"/>
                    <a:pt x="2691" y="6311"/>
                    <a:pt x="2787" y="6216"/>
                  </a:cubicBezTo>
                  <a:lnTo>
                    <a:pt x="2929" y="6073"/>
                  </a:lnTo>
                  <a:lnTo>
                    <a:pt x="5882" y="9002"/>
                  </a:lnTo>
                  <a:lnTo>
                    <a:pt x="5716" y="9169"/>
                  </a:lnTo>
                  <a:cubicBezTo>
                    <a:pt x="5668" y="9193"/>
                    <a:pt x="5620" y="9216"/>
                    <a:pt x="5573" y="9216"/>
                  </a:cubicBezTo>
                  <a:cubicBezTo>
                    <a:pt x="5501" y="9216"/>
                    <a:pt x="5454" y="9216"/>
                    <a:pt x="5430" y="9169"/>
                  </a:cubicBezTo>
                  <a:lnTo>
                    <a:pt x="4763" y="8526"/>
                  </a:lnTo>
                  <a:cubicBezTo>
                    <a:pt x="4739" y="8490"/>
                    <a:pt x="4698" y="8472"/>
                    <a:pt x="4653" y="8472"/>
                  </a:cubicBezTo>
                  <a:cubicBezTo>
                    <a:pt x="4608" y="8472"/>
                    <a:pt x="4561" y="8490"/>
                    <a:pt x="4525" y="8526"/>
                  </a:cubicBezTo>
                  <a:cubicBezTo>
                    <a:pt x="3882" y="9145"/>
                    <a:pt x="3263" y="9574"/>
                    <a:pt x="2715" y="9788"/>
                  </a:cubicBezTo>
                  <a:cubicBezTo>
                    <a:pt x="2405" y="9907"/>
                    <a:pt x="2191" y="10145"/>
                    <a:pt x="2144" y="10455"/>
                  </a:cubicBezTo>
                  <a:lnTo>
                    <a:pt x="2024" y="11122"/>
                  </a:lnTo>
                  <a:cubicBezTo>
                    <a:pt x="1977" y="11312"/>
                    <a:pt x="1858" y="11479"/>
                    <a:pt x="1667" y="11526"/>
                  </a:cubicBezTo>
                  <a:cubicBezTo>
                    <a:pt x="1608" y="11549"/>
                    <a:pt x="1547" y="11559"/>
                    <a:pt x="1487" y="11559"/>
                  </a:cubicBezTo>
                  <a:cubicBezTo>
                    <a:pt x="1353" y="11559"/>
                    <a:pt x="1226" y="11506"/>
                    <a:pt x="1143" y="11407"/>
                  </a:cubicBezTo>
                  <a:lnTo>
                    <a:pt x="572" y="10836"/>
                  </a:lnTo>
                  <a:cubicBezTo>
                    <a:pt x="477" y="10741"/>
                    <a:pt x="429" y="10621"/>
                    <a:pt x="429" y="10479"/>
                  </a:cubicBezTo>
                  <a:cubicBezTo>
                    <a:pt x="429" y="10336"/>
                    <a:pt x="477" y="10217"/>
                    <a:pt x="572" y="10098"/>
                  </a:cubicBezTo>
                  <a:lnTo>
                    <a:pt x="1596" y="9074"/>
                  </a:lnTo>
                  <a:cubicBezTo>
                    <a:pt x="1667" y="9002"/>
                    <a:pt x="1667" y="8907"/>
                    <a:pt x="1596" y="8835"/>
                  </a:cubicBezTo>
                  <a:cubicBezTo>
                    <a:pt x="1560" y="8800"/>
                    <a:pt x="1518" y="8782"/>
                    <a:pt x="1477" y="8782"/>
                  </a:cubicBezTo>
                  <a:cubicBezTo>
                    <a:pt x="1435" y="8782"/>
                    <a:pt x="1393" y="8800"/>
                    <a:pt x="1358" y="8835"/>
                  </a:cubicBezTo>
                  <a:lnTo>
                    <a:pt x="334" y="9859"/>
                  </a:lnTo>
                  <a:cubicBezTo>
                    <a:pt x="0" y="10193"/>
                    <a:pt x="0" y="10764"/>
                    <a:pt x="334" y="11098"/>
                  </a:cubicBezTo>
                  <a:lnTo>
                    <a:pt x="881" y="11645"/>
                  </a:lnTo>
                  <a:cubicBezTo>
                    <a:pt x="1048" y="11812"/>
                    <a:pt x="1262" y="11907"/>
                    <a:pt x="1501" y="11907"/>
                  </a:cubicBezTo>
                  <a:cubicBezTo>
                    <a:pt x="1596" y="11907"/>
                    <a:pt x="1667" y="11884"/>
                    <a:pt x="1763" y="11860"/>
                  </a:cubicBezTo>
                  <a:cubicBezTo>
                    <a:pt x="2072" y="11765"/>
                    <a:pt x="2310" y="11503"/>
                    <a:pt x="2358" y="11193"/>
                  </a:cubicBezTo>
                  <a:lnTo>
                    <a:pt x="2477" y="10526"/>
                  </a:lnTo>
                  <a:cubicBezTo>
                    <a:pt x="2525" y="10336"/>
                    <a:pt x="2644" y="10193"/>
                    <a:pt x="2834" y="10121"/>
                  </a:cubicBezTo>
                  <a:cubicBezTo>
                    <a:pt x="3382" y="9907"/>
                    <a:pt x="4001" y="9502"/>
                    <a:pt x="4644" y="8883"/>
                  </a:cubicBezTo>
                  <a:lnTo>
                    <a:pt x="5168" y="9407"/>
                  </a:lnTo>
                  <a:cubicBezTo>
                    <a:pt x="5275" y="9514"/>
                    <a:pt x="5418" y="9568"/>
                    <a:pt x="5561" y="9568"/>
                  </a:cubicBezTo>
                  <a:cubicBezTo>
                    <a:pt x="5704" y="9568"/>
                    <a:pt x="5847" y="9514"/>
                    <a:pt x="5954" y="9407"/>
                  </a:cubicBezTo>
                  <a:lnTo>
                    <a:pt x="6240" y="9145"/>
                  </a:lnTo>
                  <a:cubicBezTo>
                    <a:pt x="6311" y="9074"/>
                    <a:pt x="6311" y="8954"/>
                    <a:pt x="6240" y="8883"/>
                  </a:cubicBezTo>
                  <a:lnTo>
                    <a:pt x="5763" y="8407"/>
                  </a:lnTo>
                  <a:lnTo>
                    <a:pt x="9693" y="4477"/>
                  </a:lnTo>
                  <a:cubicBezTo>
                    <a:pt x="11312" y="2882"/>
                    <a:pt x="10383" y="643"/>
                    <a:pt x="10169" y="215"/>
                  </a:cubicBezTo>
                  <a:cubicBezTo>
                    <a:pt x="10121" y="96"/>
                    <a:pt x="10026" y="24"/>
                    <a:pt x="990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2099;p72">
              <a:extLst>
                <a:ext uri="{FF2B5EF4-FFF2-40B4-BE49-F238E27FC236}">
                  <a16:creationId xmlns:a16="http://schemas.microsoft.com/office/drawing/2014/main" id="{5F9E8E12-6CC9-D39F-B1FA-679B71A88AA9}"/>
                </a:ext>
              </a:extLst>
            </p:cNvPr>
            <p:cNvSpPr/>
            <p:nvPr/>
          </p:nvSpPr>
          <p:spPr>
            <a:xfrm>
              <a:off x="3440406" y="2978481"/>
              <a:ext cx="12805" cy="12805"/>
            </a:xfrm>
            <a:custGeom>
              <a:avLst/>
              <a:gdLst/>
              <a:ahLst/>
              <a:cxnLst/>
              <a:rect l="l" t="t" r="r" b="b"/>
              <a:pathLst>
                <a:path w="358" h="358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62"/>
                    <a:pt x="72" y="358"/>
                    <a:pt x="167" y="358"/>
                  </a:cubicBezTo>
                  <a:cubicBezTo>
                    <a:pt x="262" y="358"/>
                    <a:pt x="357" y="262"/>
                    <a:pt x="357" y="167"/>
                  </a:cubicBezTo>
                  <a:cubicBezTo>
                    <a:pt x="357" y="72"/>
                    <a:pt x="262" y="0"/>
                    <a:pt x="16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" name="Google Shape;2089;p72">
            <a:extLst>
              <a:ext uri="{FF2B5EF4-FFF2-40B4-BE49-F238E27FC236}">
                <a16:creationId xmlns:a16="http://schemas.microsoft.com/office/drawing/2014/main" id="{2D676047-6810-D837-81F0-6C00DBC32EF8}"/>
              </a:ext>
            </a:extLst>
          </p:cNvPr>
          <p:cNvGrpSpPr/>
          <p:nvPr/>
        </p:nvGrpSpPr>
        <p:grpSpPr>
          <a:xfrm>
            <a:off x="1373055" y="1782139"/>
            <a:ext cx="757414" cy="738272"/>
            <a:chOff x="3312644" y="3369778"/>
            <a:chExt cx="428459" cy="417943"/>
          </a:xfrm>
          <a:solidFill>
            <a:srgbClr val="58595B"/>
          </a:solidFill>
        </p:grpSpPr>
        <p:sp>
          <p:nvSpPr>
            <p:cNvPr id="8" name="Google Shape;2090;p72">
              <a:extLst>
                <a:ext uri="{FF2B5EF4-FFF2-40B4-BE49-F238E27FC236}">
                  <a16:creationId xmlns:a16="http://schemas.microsoft.com/office/drawing/2014/main" id="{3B15B22E-DF16-42D2-CFC7-04A7FD0D4BFB}"/>
                </a:ext>
              </a:extLst>
            </p:cNvPr>
            <p:cNvSpPr/>
            <p:nvPr/>
          </p:nvSpPr>
          <p:spPr>
            <a:xfrm>
              <a:off x="3638021" y="3530445"/>
              <a:ext cx="53687" cy="107338"/>
            </a:xfrm>
            <a:custGeom>
              <a:avLst/>
              <a:gdLst/>
              <a:ahLst/>
              <a:cxnLst/>
              <a:rect l="l" t="t" r="r" b="b"/>
              <a:pathLst>
                <a:path w="1501" h="3001" extrusionOk="0">
                  <a:moveTo>
                    <a:pt x="762" y="357"/>
                  </a:moveTo>
                  <a:cubicBezTo>
                    <a:pt x="881" y="453"/>
                    <a:pt x="1167" y="691"/>
                    <a:pt x="1167" y="977"/>
                  </a:cubicBezTo>
                  <a:lnTo>
                    <a:pt x="1167" y="1953"/>
                  </a:lnTo>
                  <a:lnTo>
                    <a:pt x="357" y="1953"/>
                  </a:lnTo>
                  <a:lnTo>
                    <a:pt x="357" y="977"/>
                  </a:lnTo>
                  <a:cubicBezTo>
                    <a:pt x="357" y="691"/>
                    <a:pt x="619" y="453"/>
                    <a:pt x="762" y="357"/>
                  </a:cubicBezTo>
                  <a:close/>
                  <a:moveTo>
                    <a:pt x="1167" y="2310"/>
                  </a:moveTo>
                  <a:lnTo>
                    <a:pt x="1167" y="2477"/>
                  </a:lnTo>
                  <a:cubicBezTo>
                    <a:pt x="1167" y="2572"/>
                    <a:pt x="1072" y="2644"/>
                    <a:pt x="977" y="2644"/>
                  </a:cubicBezTo>
                  <a:lnTo>
                    <a:pt x="524" y="2644"/>
                  </a:lnTo>
                  <a:cubicBezTo>
                    <a:pt x="429" y="2644"/>
                    <a:pt x="357" y="2572"/>
                    <a:pt x="357" y="2477"/>
                  </a:cubicBezTo>
                  <a:lnTo>
                    <a:pt x="357" y="2310"/>
                  </a:lnTo>
                  <a:close/>
                  <a:moveTo>
                    <a:pt x="750" y="0"/>
                  </a:moveTo>
                  <a:cubicBezTo>
                    <a:pt x="679" y="0"/>
                    <a:pt x="607" y="24"/>
                    <a:pt x="548" y="72"/>
                  </a:cubicBezTo>
                  <a:cubicBezTo>
                    <a:pt x="334" y="214"/>
                    <a:pt x="0" y="548"/>
                    <a:pt x="0" y="977"/>
                  </a:cubicBezTo>
                  <a:lnTo>
                    <a:pt x="0" y="2477"/>
                  </a:lnTo>
                  <a:cubicBezTo>
                    <a:pt x="0" y="2763"/>
                    <a:pt x="238" y="3001"/>
                    <a:pt x="524" y="3001"/>
                  </a:cubicBezTo>
                  <a:lnTo>
                    <a:pt x="977" y="3001"/>
                  </a:lnTo>
                  <a:cubicBezTo>
                    <a:pt x="1262" y="3001"/>
                    <a:pt x="1501" y="2763"/>
                    <a:pt x="1501" y="2477"/>
                  </a:cubicBezTo>
                  <a:lnTo>
                    <a:pt x="1501" y="977"/>
                  </a:lnTo>
                  <a:cubicBezTo>
                    <a:pt x="1501" y="548"/>
                    <a:pt x="1167" y="214"/>
                    <a:pt x="953" y="72"/>
                  </a:cubicBezTo>
                  <a:cubicBezTo>
                    <a:pt x="893" y="24"/>
                    <a:pt x="822" y="0"/>
                    <a:pt x="75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091;p72">
              <a:extLst>
                <a:ext uri="{FF2B5EF4-FFF2-40B4-BE49-F238E27FC236}">
                  <a16:creationId xmlns:a16="http://schemas.microsoft.com/office/drawing/2014/main" id="{4CF32B28-F90B-9F16-9C6D-754AA2C977CD}"/>
                </a:ext>
              </a:extLst>
            </p:cNvPr>
            <p:cNvSpPr/>
            <p:nvPr/>
          </p:nvSpPr>
          <p:spPr>
            <a:xfrm>
              <a:off x="3477032" y="3672514"/>
              <a:ext cx="92030" cy="91350"/>
            </a:xfrm>
            <a:custGeom>
              <a:avLst/>
              <a:gdLst/>
              <a:ahLst/>
              <a:cxnLst/>
              <a:rect l="l" t="t" r="r" b="b"/>
              <a:pathLst>
                <a:path w="2573" h="2554" extrusionOk="0">
                  <a:moveTo>
                    <a:pt x="611" y="346"/>
                  </a:moveTo>
                  <a:cubicBezTo>
                    <a:pt x="781" y="346"/>
                    <a:pt x="993" y="378"/>
                    <a:pt x="1120" y="505"/>
                  </a:cubicBezTo>
                  <a:lnTo>
                    <a:pt x="1834" y="1220"/>
                  </a:lnTo>
                  <a:lnTo>
                    <a:pt x="1239" y="1791"/>
                  </a:lnTo>
                  <a:lnTo>
                    <a:pt x="548" y="1101"/>
                  </a:lnTo>
                  <a:cubicBezTo>
                    <a:pt x="357" y="886"/>
                    <a:pt x="381" y="505"/>
                    <a:pt x="405" y="362"/>
                  </a:cubicBezTo>
                  <a:cubicBezTo>
                    <a:pt x="453" y="354"/>
                    <a:pt x="527" y="346"/>
                    <a:pt x="611" y="346"/>
                  </a:cubicBezTo>
                  <a:close/>
                  <a:moveTo>
                    <a:pt x="2072" y="1458"/>
                  </a:moveTo>
                  <a:lnTo>
                    <a:pt x="2191" y="1577"/>
                  </a:lnTo>
                  <a:cubicBezTo>
                    <a:pt x="2215" y="1625"/>
                    <a:pt x="2239" y="1672"/>
                    <a:pt x="2239" y="1696"/>
                  </a:cubicBezTo>
                  <a:cubicBezTo>
                    <a:pt x="2239" y="1744"/>
                    <a:pt x="2215" y="1791"/>
                    <a:pt x="2191" y="1839"/>
                  </a:cubicBezTo>
                  <a:lnTo>
                    <a:pt x="1858" y="2148"/>
                  </a:lnTo>
                  <a:cubicBezTo>
                    <a:pt x="1822" y="2184"/>
                    <a:pt x="1780" y="2202"/>
                    <a:pt x="1739" y="2202"/>
                  </a:cubicBezTo>
                  <a:cubicBezTo>
                    <a:pt x="1697" y="2202"/>
                    <a:pt x="1655" y="2184"/>
                    <a:pt x="1620" y="2148"/>
                  </a:cubicBezTo>
                  <a:lnTo>
                    <a:pt x="1501" y="2029"/>
                  </a:lnTo>
                  <a:lnTo>
                    <a:pt x="2072" y="1458"/>
                  </a:lnTo>
                  <a:close/>
                  <a:moveTo>
                    <a:pt x="641" y="1"/>
                  </a:moveTo>
                  <a:cubicBezTo>
                    <a:pt x="525" y="1"/>
                    <a:pt x="418" y="14"/>
                    <a:pt x="334" y="29"/>
                  </a:cubicBezTo>
                  <a:cubicBezTo>
                    <a:pt x="191" y="53"/>
                    <a:pt x="72" y="172"/>
                    <a:pt x="48" y="315"/>
                  </a:cubicBezTo>
                  <a:cubicBezTo>
                    <a:pt x="0" y="577"/>
                    <a:pt x="0" y="1029"/>
                    <a:pt x="286" y="1339"/>
                  </a:cubicBezTo>
                  <a:lnTo>
                    <a:pt x="1358" y="2410"/>
                  </a:lnTo>
                  <a:cubicBezTo>
                    <a:pt x="1453" y="2506"/>
                    <a:pt x="1596" y="2553"/>
                    <a:pt x="1739" y="2553"/>
                  </a:cubicBezTo>
                  <a:cubicBezTo>
                    <a:pt x="1858" y="2553"/>
                    <a:pt x="2001" y="2506"/>
                    <a:pt x="2096" y="2410"/>
                  </a:cubicBezTo>
                  <a:lnTo>
                    <a:pt x="2429" y="2077"/>
                  </a:lnTo>
                  <a:cubicBezTo>
                    <a:pt x="2525" y="1982"/>
                    <a:pt x="2572" y="1863"/>
                    <a:pt x="2572" y="1720"/>
                  </a:cubicBezTo>
                  <a:cubicBezTo>
                    <a:pt x="2572" y="1577"/>
                    <a:pt x="2525" y="1434"/>
                    <a:pt x="2429" y="1339"/>
                  </a:cubicBezTo>
                  <a:lnTo>
                    <a:pt x="1358" y="267"/>
                  </a:lnTo>
                  <a:cubicBezTo>
                    <a:pt x="1164" y="57"/>
                    <a:pt x="883" y="1"/>
                    <a:pt x="64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092;p72">
              <a:extLst>
                <a:ext uri="{FF2B5EF4-FFF2-40B4-BE49-F238E27FC236}">
                  <a16:creationId xmlns:a16="http://schemas.microsoft.com/office/drawing/2014/main" id="{0A5F1B32-1194-EC54-B139-14B69832B085}"/>
                </a:ext>
              </a:extLst>
            </p:cNvPr>
            <p:cNvSpPr/>
            <p:nvPr/>
          </p:nvSpPr>
          <p:spPr>
            <a:xfrm>
              <a:off x="3563911" y="3629664"/>
              <a:ext cx="79261" cy="105228"/>
            </a:xfrm>
            <a:custGeom>
              <a:avLst/>
              <a:gdLst/>
              <a:ahLst/>
              <a:cxnLst/>
              <a:rect l="l" t="t" r="r" b="b"/>
              <a:pathLst>
                <a:path w="2216" h="2942" extrusionOk="0">
                  <a:moveTo>
                    <a:pt x="1024" y="352"/>
                  </a:moveTo>
                  <a:cubicBezTo>
                    <a:pt x="1048" y="352"/>
                    <a:pt x="1072" y="358"/>
                    <a:pt x="1096" y="370"/>
                  </a:cubicBezTo>
                  <a:cubicBezTo>
                    <a:pt x="1120" y="370"/>
                    <a:pt x="1167" y="417"/>
                    <a:pt x="1167" y="465"/>
                  </a:cubicBezTo>
                  <a:lnTo>
                    <a:pt x="1239" y="608"/>
                  </a:lnTo>
                  <a:lnTo>
                    <a:pt x="477" y="917"/>
                  </a:lnTo>
                  <a:lnTo>
                    <a:pt x="429" y="751"/>
                  </a:lnTo>
                  <a:cubicBezTo>
                    <a:pt x="381" y="679"/>
                    <a:pt x="429" y="560"/>
                    <a:pt x="524" y="536"/>
                  </a:cubicBezTo>
                  <a:lnTo>
                    <a:pt x="953" y="370"/>
                  </a:lnTo>
                  <a:cubicBezTo>
                    <a:pt x="977" y="358"/>
                    <a:pt x="1001" y="352"/>
                    <a:pt x="1024" y="352"/>
                  </a:cubicBezTo>
                  <a:close/>
                  <a:moveTo>
                    <a:pt x="1021" y="1"/>
                  </a:moveTo>
                  <a:cubicBezTo>
                    <a:pt x="953" y="1"/>
                    <a:pt x="881" y="12"/>
                    <a:pt x="810" y="36"/>
                  </a:cubicBezTo>
                  <a:lnTo>
                    <a:pt x="381" y="203"/>
                  </a:lnTo>
                  <a:cubicBezTo>
                    <a:pt x="119" y="322"/>
                    <a:pt x="0" y="632"/>
                    <a:pt x="96" y="894"/>
                  </a:cubicBezTo>
                  <a:lnTo>
                    <a:pt x="667" y="2299"/>
                  </a:lnTo>
                  <a:cubicBezTo>
                    <a:pt x="810" y="2680"/>
                    <a:pt x="1262" y="2870"/>
                    <a:pt x="1501" y="2918"/>
                  </a:cubicBezTo>
                  <a:cubicBezTo>
                    <a:pt x="1524" y="2942"/>
                    <a:pt x="1548" y="2942"/>
                    <a:pt x="1596" y="2942"/>
                  </a:cubicBezTo>
                  <a:cubicBezTo>
                    <a:pt x="1715" y="2942"/>
                    <a:pt x="1834" y="2870"/>
                    <a:pt x="1882" y="2775"/>
                  </a:cubicBezTo>
                  <a:cubicBezTo>
                    <a:pt x="2025" y="2561"/>
                    <a:pt x="2215" y="2132"/>
                    <a:pt x="2048" y="1727"/>
                  </a:cubicBezTo>
                  <a:lnTo>
                    <a:pt x="2001" y="1584"/>
                  </a:lnTo>
                  <a:cubicBezTo>
                    <a:pt x="1981" y="1505"/>
                    <a:pt x="1896" y="1459"/>
                    <a:pt x="1827" y="1459"/>
                  </a:cubicBezTo>
                  <a:cubicBezTo>
                    <a:pt x="1812" y="1459"/>
                    <a:pt x="1799" y="1461"/>
                    <a:pt x="1786" y="1465"/>
                  </a:cubicBezTo>
                  <a:cubicBezTo>
                    <a:pt x="1691" y="1513"/>
                    <a:pt x="1644" y="1608"/>
                    <a:pt x="1667" y="1703"/>
                  </a:cubicBezTo>
                  <a:lnTo>
                    <a:pt x="1739" y="1846"/>
                  </a:lnTo>
                  <a:cubicBezTo>
                    <a:pt x="1858" y="2132"/>
                    <a:pt x="1667" y="2441"/>
                    <a:pt x="1596" y="2584"/>
                  </a:cubicBezTo>
                  <a:cubicBezTo>
                    <a:pt x="1453" y="2537"/>
                    <a:pt x="1096" y="2418"/>
                    <a:pt x="977" y="2156"/>
                  </a:cubicBezTo>
                  <a:lnTo>
                    <a:pt x="620" y="1251"/>
                  </a:lnTo>
                  <a:lnTo>
                    <a:pt x="1382" y="941"/>
                  </a:lnTo>
                  <a:lnTo>
                    <a:pt x="1429" y="1108"/>
                  </a:lnTo>
                  <a:cubicBezTo>
                    <a:pt x="1468" y="1167"/>
                    <a:pt x="1540" y="1209"/>
                    <a:pt x="1617" y="1209"/>
                  </a:cubicBezTo>
                  <a:cubicBezTo>
                    <a:pt x="1634" y="1209"/>
                    <a:pt x="1650" y="1207"/>
                    <a:pt x="1667" y="1203"/>
                  </a:cubicBezTo>
                  <a:cubicBezTo>
                    <a:pt x="1763" y="1156"/>
                    <a:pt x="1786" y="1060"/>
                    <a:pt x="1763" y="965"/>
                  </a:cubicBezTo>
                  <a:lnTo>
                    <a:pt x="1501" y="322"/>
                  </a:lnTo>
                  <a:cubicBezTo>
                    <a:pt x="1453" y="203"/>
                    <a:pt x="1358" y="84"/>
                    <a:pt x="1215" y="36"/>
                  </a:cubicBezTo>
                  <a:cubicBezTo>
                    <a:pt x="1155" y="12"/>
                    <a:pt x="1090" y="1"/>
                    <a:pt x="102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093;p72">
              <a:extLst>
                <a:ext uri="{FF2B5EF4-FFF2-40B4-BE49-F238E27FC236}">
                  <a16:creationId xmlns:a16="http://schemas.microsoft.com/office/drawing/2014/main" id="{73E0EB92-6419-C96A-972E-523AD9B5D0E9}"/>
                </a:ext>
              </a:extLst>
            </p:cNvPr>
            <p:cNvSpPr/>
            <p:nvPr/>
          </p:nvSpPr>
          <p:spPr>
            <a:xfrm>
              <a:off x="3645675" y="3665897"/>
              <a:ext cx="81800" cy="103905"/>
            </a:xfrm>
            <a:custGeom>
              <a:avLst/>
              <a:gdLst/>
              <a:ahLst/>
              <a:cxnLst/>
              <a:rect l="l" t="t" r="r" b="b"/>
              <a:pathLst>
                <a:path w="2287" h="2905" extrusionOk="0">
                  <a:moveTo>
                    <a:pt x="1263" y="333"/>
                  </a:moveTo>
                  <a:cubicBezTo>
                    <a:pt x="1287" y="333"/>
                    <a:pt x="1334" y="357"/>
                    <a:pt x="1358" y="357"/>
                  </a:cubicBezTo>
                  <a:lnTo>
                    <a:pt x="1763" y="547"/>
                  </a:lnTo>
                  <a:cubicBezTo>
                    <a:pt x="1858" y="595"/>
                    <a:pt x="1906" y="690"/>
                    <a:pt x="1858" y="785"/>
                  </a:cubicBezTo>
                  <a:lnTo>
                    <a:pt x="1787" y="952"/>
                  </a:lnTo>
                  <a:lnTo>
                    <a:pt x="1048" y="595"/>
                  </a:lnTo>
                  <a:lnTo>
                    <a:pt x="1120" y="452"/>
                  </a:lnTo>
                  <a:cubicBezTo>
                    <a:pt x="1144" y="381"/>
                    <a:pt x="1215" y="333"/>
                    <a:pt x="1263" y="333"/>
                  </a:cubicBezTo>
                  <a:close/>
                  <a:moveTo>
                    <a:pt x="905" y="928"/>
                  </a:moveTo>
                  <a:lnTo>
                    <a:pt x="1644" y="1262"/>
                  </a:lnTo>
                  <a:lnTo>
                    <a:pt x="1239" y="2167"/>
                  </a:lnTo>
                  <a:cubicBezTo>
                    <a:pt x="1120" y="2429"/>
                    <a:pt x="739" y="2524"/>
                    <a:pt x="596" y="2548"/>
                  </a:cubicBezTo>
                  <a:cubicBezTo>
                    <a:pt x="524" y="2429"/>
                    <a:pt x="382" y="2071"/>
                    <a:pt x="477" y="1810"/>
                  </a:cubicBezTo>
                  <a:lnTo>
                    <a:pt x="905" y="928"/>
                  </a:lnTo>
                  <a:close/>
                  <a:moveTo>
                    <a:pt x="1288" y="1"/>
                  </a:moveTo>
                  <a:cubicBezTo>
                    <a:pt x="1089" y="1"/>
                    <a:pt x="898" y="116"/>
                    <a:pt x="810" y="309"/>
                  </a:cubicBezTo>
                  <a:lnTo>
                    <a:pt x="167" y="1667"/>
                  </a:lnTo>
                  <a:cubicBezTo>
                    <a:pt x="1" y="2071"/>
                    <a:pt x="167" y="2500"/>
                    <a:pt x="286" y="2714"/>
                  </a:cubicBezTo>
                  <a:cubicBezTo>
                    <a:pt x="358" y="2834"/>
                    <a:pt x="477" y="2905"/>
                    <a:pt x="596" y="2905"/>
                  </a:cubicBezTo>
                  <a:lnTo>
                    <a:pt x="667" y="2905"/>
                  </a:lnTo>
                  <a:cubicBezTo>
                    <a:pt x="929" y="2834"/>
                    <a:pt x="1358" y="2691"/>
                    <a:pt x="1548" y="2310"/>
                  </a:cubicBezTo>
                  <a:lnTo>
                    <a:pt x="2168" y="928"/>
                  </a:lnTo>
                  <a:cubicBezTo>
                    <a:pt x="2287" y="666"/>
                    <a:pt x="2191" y="357"/>
                    <a:pt x="1929" y="238"/>
                  </a:cubicBezTo>
                  <a:lnTo>
                    <a:pt x="1501" y="47"/>
                  </a:lnTo>
                  <a:cubicBezTo>
                    <a:pt x="1432" y="16"/>
                    <a:pt x="1359" y="1"/>
                    <a:pt x="128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094;p72">
              <a:extLst>
                <a:ext uri="{FF2B5EF4-FFF2-40B4-BE49-F238E27FC236}">
                  <a16:creationId xmlns:a16="http://schemas.microsoft.com/office/drawing/2014/main" id="{460AB89B-13D2-B11E-2176-4F52CEF8B892}"/>
                </a:ext>
              </a:extLst>
            </p:cNvPr>
            <p:cNvSpPr/>
            <p:nvPr/>
          </p:nvSpPr>
          <p:spPr>
            <a:xfrm>
              <a:off x="3451458" y="3467065"/>
              <a:ext cx="119285" cy="95785"/>
            </a:xfrm>
            <a:custGeom>
              <a:avLst/>
              <a:gdLst/>
              <a:ahLst/>
              <a:cxnLst/>
              <a:rect l="l" t="t" r="r" b="b"/>
              <a:pathLst>
                <a:path w="3335" h="2678" extrusionOk="0">
                  <a:moveTo>
                    <a:pt x="2573" y="343"/>
                  </a:moveTo>
                  <a:lnTo>
                    <a:pt x="2716" y="867"/>
                  </a:lnTo>
                  <a:lnTo>
                    <a:pt x="1954" y="1082"/>
                  </a:lnTo>
                  <a:cubicBezTo>
                    <a:pt x="1858" y="1105"/>
                    <a:pt x="1811" y="1201"/>
                    <a:pt x="1835" y="1296"/>
                  </a:cubicBezTo>
                  <a:cubicBezTo>
                    <a:pt x="1858" y="1367"/>
                    <a:pt x="1930" y="1415"/>
                    <a:pt x="2001" y="1415"/>
                  </a:cubicBezTo>
                  <a:cubicBezTo>
                    <a:pt x="2025" y="1415"/>
                    <a:pt x="2811" y="1201"/>
                    <a:pt x="2811" y="1201"/>
                  </a:cubicBezTo>
                  <a:lnTo>
                    <a:pt x="2954" y="1725"/>
                  </a:lnTo>
                  <a:lnTo>
                    <a:pt x="763" y="2320"/>
                  </a:lnTo>
                  <a:lnTo>
                    <a:pt x="382" y="962"/>
                  </a:lnTo>
                  <a:lnTo>
                    <a:pt x="2573" y="343"/>
                  </a:lnTo>
                  <a:close/>
                  <a:moveTo>
                    <a:pt x="2554" y="1"/>
                  </a:moveTo>
                  <a:cubicBezTo>
                    <a:pt x="2529" y="1"/>
                    <a:pt x="2503" y="3"/>
                    <a:pt x="2478" y="10"/>
                  </a:cubicBezTo>
                  <a:lnTo>
                    <a:pt x="287" y="629"/>
                  </a:lnTo>
                  <a:cubicBezTo>
                    <a:pt x="96" y="677"/>
                    <a:pt x="1" y="867"/>
                    <a:pt x="48" y="1058"/>
                  </a:cubicBezTo>
                  <a:lnTo>
                    <a:pt x="429" y="2415"/>
                  </a:lnTo>
                  <a:cubicBezTo>
                    <a:pt x="453" y="2510"/>
                    <a:pt x="501" y="2582"/>
                    <a:pt x="572" y="2629"/>
                  </a:cubicBezTo>
                  <a:cubicBezTo>
                    <a:pt x="644" y="2653"/>
                    <a:pt x="691" y="2677"/>
                    <a:pt x="763" y="2677"/>
                  </a:cubicBezTo>
                  <a:cubicBezTo>
                    <a:pt x="787" y="2677"/>
                    <a:pt x="811" y="2677"/>
                    <a:pt x="858" y="2653"/>
                  </a:cubicBezTo>
                  <a:lnTo>
                    <a:pt x="3049" y="2058"/>
                  </a:lnTo>
                  <a:cubicBezTo>
                    <a:pt x="3240" y="2010"/>
                    <a:pt x="3335" y="1820"/>
                    <a:pt x="3287" y="1629"/>
                  </a:cubicBezTo>
                  <a:lnTo>
                    <a:pt x="2906" y="272"/>
                  </a:lnTo>
                  <a:cubicBezTo>
                    <a:pt x="2882" y="177"/>
                    <a:pt x="2835" y="105"/>
                    <a:pt x="2763" y="57"/>
                  </a:cubicBezTo>
                  <a:cubicBezTo>
                    <a:pt x="2694" y="23"/>
                    <a:pt x="2624" y="1"/>
                    <a:pt x="255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095;p72">
              <a:extLst>
                <a:ext uri="{FF2B5EF4-FFF2-40B4-BE49-F238E27FC236}">
                  <a16:creationId xmlns:a16="http://schemas.microsoft.com/office/drawing/2014/main" id="{5AE6B445-1117-88A5-6D26-5DFEA025820F}"/>
                </a:ext>
              </a:extLst>
            </p:cNvPr>
            <p:cNvSpPr/>
            <p:nvPr/>
          </p:nvSpPr>
          <p:spPr>
            <a:xfrm>
              <a:off x="3312644" y="3369778"/>
              <a:ext cx="428459" cy="417943"/>
            </a:xfrm>
            <a:custGeom>
              <a:avLst/>
              <a:gdLst/>
              <a:ahLst/>
              <a:cxnLst/>
              <a:rect l="l" t="t" r="r" b="b"/>
              <a:pathLst>
                <a:path w="11979" h="11685" extrusionOk="0">
                  <a:moveTo>
                    <a:pt x="572" y="3540"/>
                  </a:moveTo>
                  <a:cubicBezTo>
                    <a:pt x="899" y="3711"/>
                    <a:pt x="1298" y="3760"/>
                    <a:pt x="1662" y="3760"/>
                  </a:cubicBezTo>
                  <a:cubicBezTo>
                    <a:pt x="1853" y="3760"/>
                    <a:pt x="2035" y="3747"/>
                    <a:pt x="2191" y="3730"/>
                  </a:cubicBezTo>
                  <a:lnTo>
                    <a:pt x="2191" y="3730"/>
                  </a:lnTo>
                  <a:cubicBezTo>
                    <a:pt x="2143" y="3992"/>
                    <a:pt x="2048" y="4206"/>
                    <a:pt x="1905" y="4397"/>
                  </a:cubicBezTo>
                  <a:cubicBezTo>
                    <a:pt x="1286" y="4373"/>
                    <a:pt x="619" y="4087"/>
                    <a:pt x="381" y="3897"/>
                  </a:cubicBezTo>
                  <a:lnTo>
                    <a:pt x="572" y="3540"/>
                  </a:lnTo>
                  <a:close/>
                  <a:moveTo>
                    <a:pt x="10979" y="348"/>
                  </a:moveTo>
                  <a:cubicBezTo>
                    <a:pt x="11026" y="348"/>
                    <a:pt x="11074" y="348"/>
                    <a:pt x="11121" y="372"/>
                  </a:cubicBezTo>
                  <a:cubicBezTo>
                    <a:pt x="11145" y="396"/>
                    <a:pt x="11193" y="444"/>
                    <a:pt x="11193" y="491"/>
                  </a:cubicBezTo>
                  <a:lnTo>
                    <a:pt x="11240" y="658"/>
                  </a:lnTo>
                  <a:lnTo>
                    <a:pt x="10645" y="825"/>
                  </a:lnTo>
                  <a:cubicBezTo>
                    <a:pt x="10550" y="849"/>
                    <a:pt x="10502" y="944"/>
                    <a:pt x="10526" y="1039"/>
                  </a:cubicBezTo>
                  <a:cubicBezTo>
                    <a:pt x="10546" y="1118"/>
                    <a:pt x="10615" y="1164"/>
                    <a:pt x="10692" y="1164"/>
                  </a:cubicBezTo>
                  <a:cubicBezTo>
                    <a:pt x="10708" y="1164"/>
                    <a:pt x="10724" y="1162"/>
                    <a:pt x="10740" y="1158"/>
                  </a:cubicBezTo>
                  <a:lnTo>
                    <a:pt x="11336" y="991"/>
                  </a:lnTo>
                  <a:lnTo>
                    <a:pt x="11574" y="1849"/>
                  </a:lnTo>
                  <a:cubicBezTo>
                    <a:pt x="11598" y="1896"/>
                    <a:pt x="11574" y="1944"/>
                    <a:pt x="11550" y="1992"/>
                  </a:cubicBezTo>
                  <a:cubicBezTo>
                    <a:pt x="11526" y="2015"/>
                    <a:pt x="11502" y="2063"/>
                    <a:pt x="11455" y="2063"/>
                  </a:cubicBezTo>
                  <a:lnTo>
                    <a:pt x="9454" y="2611"/>
                  </a:lnTo>
                  <a:cubicBezTo>
                    <a:pt x="9359" y="2635"/>
                    <a:pt x="9312" y="2730"/>
                    <a:pt x="9335" y="2825"/>
                  </a:cubicBezTo>
                  <a:cubicBezTo>
                    <a:pt x="9355" y="2904"/>
                    <a:pt x="9424" y="2950"/>
                    <a:pt x="9501" y="2950"/>
                  </a:cubicBezTo>
                  <a:cubicBezTo>
                    <a:pt x="9517" y="2950"/>
                    <a:pt x="9533" y="2948"/>
                    <a:pt x="9550" y="2944"/>
                  </a:cubicBezTo>
                  <a:lnTo>
                    <a:pt x="10121" y="2801"/>
                  </a:lnTo>
                  <a:lnTo>
                    <a:pt x="9978" y="3063"/>
                  </a:lnTo>
                  <a:cubicBezTo>
                    <a:pt x="9907" y="3182"/>
                    <a:pt x="9788" y="3254"/>
                    <a:pt x="9645" y="3301"/>
                  </a:cubicBezTo>
                  <a:lnTo>
                    <a:pt x="7764" y="3825"/>
                  </a:lnTo>
                  <a:lnTo>
                    <a:pt x="7668" y="3468"/>
                  </a:lnTo>
                  <a:lnTo>
                    <a:pt x="8764" y="3182"/>
                  </a:lnTo>
                  <a:cubicBezTo>
                    <a:pt x="8859" y="3135"/>
                    <a:pt x="8907" y="3039"/>
                    <a:pt x="8883" y="2968"/>
                  </a:cubicBezTo>
                  <a:cubicBezTo>
                    <a:pt x="8862" y="2885"/>
                    <a:pt x="8788" y="2821"/>
                    <a:pt x="8706" y="2821"/>
                  </a:cubicBezTo>
                  <a:cubicBezTo>
                    <a:pt x="8694" y="2821"/>
                    <a:pt x="8681" y="2822"/>
                    <a:pt x="8669" y="2825"/>
                  </a:cubicBezTo>
                  <a:lnTo>
                    <a:pt x="7406" y="3182"/>
                  </a:lnTo>
                  <a:cubicBezTo>
                    <a:pt x="7311" y="3206"/>
                    <a:pt x="7263" y="3301"/>
                    <a:pt x="7287" y="3397"/>
                  </a:cubicBezTo>
                  <a:lnTo>
                    <a:pt x="7573" y="4421"/>
                  </a:lnTo>
                  <a:cubicBezTo>
                    <a:pt x="7645" y="4706"/>
                    <a:pt x="7478" y="4992"/>
                    <a:pt x="7192" y="5064"/>
                  </a:cubicBezTo>
                  <a:lnTo>
                    <a:pt x="6644" y="5230"/>
                  </a:lnTo>
                  <a:cubicBezTo>
                    <a:pt x="6597" y="5230"/>
                    <a:pt x="6549" y="5278"/>
                    <a:pt x="6525" y="5302"/>
                  </a:cubicBezTo>
                  <a:cubicBezTo>
                    <a:pt x="6501" y="5349"/>
                    <a:pt x="6501" y="5397"/>
                    <a:pt x="6525" y="5445"/>
                  </a:cubicBezTo>
                  <a:lnTo>
                    <a:pt x="6668" y="6016"/>
                  </a:lnTo>
                  <a:cubicBezTo>
                    <a:pt x="6811" y="6469"/>
                    <a:pt x="6525" y="6969"/>
                    <a:pt x="6049" y="7088"/>
                  </a:cubicBezTo>
                  <a:lnTo>
                    <a:pt x="4406" y="7540"/>
                  </a:lnTo>
                  <a:cubicBezTo>
                    <a:pt x="4353" y="7555"/>
                    <a:pt x="4300" y="7563"/>
                    <a:pt x="4248" y="7563"/>
                  </a:cubicBezTo>
                  <a:cubicBezTo>
                    <a:pt x="4136" y="7563"/>
                    <a:pt x="4027" y="7526"/>
                    <a:pt x="3929" y="7445"/>
                  </a:cubicBezTo>
                  <a:lnTo>
                    <a:pt x="2620" y="6373"/>
                  </a:lnTo>
                  <a:cubicBezTo>
                    <a:pt x="2590" y="6344"/>
                    <a:pt x="2556" y="6330"/>
                    <a:pt x="2521" y="6330"/>
                  </a:cubicBezTo>
                  <a:cubicBezTo>
                    <a:pt x="2473" y="6330"/>
                    <a:pt x="2423" y="6356"/>
                    <a:pt x="2382" y="6397"/>
                  </a:cubicBezTo>
                  <a:cubicBezTo>
                    <a:pt x="2310" y="6469"/>
                    <a:pt x="2334" y="6588"/>
                    <a:pt x="2405" y="6635"/>
                  </a:cubicBezTo>
                  <a:lnTo>
                    <a:pt x="3382" y="7445"/>
                  </a:lnTo>
                  <a:lnTo>
                    <a:pt x="3191" y="7779"/>
                  </a:lnTo>
                  <a:cubicBezTo>
                    <a:pt x="3072" y="7969"/>
                    <a:pt x="3048" y="8207"/>
                    <a:pt x="3096" y="8445"/>
                  </a:cubicBezTo>
                  <a:lnTo>
                    <a:pt x="3691" y="10565"/>
                  </a:lnTo>
                  <a:cubicBezTo>
                    <a:pt x="3691" y="10612"/>
                    <a:pt x="3691" y="10660"/>
                    <a:pt x="3667" y="10684"/>
                  </a:cubicBezTo>
                  <a:cubicBezTo>
                    <a:pt x="3644" y="10731"/>
                    <a:pt x="3596" y="10755"/>
                    <a:pt x="3572" y="10779"/>
                  </a:cubicBezTo>
                  <a:lnTo>
                    <a:pt x="1572" y="11327"/>
                  </a:lnTo>
                  <a:cubicBezTo>
                    <a:pt x="1555" y="11331"/>
                    <a:pt x="1539" y="11333"/>
                    <a:pt x="1523" y="11333"/>
                  </a:cubicBezTo>
                  <a:cubicBezTo>
                    <a:pt x="1446" y="11333"/>
                    <a:pt x="1377" y="11287"/>
                    <a:pt x="1357" y="11208"/>
                  </a:cubicBezTo>
                  <a:lnTo>
                    <a:pt x="905" y="9612"/>
                  </a:lnTo>
                  <a:cubicBezTo>
                    <a:pt x="762" y="9088"/>
                    <a:pt x="834" y="8564"/>
                    <a:pt x="1096" y="8112"/>
                  </a:cubicBezTo>
                  <a:lnTo>
                    <a:pt x="1167" y="7969"/>
                  </a:lnTo>
                  <a:cubicBezTo>
                    <a:pt x="1477" y="7445"/>
                    <a:pt x="1548" y="6826"/>
                    <a:pt x="1381" y="6231"/>
                  </a:cubicBezTo>
                  <a:lnTo>
                    <a:pt x="1238" y="5683"/>
                  </a:lnTo>
                  <a:lnTo>
                    <a:pt x="1881" y="6207"/>
                  </a:lnTo>
                  <a:cubicBezTo>
                    <a:pt x="1905" y="6231"/>
                    <a:pt x="1953" y="6231"/>
                    <a:pt x="1977" y="6231"/>
                  </a:cubicBezTo>
                  <a:cubicBezTo>
                    <a:pt x="2024" y="6231"/>
                    <a:pt x="2072" y="6207"/>
                    <a:pt x="2120" y="6183"/>
                  </a:cubicBezTo>
                  <a:cubicBezTo>
                    <a:pt x="2167" y="6112"/>
                    <a:pt x="2167" y="5992"/>
                    <a:pt x="2096" y="5921"/>
                  </a:cubicBezTo>
                  <a:lnTo>
                    <a:pt x="1286" y="5278"/>
                  </a:lnTo>
                  <a:cubicBezTo>
                    <a:pt x="1286" y="5278"/>
                    <a:pt x="1286" y="5254"/>
                    <a:pt x="1286" y="5254"/>
                  </a:cubicBezTo>
                  <a:cubicBezTo>
                    <a:pt x="2096" y="4945"/>
                    <a:pt x="2548" y="4302"/>
                    <a:pt x="2572" y="3420"/>
                  </a:cubicBezTo>
                  <a:lnTo>
                    <a:pt x="6954" y="2206"/>
                  </a:lnTo>
                  <a:lnTo>
                    <a:pt x="7073" y="2635"/>
                  </a:lnTo>
                  <a:cubicBezTo>
                    <a:pt x="7093" y="2714"/>
                    <a:pt x="7161" y="2760"/>
                    <a:pt x="7239" y="2760"/>
                  </a:cubicBezTo>
                  <a:cubicBezTo>
                    <a:pt x="7255" y="2760"/>
                    <a:pt x="7271" y="2758"/>
                    <a:pt x="7287" y="2754"/>
                  </a:cubicBezTo>
                  <a:cubicBezTo>
                    <a:pt x="7383" y="2730"/>
                    <a:pt x="7430" y="2635"/>
                    <a:pt x="7406" y="2539"/>
                  </a:cubicBezTo>
                  <a:lnTo>
                    <a:pt x="7287" y="2111"/>
                  </a:lnTo>
                  <a:lnTo>
                    <a:pt x="9907" y="1396"/>
                  </a:lnTo>
                  <a:cubicBezTo>
                    <a:pt x="9955" y="1372"/>
                    <a:pt x="10002" y="1325"/>
                    <a:pt x="10026" y="1277"/>
                  </a:cubicBezTo>
                  <a:lnTo>
                    <a:pt x="10240" y="634"/>
                  </a:lnTo>
                  <a:cubicBezTo>
                    <a:pt x="10264" y="587"/>
                    <a:pt x="10312" y="539"/>
                    <a:pt x="10359" y="539"/>
                  </a:cubicBezTo>
                  <a:lnTo>
                    <a:pt x="10979" y="348"/>
                  </a:lnTo>
                  <a:close/>
                  <a:moveTo>
                    <a:pt x="11039" y="1"/>
                  </a:moveTo>
                  <a:cubicBezTo>
                    <a:pt x="10988" y="1"/>
                    <a:pt x="10936" y="6"/>
                    <a:pt x="10883" y="15"/>
                  </a:cubicBezTo>
                  <a:lnTo>
                    <a:pt x="10264" y="182"/>
                  </a:lnTo>
                  <a:cubicBezTo>
                    <a:pt x="10097" y="229"/>
                    <a:pt x="9978" y="348"/>
                    <a:pt x="9907" y="515"/>
                  </a:cubicBezTo>
                  <a:lnTo>
                    <a:pt x="9716" y="1087"/>
                  </a:lnTo>
                  <a:lnTo>
                    <a:pt x="2358" y="3111"/>
                  </a:lnTo>
                  <a:cubicBezTo>
                    <a:pt x="2286" y="3135"/>
                    <a:pt x="2215" y="3206"/>
                    <a:pt x="2215" y="3278"/>
                  </a:cubicBezTo>
                  <a:lnTo>
                    <a:pt x="2215" y="3373"/>
                  </a:lnTo>
                  <a:cubicBezTo>
                    <a:pt x="2069" y="3392"/>
                    <a:pt x="1872" y="3412"/>
                    <a:pt x="1658" y="3412"/>
                  </a:cubicBezTo>
                  <a:cubicBezTo>
                    <a:pt x="1349" y="3412"/>
                    <a:pt x="1006" y="3371"/>
                    <a:pt x="738" y="3230"/>
                  </a:cubicBezTo>
                  <a:cubicBezTo>
                    <a:pt x="687" y="3201"/>
                    <a:pt x="632" y="3187"/>
                    <a:pt x="577" y="3187"/>
                  </a:cubicBezTo>
                  <a:cubicBezTo>
                    <a:pt x="452" y="3187"/>
                    <a:pt x="328" y="3257"/>
                    <a:pt x="262" y="3373"/>
                  </a:cubicBezTo>
                  <a:lnTo>
                    <a:pt x="72" y="3730"/>
                  </a:lnTo>
                  <a:cubicBezTo>
                    <a:pt x="0" y="3873"/>
                    <a:pt x="24" y="4063"/>
                    <a:pt x="167" y="4159"/>
                  </a:cubicBezTo>
                  <a:cubicBezTo>
                    <a:pt x="405" y="4349"/>
                    <a:pt x="953" y="4635"/>
                    <a:pt x="1572" y="4730"/>
                  </a:cubicBezTo>
                  <a:cubicBezTo>
                    <a:pt x="1453" y="4802"/>
                    <a:pt x="1310" y="4873"/>
                    <a:pt x="1167" y="4945"/>
                  </a:cubicBezTo>
                  <a:cubicBezTo>
                    <a:pt x="905" y="5040"/>
                    <a:pt x="762" y="5302"/>
                    <a:pt x="834" y="5564"/>
                  </a:cubicBezTo>
                  <a:lnTo>
                    <a:pt x="1048" y="6326"/>
                  </a:lnTo>
                  <a:cubicBezTo>
                    <a:pt x="1191" y="6826"/>
                    <a:pt x="1119" y="7350"/>
                    <a:pt x="857" y="7802"/>
                  </a:cubicBezTo>
                  <a:lnTo>
                    <a:pt x="786" y="7945"/>
                  </a:lnTo>
                  <a:cubicBezTo>
                    <a:pt x="476" y="8493"/>
                    <a:pt x="405" y="9112"/>
                    <a:pt x="572" y="9707"/>
                  </a:cubicBezTo>
                  <a:lnTo>
                    <a:pt x="1000" y="11303"/>
                  </a:lnTo>
                  <a:cubicBezTo>
                    <a:pt x="1072" y="11541"/>
                    <a:pt x="1286" y="11684"/>
                    <a:pt x="1524" y="11684"/>
                  </a:cubicBezTo>
                  <a:lnTo>
                    <a:pt x="1667" y="11684"/>
                  </a:lnTo>
                  <a:lnTo>
                    <a:pt x="3644" y="11113"/>
                  </a:lnTo>
                  <a:cubicBezTo>
                    <a:pt x="3787" y="11089"/>
                    <a:pt x="3906" y="10993"/>
                    <a:pt x="3977" y="10874"/>
                  </a:cubicBezTo>
                  <a:cubicBezTo>
                    <a:pt x="4049" y="10755"/>
                    <a:pt x="4049" y="10612"/>
                    <a:pt x="4025" y="10470"/>
                  </a:cubicBezTo>
                  <a:lnTo>
                    <a:pt x="3429" y="8350"/>
                  </a:lnTo>
                  <a:cubicBezTo>
                    <a:pt x="3406" y="8231"/>
                    <a:pt x="3429" y="8088"/>
                    <a:pt x="3501" y="7945"/>
                  </a:cubicBezTo>
                  <a:lnTo>
                    <a:pt x="3644" y="7659"/>
                  </a:lnTo>
                  <a:lnTo>
                    <a:pt x="3715" y="7731"/>
                  </a:lnTo>
                  <a:cubicBezTo>
                    <a:pt x="3882" y="7850"/>
                    <a:pt x="4072" y="7921"/>
                    <a:pt x="4263" y="7921"/>
                  </a:cubicBezTo>
                  <a:cubicBezTo>
                    <a:pt x="4358" y="7921"/>
                    <a:pt x="4430" y="7921"/>
                    <a:pt x="4501" y="7898"/>
                  </a:cubicBezTo>
                  <a:lnTo>
                    <a:pt x="6144" y="7445"/>
                  </a:lnTo>
                  <a:cubicBezTo>
                    <a:pt x="6811" y="7255"/>
                    <a:pt x="7192" y="6588"/>
                    <a:pt x="7002" y="5921"/>
                  </a:cubicBezTo>
                  <a:lnTo>
                    <a:pt x="6906" y="5516"/>
                  </a:lnTo>
                  <a:lnTo>
                    <a:pt x="7287" y="5421"/>
                  </a:lnTo>
                  <a:cubicBezTo>
                    <a:pt x="7764" y="5278"/>
                    <a:pt x="8026" y="4802"/>
                    <a:pt x="7906" y="4325"/>
                  </a:cubicBezTo>
                  <a:lnTo>
                    <a:pt x="7859" y="4159"/>
                  </a:lnTo>
                  <a:lnTo>
                    <a:pt x="9740" y="3635"/>
                  </a:lnTo>
                  <a:cubicBezTo>
                    <a:pt x="9978" y="3587"/>
                    <a:pt x="10145" y="3444"/>
                    <a:pt x="10264" y="3230"/>
                  </a:cubicBezTo>
                  <a:lnTo>
                    <a:pt x="10598" y="2682"/>
                  </a:lnTo>
                  <a:lnTo>
                    <a:pt x="11550" y="2420"/>
                  </a:lnTo>
                  <a:cubicBezTo>
                    <a:pt x="11836" y="2325"/>
                    <a:pt x="11979" y="2039"/>
                    <a:pt x="11907" y="1753"/>
                  </a:cubicBezTo>
                  <a:lnTo>
                    <a:pt x="11526" y="396"/>
                  </a:lnTo>
                  <a:cubicBezTo>
                    <a:pt x="11502" y="253"/>
                    <a:pt x="11407" y="134"/>
                    <a:pt x="11288" y="63"/>
                  </a:cubicBezTo>
                  <a:cubicBezTo>
                    <a:pt x="11213" y="17"/>
                    <a:pt x="11128" y="1"/>
                    <a:pt x="1103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096;p72">
              <a:extLst>
                <a:ext uri="{FF2B5EF4-FFF2-40B4-BE49-F238E27FC236}">
                  <a16:creationId xmlns:a16="http://schemas.microsoft.com/office/drawing/2014/main" id="{85339ED6-235B-50BA-102D-51E72629823E}"/>
                </a:ext>
              </a:extLst>
            </p:cNvPr>
            <p:cNvSpPr/>
            <p:nvPr/>
          </p:nvSpPr>
          <p:spPr>
            <a:xfrm>
              <a:off x="3452316" y="3565855"/>
              <a:ext cx="89490" cy="58301"/>
            </a:xfrm>
            <a:custGeom>
              <a:avLst/>
              <a:gdLst/>
              <a:ahLst/>
              <a:cxnLst/>
              <a:rect l="l" t="t" r="r" b="b"/>
              <a:pathLst>
                <a:path w="2502" h="1630" extrusionOk="0">
                  <a:moveTo>
                    <a:pt x="1858" y="344"/>
                  </a:moveTo>
                  <a:cubicBezTo>
                    <a:pt x="1882" y="344"/>
                    <a:pt x="1906" y="344"/>
                    <a:pt x="1930" y="368"/>
                  </a:cubicBezTo>
                  <a:cubicBezTo>
                    <a:pt x="1977" y="391"/>
                    <a:pt x="2001" y="439"/>
                    <a:pt x="2025" y="463"/>
                  </a:cubicBezTo>
                  <a:lnTo>
                    <a:pt x="2072" y="701"/>
                  </a:lnTo>
                  <a:cubicBezTo>
                    <a:pt x="2120" y="796"/>
                    <a:pt x="2049" y="891"/>
                    <a:pt x="1953" y="939"/>
                  </a:cubicBezTo>
                  <a:lnTo>
                    <a:pt x="691" y="1272"/>
                  </a:lnTo>
                  <a:cubicBezTo>
                    <a:pt x="667" y="1284"/>
                    <a:pt x="644" y="1290"/>
                    <a:pt x="620" y="1290"/>
                  </a:cubicBezTo>
                  <a:cubicBezTo>
                    <a:pt x="596" y="1290"/>
                    <a:pt x="572" y="1284"/>
                    <a:pt x="548" y="1272"/>
                  </a:cubicBezTo>
                  <a:cubicBezTo>
                    <a:pt x="525" y="1249"/>
                    <a:pt x="501" y="1201"/>
                    <a:pt x="477" y="1153"/>
                  </a:cubicBezTo>
                  <a:lnTo>
                    <a:pt x="405" y="915"/>
                  </a:lnTo>
                  <a:cubicBezTo>
                    <a:pt x="382" y="820"/>
                    <a:pt x="429" y="725"/>
                    <a:pt x="525" y="701"/>
                  </a:cubicBezTo>
                  <a:lnTo>
                    <a:pt x="1811" y="344"/>
                  </a:lnTo>
                  <a:close/>
                  <a:moveTo>
                    <a:pt x="1815" y="1"/>
                  </a:moveTo>
                  <a:cubicBezTo>
                    <a:pt x="1781" y="1"/>
                    <a:pt x="1747" y="4"/>
                    <a:pt x="1715" y="10"/>
                  </a:cubicBezTo>
                  <a:lnTo>
                    <a:pt x="453" y="368"/>
                  </a:lnTo>
                  <a:cubicBezTo>
                    <a:pt x="167" y="439"/>
                    <a:pt x="1" y="725"/>
                    <a:pt x="72" y="1011"/>
                  </a:cubicBezTo>
                  <a:lnTo>
                    <a:pt x="144" y="1249"/>
                  </a:lnTo>
                  <a:cubicBezTo>
                    <a:pt x="167" y="1392"/>
                    <a:pt x="263" y="1487"/>
                    <a:pt x="382" y="1558"/>
                  </a:cubicBezTo>
                  <a:cubicBezTo>
                    <a:pt x="477" y="1606"/>
                    <a:pt x="548" y="1630"/>
                    <a:pt x="644" y="1630"/>
                  </a:cubicBezTo>
                  <a:cubicBezTo>
                    <a:pt x="691" y="1630"/>
                    <a:pt x="739" y="1630"/>
                    <a:pt x="787" y="1606"/>
                  </a:cubicBezTo>
                  <a:lnTo>
                    <a:pt x="2049" y="1272"/>
                  </a:lnTo>
                  <a:cubicBezTo>
                    <a:pt x="2334" y="1177"/>
                    <a:pt x="2501" y="891"/>
                    <a:pt x="2430" y="630"/>
                  </a:cubicBezTo>
                  <a:lnTo>
                    <a:pt x="2358" y="391"/>
                  </a:lnTo>
                  <a:cubicBezTo>
                    <a:pt x="2311" y="248"/>
                    <a:pt x="2239" y="129"/>
                    <a:pt x="2096" y="58"/>
                  </a:cubicBezTo>
                  <a:cubicBezTo>
                    <a:pt x="2009" y="23"/>
                    <a:pt x="1909" y="1"/>
                    <a:pt x="181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8452901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95108-8E93-E668-97C0-3A4B29ADB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A30000"/>
                </a:solidFill>
              </a:rPr>
              <a:t>High</a:t>
            </a:r>
            <a:r>
              <a:rPr lang="en-US" dirty="0"/>
              <a:t> number of Crimes at Night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CFAA296-3E09-77E9-3077-D79CCFE537BF}"/>
              </a:ext>
            </a:extLst>
          </p:cNvPr>
          <p:cNvSpPr/>
          <p:nvPr/>
        </p:nvSpPr>
        <p:spPr>
          <a:xfrm>
            <a:off x="6374676" y="1122227"/>
            <a:ext cx="1332411" cy="1292904"/>
          </a:xfrm>
          <a:prstGeom prst="ellipse">
            <a:avLst/>
          </a:prstGeom>
          <a:noFill/>
          <a:ln w="19050">
            <a:solidFill>
              <a:srgbClr val="F1C23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line graph with numbers on a black background&#10;&#10;Description automatically generated">
            <a:extLst>
              <a:ext uri="{FF2B5EF4-FFF2-40B4-BE49-F238E27FC236}">
                <a16:creationId xmlns:a16="http://schemas.microsoft.com/office/drawing/2014/main" id="{FD1865EC-168D-BC21-0413-311175C4BC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5684" y="1278632"/>
            <a:ext cx="6692632" cy="3754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7385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20EDC-DC22-C8B5-3D25-0F5B74195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10339"/>
            <a:ext cx="9486899" cy="572700"/>
          </a:xfrm>
        </p:spPr>
        <p:txBody>
          <a:bodyPr/>
          <a:lstStyle/>
          <a:p>
            <a:r>
              <a:rPr lang="en-US" sz="2200" dirty="0"/>
              <a:t>Top Streets where Armed Crimes are Committed</a:t>
            </a:r>
          </a:p>
        </p:txBody>
      </p:sp>
      <p:pic>
        <p:nvPicPr>
          <p:cNvPr id="5" name="slide2" descr="gun street">
            <a:extLst>
              <a:ext uri="{FF2B5EF4-FFF2-40B4-BE49-F238E27FC236}">
                <a16:creationId xmlns:a16="http://schemas.microsoft.com/office/drawing/2014/main" id="{BD6C54B1-9B8F-BEB8-C9B0-B9AF2BF1B1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818" b="87397" l="4725" r="94253">
                        <a14:foregroundMark x1="41890" y1="11674" x2="56194" y2="14256"/>
                        <a14:foregroundMark x1="89017" y1="21591" x2="87867" y2="31198"/>
                        <a14:foregroundMark x1="40868" y1="7955" x2="55428" y2="9504"/>
                        <a14:foregroundMark x1="55428" y1="9504" x2="56066" y2="9814"/>
                        <a14:foregroundMark x1="94253" y1="19112" x2="91954" y2="28512"/>
                        <a14:foregroundMark x1="35888" y1="79236" x2="52235" y2="80372"/>
                        <a14:foregroundMark x1="52235" y1="80372" x2="54406" y2="79855"/>
                        <a14:foregroundMark x1="40230" y1="81612" x2="52363" y2="87397"/>
                        <a14:foregroundMark x1="52363" y1="87397" x2="51852" y2="82438"/>
                        <a14:foregroundMark x1="10345" y1="37707" x2="4853" y2="50826"/>
                        <a14:foregroundMark x1="4853" y1="50826" x2="10983" y2="50826"/>
                        <a14:foregroundMark x1="44189" y1="6818" x2="49425" y2="681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64" t="5630" r="2014" b="13036"/>
          <a:stretch/>
        </p:blipFill>
        <p:spPr>
          <a:xfrm>
            <a:off x="2632949" y="1257300"/>
            <a:ext cx="3731867" cy="3768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6079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1B65C-BA58-ACDB-AC6B-C200340DF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Wrap Up !!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FE1072-8AAF-FD5B-F853-7131611250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2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High Noon Crime Surge: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The busiest hour for crimes is 12 PM, driven largely by a spike in identity theft incidents.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2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Crime Hotspots: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Central and Rampart stand out as the epicenters of criminal activity, with these areas seeing the highest number of offenses.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2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Top Offenses in These Areas: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742950" marR="0" lvl="1" indent="-28575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"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Battery Simple Assault</a:t>
            </a:r>
          </a:p>
          <a:p>
            <a:pPr marL="742950" marR="0" lvl="1" indent="-28575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"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Burglary from Vehicle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2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Danger After Dark: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The most dangerous crimes tend to happen between 7 PM and midnight, when the streets become riskier and more severe offenses occur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0A3CE950-2205-A2D0-DA68-5188A24FE9D5}"/>
              </a:ext>
            </a:extLst>
          </p:cNvPr>
          <p:cNvSpPr txBox="1">
            <a:spLocks/>
          </p:cNvSpPr>
          <p:nvPr/>
        </p:nvSpPr>
        <p:spPr>
          <a:xfrm>
            <a:off x="720000" y="1673251"/>
            <a:ext cx="7704000" cy="4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 Light"/>
              <a:buChar char="●"/>
              <a:defRPr sz="1400" b="0" i="0" u="none" strike="noStrike" cap="none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 Light"/>
              <a:buChar char="●"/>
              <a:defRPr sz="1400" b="0" i="0" u="none" strike="noStrike" cap="none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 Light"/>
              <a:buChar char="●"/>
              <a:defRPr sz="1400" b="0" i="0" u="none" strike="noStrike" cap="none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149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0DDACE6-01DE-4EE2-1493-9023400A2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Problem and Story</a:t>
            </a:r>
            <a:endParaRPr lang="en-US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14A6785E-76F9-FF54-0EB7-46CF04D16E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577" y="1660691"/>
            <a:ext cx="4720046" cy="735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3" descr="A cartoon of a person wearing a black scarf&#10;&#10;Description automatically generated">
            <a:extLst>
              <a:ext uri="{FF2B5EF4-FFF2-40B4-BE49-F238E27FC236}">
                <a16:creationId xmlns:a16="http://schemas.microsoft.com/office/drawing/2014/main" id="{D4802839-DD9F-6B0A-C404-4C5A13E501F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30711" t="15727" r="35103" b="9619"/>
          <a:stretch/>
        </p:blipFill>
        <p:spPr>
          <a:xfrm>
            <a:off x="474133" y="1244600"/>
            <a:ext cx="2819400" cy="3453875"/>
          </a:xfrm>
          <a:prstGeom prst="rect">
            <a:avLst/>
          </a:prstGeom>
        </p:spPr>
      </p:pic>
      <p:pic>
        <p:nvPicPr>
          <p:cNvPr id="26" name="Graphic 25" descr="Newspaper with solid fill">
            <a:extLst>
              <a:ext uri="{FF2B5EF4-FFF2-40B4-BE49-F238E27FC236}">
                <a16:creationId xmlns:a16="http://schemas.microsoft.com/office/drawing/2014/main" id="{9D81C52E-9493-ADB5-3DFC-F4D1BC6CF73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974124" y="2396559"/>
            <a:ext cx="1307919" cy="1307919"/>
          </a:xfrm>
          <a:prstGeom prst="rect">
            <a:avLst/>
          </a:prstGeom>
        </p:spPr>
      </p:pic>
      <p:pic>
        <p:nvPicPr>
          <p:cNvPr id="28" name="Graphic 27" descr="Pen with solid fill">
            <a:extLst>
              <a:ext uri="{FF2B5EF4-FFF2-40B4-BE49-F238E27FC236}">
                <a16:creationId xmlns:a16="http://schemas.microsoft.com/office/drawing/2014/main" id="{65E174D5-853E-09EF-0563-8B454B07E29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191733" y="257175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597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5" name="Google Shape;1695;p6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6" name="Picture 5" descr="A screenshot of a video game&#10;&#10;Description automatically generated">
            <a:extLst>
              <a:ext uri="{FF2B5EF4-FFF2-40B4-BE49-F238E27FC236}">
                <a16:creationId xmlns:a16="http://schemas.microsoft.com/office/drawing/2014/main" id="{0864182E-81FF-83DF-D968-99D31456005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4873" r="1341" b="7641"/>
          <a:stretch/>
        </p:blipFill>
        <p:spPr>
          <a:xfrm>
            <a:off x="520867" y="1188051"/>
            <a:ext cx="8102266" cy="356969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F840A18-44F1-62AC-3C06-71658F5C4D6E}"/>
              </a:ext>
            </a:extLst>
          </p:cNvPr>
          <p:cNvSpPr txBox="1"/>
          <p:nvPr/>
        </p:nvSpPr>
        <p:spPr>
          <a:xfrm>
            <a:off x="5276850" y="2143125"/>
            <a:ext cx="2209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Jost" panose="020B0604020202020204" charset="0"/>
                <a:ea typeface="Jost" panose="020B0604020202020204" charset="0"/>
              </a:rPr>
              <a:t>The most of crimes are under investigation !!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8" name="Google Shape;1258;p4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Key Factors</a:t>
            </a:r>
            <a:endParaRPr dirty="0"/>
          </a:p>
        </p:txBody>
      </p:sp>
      <p:sp>
        <p:nvSpPr>
          <p:cNvPr id="1259" name="Google Shape;1259;p47"/>
          <p:cNvSpPr txBox="1">
            <a:spLocks noGrp="1"/>
          </p:cNvSpPr>
          <p:nvPr>
            <p:ph type="subTitle" idx="1"/>
          </p:nvPr>
        </p:nvSpPr>
        <p:spPr>
          <a:xfrm>
            <a:off x="2110300" y="2295725"/>
            <a:ext cx="197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The crimes are active and what type?</a:t>
            </a:r>
          </a:p>
        </p:txBody>
      </p:sp>
      <p:sp>
        <p:nvSpPr>
          <p:cNvPr id="1260" name="Google Shape;1260;p47"/>
          <p:cNvSpPr txBox="1">
            <a:spLocks noGrp="1"/>
          </p:cNvSpPr>
          <p:nvPr>
            <p:ph type="subTitle" idx="2"/>
          </p:nvPr>
        </p:nvSpPr>
        <p:spPr>
          <a:xfrm>
            <a:off x="5142332" y="2318259"/>
            <a:ext cx="240363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The high concentration of crimes?</a:t>
            </a:r>
          </a:p>
        </p:txBody>
      </p:sp>
      <p:sp>
        <p:nvSpPr>
          <p:cNvPr id="1261" name="Google Shape;1261;p47"/>
          <p:cNvSpPr txBox="1">
            <a:spLocks noGrp="1"/>
          </p:cNvSpPr>
          <p:nvPr>
            <p:ph type="subTitle" idx="3"/>
          </p:nvPr>
        </p:nvSpPr>
        <p:spPr>
          <a:xfrm>
            <a:off x="2134171" y="4098388"/>
            <a:ext cx="197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Are the top crimes in this area?</a:t>
            </a:r>
          </a:p>
        </p:txBody>
      </p:sp>
      <p:sp>
        <p:nvSpPr>
          <p:cNvPr id="1262" name="Google Shape;1262;p47"/>
          <p:cNvSpPr txBox="1">
            <a:spLocks noGrp="1"/>
          </p:cNvSpPr>
          <p:nvPr>
            <p:ph type="subTitle" idx="4"/>
          </p:nvPr>
        </p:nvSpPr>
        <p:spPr>
          <a:xfrm>
            <a:off x="5307310" y="4125775"/>
            <a:ext cx="197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b="1" dirty="0"/>
              <a:t>Crimes with weapon </a:t>
            </a:r>
          </a:p>
        </p:txBody>
      </p:sp>
      <p:sp>
        <p:nvSpPr>
          <p:cNvPr id="1263" name="Google Shape;1263;p47"/>
          <p:cNvSpPr txBox="1">
            <a:spLocks noGrp="1"/>
          </p:cNvSpPr>
          <p:nvPr>
            <p:ph type="subTitle" idx="5"/>
          </p:nvPr>
        </p:nvSpPr>
        <p:spPr>
          <a:xfrm>
            <a:off x="2110305" y="1889125"/>
            <a:ext cx="19782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A30000"/>
                </a:solidFill>
              </a:rPr>
              <a:t>WHEN</a:t>
            </a:r>
            <a:endParaRPr dirty="0">
              <a:solidFill>
                <a:srgbClr val="A30000"/>
              </a:solidFill>
            </a:endParaRPr>
          </a:p>
        </p:txBody>
      </p:sp>
      <p:sp>
        <p:nvSpPr>
          <p:cNvPr id="1264" name="Google Shape;1264;p47"/>
          <p:cNvSpPr txBox="1">
            <a:spLocks noGrp="1"/>
          </p:cNvSpPr>
          <p:nvPr>
            <p:ph type="subTitle" idx="6"/>
          </p:nvPr>
        </p:nvSpPr>
        <p:spPr>
          <a:xfrm>
            <a:off x="2155919" y="3629009"/>
            <a:ext cx="19782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/>
            <a:r>
              <a:rPr lang="en-US" dirty="0">
                <a:solidFill>
                  <a:srgbClr val="A30000"/>
                </a:solidFill>
              </a:rPr>
              <a:t>WHAT</a:t>
            </a:r>
          </a:p>
        </p:txBody>
      </p:sp>
      <p:sp>
        <p:nvSpPr>
          <p:cNvPr id="1265" name="Google Shape;1265;p47"/>
          <p:cNvSpPr txBox="1">
            <a:spLocks noGrp="1"/>
          </p:cNvSpPr>
          <p:nvPr>
            <p:ph type="subTitle" idx="7"/>
          </p:nvPr>
        </p:nvSpPr>
        <p:spPr>
          <a:xfrm>
            <a:off x="5313610" y="1908134"/>
            <a:ext cx="19782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A30000"/>
                </a:solidFill>
              </a:rPr>
              <a:t>WHERE</a:t>
            </a:r>
            <a:endParaRPr dirty="0">
              <a:solidFill>
                <a:srgbClr val="A30000"/>
              </a:solidFill>
            </a:endParaRPr>
          </a:p>
        </p:txBody>
      </p:sp>
      <p:sp>
        <p:nvSpPr>
          <p:cNvPr id="1266" name="Google Shape;1266;p47"/>
          <p:cNvSpPr txBox="1">
            <a:spLocks noGrp="1"/>
          </p:cNvSpPr>
          <p:nvPr>
            <p:ph type="subTitle" idx="8"/>
          </p:nvPr>
        </p:nvSpPr>
        <p:spPr>
          <a:xfrm>
            <a:off x="5355052" y="3644863"/>
            <a:ext cx="19782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A30000"/>
                </a:solidFill>
              </a:rPr>
              <a:t>DANGEROUS</a:t>
            </a:r>
            <a:endParaRPr dirty="0">
              <a:solidFill>
                <a:srgbClr val="A30000"/>
              </a:solidFill>
            </a:endParaRPr>
          </a:p>
        </p:txBody>
      </p:sp>
      <p:sp>
        <p:nvSpPr>
          <p:cNvPr id="1267" name="Google Shape;1267;p47"/>
          <p:cNvSpPr/>
          <p:nvPr/>
        </p:nvSpPr>
        <p:spPr>
          <a:xfrm>
            <a:off x="2813655" y="1317613"/>
            <a:ext cx="571500" cy="571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8" name="Google Shape;1268;p47"/>
          <p:cNvSpPr/>
          <p:nvPr/>
        </p:nvSpPr>
        <p:spPr>
          <a:xfrm>
            <a:off x="6016960" y="1278335"/>
            <a:ext cx="571500" cy="571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69" name="Google Shape;1269;p47"/>
          <p:cNvSpPr/>
          <p:nvPr/>
        </p:nvSpPr>
        <p:spPr>
          <a:xfrm>
            <a:off x="2821662" y="3057509"/>
            <a:ext cx="571500" cy="571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0" name="Google Shape;1270;p47"/>
          <p:cNvSpPr/>
          <p:nvPr/>
        </p:nvSpPr>
        <p:spPr>
          <a:xfrm>
            <a:off x="6016960" y="3129679"/>
            <a:ext cx="571500" cy="571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1" name="Graphic 20" descr="Clock with solid fill">
            <a:extLst>
              <a:ext uri="{FF2B5EF4-FFF2-40B4-BE49-F238E27FC236}">
                <a16:creationId xmlns:a16="http://schemas.microsoft.com/office/drawing/2014/main" id="{E3D72E72-7C9C-F9C1-B0A9-F6CCCE259D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796494" y="1309744"/>
            <a:ext cx="609600" cy="617438"/>
          </a:xfrm>
          <a:prstGeom prst="rect">
            <a:avLst/>
          </a:prstGeom>
        </p:spPr>
      </p:pic>
      <p:pic>
        <p:nvPicPr>
          <p:cNvPr id="23" name="Graphic 22" descr="Marker with solid fill">
            <a:extLst>
              <a:ext uri="{FF2B5EF4-FFF2-40B4-BE49-F238E27FC236}">
                <a16:creationId xmlns:a16="http://schemas.microsoft.com/office/drawing/2014/main" id="{3F5FB52B-0218-D577-E277-6D517AF46F4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016960" y="1295187"/>
            <a:ext cx="558900" cy="558900"/>
          </a:xfrm>
          <a:prstGeom prst="rect">
            <a:avLst/>
          </a:prstGeom>
        </p:spPr>
      </p:pic>
      <p:pic>
        <p:nvPicPr>
          <p:cNvPr id="25" name="Graphic 24" descr="High voltage with solid fill">
            <a:extLst>
              <a:ext uri="{FF2B5EF4-FFF2-40B4-BE49-F238E27FC236}">
                <a16:creationId xmlns:a16="http://schemas.microsoft.com/office/drawing/2014/main" id="{13AC1ED0-FFE2-20EF-ABAC-8E3767DF938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061490" y="3145534"/>
            <a:ext cx="483475" cy="483475"/>
          </a:xfrm>
          <a:prstGeom prst="rect">
            <a:avLst/>
          </a:prstGeom>
        </p:spPr>
      </p:pic>
      <p:pic>
        <p:nvPicPr>
          <p:cNvPr id="27" name="Graphic 26" descr="Badge Question Mark with solid fill">
            <a:extLst>
              <a:ext uri="{FF2B5EF4-FFF2-40B4-BE49-F238E27FC236}">
                <a16:creationId xmlns:a16="http://schemas.microsoft.com/office/drawing/2014/main" id="{BD6DFFBD-7820-BF1B-4D07-2707D277CB5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814027" y="3058093"/>
            <a:ext cx="586770" cy="58677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0DDACE6-01DE-4EE2-1493-9023400A2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A30000"/>
                </a:solidFill>
              </a:rPr>
              <a:t>High</a:t>
            </a:r>
            <a:r>
              <a:rPr lang="en-US" dirty="0"/>
              <a:t> Concentration of Crimes</a:t>
            </a:r>
          </a:p>
        </p:txBody>
      </p:sp>
      <p:pic>
        <p:nvPicPr>
          <p:cNvPr id="23" name="Graphic 22" descr="Line arrow: Counter-clockwise curve with solid fill">
            <a:extLst>
              <a:ext uri="{FF2B5EF4-FFF2-40B4-BE49-F238E27FC236}">
                <a16:creationId xmlns:a16="http://schemas.microsoft.com/office/drawing/2014/main" id="{24836CA6-E84A-A19A-2573-3C1B17D0A8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9307573">
            <a:off x="5570675" y="2944283"/>
            <a:ext cx="914400" cy="9144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6C913DAF-0A2B-4833-8DA6-F4C0DBBA22EA}"/>
              </a:ext>
            </a:extLst>
          </p:cNvPr>
          <p:cNvSpPr txBox="1"/>
          <p:nvPr/>
        </p:nvSpPr>
        <p:spPr>
          <a:xfrm>
            <a:off x="6476213" y="3781913"/>
            <a:ext cx="13727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Jost" panose="020B0604020202020204" charset="0"/>
                <a:ea typeface="Jost" panose="020B0604020202020204" charset="0"/>
              </a:rPr>
              <a:t>12 pm </a:t>
            </a:r>
          </a:p>
        </p:txBody>
      </p:sp>
      <p:pic>
        <p:nvPicPr>
          <p:cNvPr id="26" name="Picture 25" descr="A screen shot of a screen&#10;&#10;Description automatically generated">
            <a:extLst>
              <a:ext uri="{FF2B5EF4-FFF2-40B4-BE49-F238E27FC236}">
                <a16:creationId xmlns:a16="http://schemas.microsoft.com/office/drawing/2014/main" id="{9A24675F-FDB1-03AD-46A8-4DF599FC7A6F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23024" t="4031" r="23139" b="4031"/>
          <a:stretch/>
        </p:blipFill>
        <p:spPr>
          <a:xfrm>
            <a:off x="1358723" y="1017725"/>
            <a:ext cx="4242833" cy="4064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0364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0DDACE6-01DE-4EE2-1493-9023400A2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A30000"/>
                </a:solidFill>
              </a:rPr>
              <a:t>High</a:t>
            </a:r>
            <a:r>
              <a:rPr lang="en-US" dirty="0"/>
              <a:t> Theft of Identity at 12 pm</a:t>
            </a:r>
          </a:p>
        </p:txBody>
      </p:sp>
      <p:pic>
        <p:nvPicPr>
          <p:cNvPr id="10" name="Picture 9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0F843941-307C-718D-C85E-EB07E6B1114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5178"/>
          <a:stretch/>
        </p:blipFill>
        <p:spPr>
          <a:xfrm>
            <a:off x="448397" y="1219200"/>
            <a:ext cx="8247206" cy="39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3030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11683-B99A-1E7C-0EEE-76E978A6F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231" y="445025"/>
            <a:ext cx="8131769" cy="572700"/>
          </a:xfrm>
        </p:spPr>
        <p:txBody>
          <a:bodyPr/>
          <a:lstStyle/>
          <a:p>
            <a:r>
              <a:rPr lang="en-US" sz="2400" dirty="0">
                <a:solidFill>
                  <a:srgbClr val="A30000"/>
                </a:solidFill>
              </a:rPr>
              <a:t>High</a:t>
            </a:r>
            <a:r>
              <a:rPr lang="en-US" sz="2400" dirty="0"/>
              <a:t> Concentration in Central &amp; Rampart</a:t>
            </a:r>
          </a:p>
        </p:txBody>
      </p:sp>
      <p:pic>
        <p:nvPicPr>
          <p:cNvPr id="6" name="Picture 5" descr="A map with red spots&#10;&#10;Description automatically generated">
            <a:extLst>
              <a:ext uri="{FF2B5EF4-FFF2-40B4-BE49-F238E27FC236}">
                <a16:creationId xmlns:a16="http://schemas.microsoft.com/office/drawing/2014/main" id="{3BAF7106-AC12-30AA-E044-E6258E1B541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3844" t="16410" r="14337" b="20679"/>
          <a:stretch/>
        </p:blipFill>
        <p:spPr>
          <a:xfrm>
            <a:off x="1216059" y="1272249"/>
            <a:ext cx="6972452" cy="3426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4243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FFF1C-074D-F492-C918-2378D92DD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Top 5 Crimes in Central &amp; Rampart </a:t>
            </a:r>
          </a:p>
        </p:txBody>
      </p:sp>
      <p:pic>
        <p:nvPicPr>
          <p:cNvPr id="10" name="Picture 9" descr="A diagram of a crime&#10;&#10;Description automatically generated with medium confidence">
            <a:extLst>
              <a:ext uri="{FF2B5EF4-FFF2-40B4-BE49-F238E27FC236}">
                <a16:creationId xmlns:a16="http://schemas.microsoft.com/office/drawing/2014/main" id="{00C86437-D54A-C89B-6806-02F2DEBD40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1096" y="1136945"/>
            <a:ext cx="6283572" cy="3773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7661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5" name="Google Shape;1695;p62"/>
          <p:cNvSpPr txBox="1">
            <a:spLocks noGrp="1"/>
          </p:cNvSpPr>
          <p:nvPr>
            <p:ph type="title"/>
          </p:nvPr>
        </p:nvSpPr>
        <p:spPr>
          <a:xfrm>
            <a:off x="720000" y="2746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Burglary From Vehicle by Victim Race </a:t>
            </a:r>
            <a:endParaRPr sz="2400" dirty="0"/>
          </a:p>
        </p:txBody>
      </p:sp>
      <p:sp>
        <p:nvSpPr>
          <p:cNvPr id="1697" name="Google Shape;1697;p62"/>
          <p:cNvSpPr txBox="1">
            <a:spLocks noGrp="1"/>
          </p:cNvSpPr>
          <p:nvPr>
            <p:ph type="title" idx="4294967295"/>
          </p:nvPr>
        </p:nvSpPr>
        <p:spPr>
          <a:xfrm>
            <a:off x="4935050" y="1656375"/>
            <a:ext cx="16731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dirty="0"/>
              <a:t>White</a:t>
            </a:r>
            <a:endParaRPr sz="1900" dirty="0"/>
          </a:p>
        </p:txBody>
      </p:sp>
      <p:sp>
        <p:nvSpPr>
          <p:cNvPr id="1698" name="Google Shape;1698;p62"/>
          <p:cNvSpPr txBox="1">
            <a:spLocks noGrp="1"/>
          </p:cNvSpPr>
          <p:nvPr>
            <p:ph type="subTitle" idx="4294967295"/>
          </p:nvPr>
        </p:nvSpPr>
        <p:spPr>
          <a:xfrm>
            <a:off x="4935050" y="2044049"/>
            <a:ext cx="779950" cy="52770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32.14%</a:t>
            </a:r>
            <a:endParaRPr dirty="0"/>
          </a:p>
        </p:txBody>
      </p:sp>
      <p:sp>
        <p:nvSpPr>
          <p:cNvPr id="1699" name="Google Shape;1699;p62"/>
          <p:cNvSpPr txBox="1">
            <a:spLocks noGrp="1"/>
          </p:cNvSpPr>
          <p:nvPr>
            <p:ph type="title" idx="4294967295"/>
          </p:nvPr>
        </p:nvSpPr>
        <p:spPr>
          <a:xfrm>
            <a:off x="4935050" y="2944224"/>
            <a:ext cx="16731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dirty="0"/>
              <a:t>Other</a:t>
            </a:r>
            <a:endParaRPr sz="1900" dirty="0"/>
          </a:p>
        </p:txBody>
      </p:sp>
      <p:sp>
        <p:nvSpPr>
          <p:cNvPr id="1700" name="Google Shape;1700;p62"/>
          <p:cNvSpPr txBox="1">
            <a:spLocks noGrp="1"/>
          </p:cNvSpPr>
          <p:nvPr>
            <p:ph type="subTitle" idx="4294967295"/>
          </p:nvPr>
        </p:nvSpPr>
        <p:spPr>
          <a:xfrm>
            <a:off x="5011250" y="3336711"/>
            <a:ext cx="779950" cy="52770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23%</a:t>
            </a:r>
            <a:endParaRPr dirty="0"/>
          </a:p>
        </p:txBody>
      </p:sp>
      <p:sp>
        <p:nvSpPr>
          <p:cNvPr id="1701" name="Google Shape;1701;p62"/>
          <p:cNvSpPr txBox="1">
            <a:spLocks noGrp="1"/>
          </p:cNvSpPr>
          <p:nvPr>
            <p:ph type="title" idx="4294967295"/>
          </p:nvPr>
        </p:nvSpPr>
        <p:spPr>
          <a:xfrm>
            <a:off x="6725000" y="1656375"/>
            <a:ext cx="16731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dirty="0"/>
              <a:t>Hispanic</a:t>
            </a:r>
            <a:endParaRPr sz="1900" dirty="0"/>
          </a:p>
        </p:txBody>
      </p:sp>
      <p:sp>
        <p:nvSpPr>
          <p:cNvPr id="1702" name="Google Shape;1702;p62"/>
          <p:cNvSpPr txBox="1">
            <a:spLocks noGrp="1"/>
          </p:cNvSpPr>
          <p:nvPr>
            <p:ph type="subTitle" idx="4294967295"/>
          </p:nvPr>
        </p:nvSpPr>
        <p:spPr>
          <a:xfrm>
            <a:off x="6723175" y="2036448"/>
            <a:ext cx="779950" cy="52770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30.42%</a:t>
            </a:r>
            <a:endParaRPr dirty="0"/>
          </a:p>
        </p:txBody>
      </p:sp>
      <p:sp>
        <p:nvSpPr>
          <p:cNvPr id="1703" name="Google Shape;1703;p62"/>
          <p:cNvSpPr txBox="1">
            <a:spLocks noGrp="1"/>
          </p:cNvSpPr>
          <p:nvPr>
            <p:ph type="title" idx="4294967295"/>
          </p:nvPr>
        </p:nvSpPr>
        <p:spPr>
          <a:xfrm>
            <a:off x="6725000" y="2944224"/>
            <a:ext cx="16731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dirty="0"/>
              <a:t>Black</a:t>
            </a:r>
            <a:endParaRPr sz="1900" dirty="0"/>
          </a:p>
        </p:txBody>
      </p:sp>
      <p:sp>
        <p:nvSpPr>
          <p:cNvPr id="1704" name="Google Shape;1704;p62"/>
          <p:cNvSpPr txBox="1">
            <a:spLocks noGrp="1"/>
          </p:cNvSpPr>
          <p:nvPr>
            <p:ph type="subTitle" idx="4294967295"/>
          </p:nvPr>
        </p:nvSpPr>
        <p:spPr>
          <a:xfrm>
            <a:off x="6725000" y="3336710"/>
            <a:ext cx="778125" cy="52770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14.44%</a:t>
            </a:r>
            <a:endParaRPr dirty="0"/>
          </a:p>
        </p:txBody>
      </p:sp>
      <p:sp>
        <p:nvSpPr>
          <p:cNvPr id="1705" name="Google Shape;1705;p62"/>
          <p:cNvSpPr/>
          <p:nvPr/>
        </p:nvSpPr>
        <p:spPr>
          <a:xfrm>
            <a:off x="5011250" y="1480275"/>
            <a:ext cx="252300" cy="252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" name="Google Shape;1706;p62"/>
          <p:cNvSpPr/>
          <p:nvPr/>
        </p:nvSpPr>
        <p:spPr>
          <a:xfrm>
            <a:off x="5011250" y="2778050"/>
            <a:ext cx="252300" cy="2523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" name="Google Shape;1707;p62"/>
          <p:cNvSpPr/>
          <p:nvPr/>
        </p:nvSpPr>
        <p:spPr>
          <a:xfrm>
            <a:off x="6801200" y="1480275"/>
            <a:ext cx="252300" cy="252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8" name="Google Shape;1708;p62"/>
          <p:cNvSpPr/>
          <p:nvPr/>
        </p:nvSpPr>
        <p:spPr>
          <a:xfrm>
            <a:off x="6753975" y="2778050"/>
            <a:ext cx="252300" cy="252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" name="Picture 6" descr="A yellow red and grey circle with a black background&#10;&#10;Description automatically generated">
            <a:extLst>
              <a:ext uri="{FF2B5EF4-FFF2-40B4-BE49-F238E27FC236}">
                <a16:creationId xmlns:a16="http://schemas.microsoft.com/office/drawing/2014/main" id="{BD377A26-8384-D779-8244-776501F85BD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1880" t="18072" r="31543" b="18763"/>
          <a:stretch/>
        </p:blipFill>
        <p:spPr>
          <a:xfrm>
            <a:off x="881737" y="1316895"/>
            <a:ext cx="3016578" cy="292230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riminology Major for College: Criminal Statistics by Slidesgo">
  <a:themeElements>
    <a:clrScheme name="Simple Light">
      <a:dk1>
        <a:srgbClr val="FFFFFF"/>
      </a:dk1>
      <a:lt1>
        <a:srgbClr val="191919"/>
      </a:lt1>
      <a:dk2>
        <a:srgbClr val="58595B"/>
      </a:dk2>
      <a:lt2>
        <a:srgbClr val="A30000"/>
      </a:lt2>
      <a:accent1>
        <a:srgbClr val="F1C232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1330</TotalTime>
  <Words>270</Words>
  <Application>Microsoft Office PowerPoint</Application>
  <PresentationFormat>On-screen Show (16:9)</PresentationFormat>
  <Paragraphs>54</Paragraphs>
  <Slides>18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8" baseType="lpstr">
      <vt:lpstr>Aptos</vt:lpstr>
      <vt:lpstr>Jost</vt:lpstr>
      <vt:lpstr>Bebas Neue</vt:lpstr>
      <vt:lpstr>Wingdings</vt:lpstr>
      <vt:lpstr>Azeret Mono ExtraBold</vt:lpstr>
      <vt:lpstr>Symbol</vt:lpstr>
      <vt:lpstr>Azeret Mono</vt:lpstr>
      <vt:lpstr>Nunito Light</vt:lpstr>
      <vt:lpstr>Arial</vt:lpstr>
      <vt:lpstr>Criminology Major for College: Criminal Statistics by Slidesgo</vt:lpstr>
      <vt:lpstr>Crimes in Los Angeles</vt:lpstr>
      <vt:lpstr>Problem and Story</vt:lpstr>
      <vt:lpstr>PowerPoint Presentation</vt:lpstr>
      <vt:lpstr>Key Factors</vt:lpstr>
      <vt:lpstr>High Concentration of Crimes</vt:lpstr>
      <vt:lpstr>High Theft of Identity at 12 pm</vt:lpstr>
      <vt:lpstr>High Concentration in Central &amp; Rampart</vt:lpstr>
      <vt:lpstr>Top 5 Crimes in Central &amp; Rampart </vt:lpstr>
      <vt:lpstr>Burglary From Vehicle by Victim Race </vt:lpstr>
      <vt:lpstr>60 % of Burglary From Vehicle Victims are Male</vt:lpstr>
      <vt:lpstr>Young Adults are the Most Victims in Burglary From Vehicle</vt:lpstr>
      <vt:lpstr>Half of Battery Simple Assult Victims  are Hispanic </vt:lpstr>
      <vt:lpstr>57% of Battery Simple Assult From Vehicle Victims are Male</vt:lpstr>
      <vt:lpstr>The Most of Battery Simple Assult From Vehicle Victims are Elderly</vt:lpstr>
      <vt:lpstr>Guns &amp; Knifes</vt:lpstr>
      <vt:lpstr>High number of Crimes at Night</vt:lpstr>
      <vt:lpstr>Top Streets where Armed Crimes are Committed</vt:lpstr>
      <vt:lpstr>Wrap Up 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hussain hubail</dc:creator>
  <cp:lastModifiedBy>hussain hubail</cp:lastModifiedBy>
  <cp:revision>2</cp:revision>
  <dcterms:modified xsi:type="dcterms:W3CDTF">2024-12-30T06:41:07Z</dcterms:modified>
</cp:coreProperties>
</file>