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9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7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2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0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0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4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2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0045-C2A6-4C69-BA93-40C191767ED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B194-6B37-4950-9292-ED7CB5DDD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niz.tistory.com/entry/Python%ED%8C%8C%EC%9D%B4%EC%8D%AC-%ED%8C%A9%ED%86%A0%EB%A6%AC%EC%96%BCfactorial-%EA%B5%AC%ED%98%84-3%EA%B0%80%EC%A7%80-%EB%B0%A9%EB%B2%95for%EC%9E%AC%EA%B7%80math%EC%86%8C%EC%8A%A4-%EC%BD%94%EB%93%9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예제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문을 사용하여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계산하기</a:t>
            </a:r>
            <a:endParaRPr lang="en-US" altLang="ko-KR" dirty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문을 사용하여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0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8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2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2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3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https://www.python.org/downloads/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8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53" y="2490329"/>
            <a:ext cx="7308158" cy="4367671"/>
          </a:xfr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https://www.python.org/downloads/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11969" y="5064369"/>
            <a:ext cx="96129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에디터 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https://www.jetbrains.com/pycharm/download/#section=windows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92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에디터 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https://xangmin.tistory.com/102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70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https://xangmin.tistory.com/102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25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둘러보기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실수 계산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문자열 붙이기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계산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https://manniz.tistory.com/entry/Python%ED%8C%8C%EC%9D%B4%EC%8D%AC-%ED%8C%A9%ED%86%A0%EB%A6%AC%EC%96%BCfactorial-%EA%B5%AC%ED%98%84-3%EA%B0%80%EC%A7%80-%EB%B0%A9%EB%B2%95for%EC%9E%AC%EA%B7%80math%EC%86%8C%EC%8A%A4-%EC%BD%94%EB%93%9C</a:t>
            </a:r>
            <a:endParaRPr lang="en-US" altLang="ko-KR" dirty="0" smtClean="0"/>
          </a:p>
          <a:p>
            <a:r>
              <a:rPr lang="ko-KR" altLang="en-US" dirty="0" smtClean="0"/>
              <a:t>주석처리</a:t>
            </a:r>
            <a:endParaRPr lang="en-US" altLang="ko-KR" dirty="0" smtClean="0"/>
          </a:p>
          <a:p>
            <a:r>
              <a:rPr lang="ko-KR" altLang="en-US" dirty="0" smtClean="0"/>
              <a:t>줄 바꾸기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36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둘러보기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34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정의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변수끼리</a:t>
            </a:r>
            <a:r>
              <a:rPr lang="ko-KR" altLang="en-US" dirty="0" smtClean="0"/>
              <a:t> 계산 </a:t>
            </a:r>
            <a:endParaRPr lang="en-US" altLang="ko-KR" dirty="0" smtClean="0"/>
          </a:p>
          <a:p>
            <a:r>
              <a:rPr lang="ko-KR" altLang="en-US" dirty="0" smtClean="0"/>
              <a:t>문자열 변수 붙이기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문자열과 숫자 사이의 계산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문자형 변수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변수 사이의 </a:t>
            </a:r>
            <a:r>
              <a:rPr lang="ko-KR" altLang="en-US" dirty="0" smtClean="0"/>
              <a:t>사칙연산 모두 실험해 보기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통한 변수 계산</a:t>
            </a:r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오류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12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둘러보기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347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기초</a:t>
            </a:r>
            <a:endParaRPr lang="en-US" altLang="ko-KR" dirty="0" smtClean="0"/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통한 변수 계산</a:t>
            </a:r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오류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기초</a:t>
            </a:r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조건문으로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중단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62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163</Words>
  <Application>Microsoft Office PowerPoint</Application>
  <PresentationFormat>와이드스크린</PresentationFormat>
  <Paragraphs>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파이썬 설치(윈도우)</vt:lpstr>
      <vt:lpstr>에디터 설치(윈도우, 파이참)</vt:lpstr>
      <vt:lpstr>에디터 설치(윈도우, git bash)</vt:lpstr>
      <vt:lpstr>pip 설치(윈도우)</vt:lpstr>
      <vt:lpstr>파이썬 둘러보기 1</vt:lpstr>
      <vt:lpstr>파이썬 둘러보기 2</vt:lpstr>
      <vt:lpstr>파이썬 둘러보기 3</vt:lpstr>
      <vt:lpstr>파이썬 예제 출력하기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2022-08-24T01:46:25Z</dcterms:created>
  <dcterms:modified xsi:type="dcterms:W3CDTF">2022-09-05T08:41:32Z</dcterms:modified>
</cp:coreProperties>
</file>