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B03A2-A84B-4EE8-AFD3-29DEB1BF5B10}" v="37" dt="2025-08-14T19:59:4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Ismail" userId="c5ea2963c34313be" providerId="LiveId" clId="{A6AB03A2-A84B-4EE8-AFD3-29DEB1BF5B10}"/>
    <pc:docChg chg="modSld">
      <pc:chgData name="Hassan Ismail" userId="c5ea2963c34313be" providerId="LiveId" clId="{A6AB03A2-A84B-4EE8-AFD3-29DEB1BF5B10}" dt="2025-08-14T20:06:42.139" v="219" actId="1076"/>
      <pc:docMkLst>
        <pc:docMk/>
      </pc:docMkLst>
      <pc:sldChg chg="addSp delSp modSp mod modNotes">
        <pc:chgData name="Hassan Ismail" userId="c5ea2963c34313be" providerId="LiveId" clId="{A6AB03A2-A84B-4EE8-AFD3-29DEB1BF5B10}" dt="2025-08-14T20:06:42.139" v="219" actId="1076"/>
        <pc:sldMkLst>
          <pc:docMk/>
          <pc:sldMk cId="0" sldId="256"/>
        </pc:sldMkLst>
        <pc:spChg chg="add">
          <ac:chgData name="Hassan Ismail" userId="c5ea2963c34313be" providerId="LiveId" clId="{A6AB03A2-A84B-4EE8-AFD3-29DEB1BF5B10}" dt="2025-08-14T19:52:49.047" v="0"/>
          <ac:spMkLst>
            <pc:docMk/>
            <pc:sldMk cId="0" sldId="256"/>
            <ac:spMk id="2" creationId="{5C0774C5-33DC-43F5-8FD6-89BBD7FE0B9F}"/>
          </ac:spMkLst>
        </pc:spChg>
        <pc:spChg chg="add">
          <ac:chgData name="Hassan Ismail" userId="c5ea2963c34313be" providerId="LiveId" clId="{A6AB03A2-A84B-4EE8-AFD3-29DEB1BF5B10}" dt="2025-08-14T19:53:00.613" v="2"/>
          <ac:spMkLst>
            <pc:docMk/>
            <pc:sldMk cId="0" sldId="256"/>
            <ac:spMk id="3" creationId="{BE9ED0B5-7020-BFB3-13BC-D2B940441877}"/>
          </ac:spMkLst>
        </pc:spChg>
        <pc:spChg chg="add del mod">
          <ac:chgData name="Hassan Ismail" userId="c5ea2963c34313be" providerId="LiveId" clId="{A6AB03A2-A84B-4EE8-AFD3-29DEB1BF5B10}" dt="2025-08-14T19:53:21.401" v="9"/>
          <ac:spMkLst>
            <pc:docMk/>
            <pc:sldMk cId="0" sldId="256"/>
            <ac:spMk id="4" creationId="{3FF4AE02-D293-133F-04BE-DFBC0A214998}"/>
          </ac:spMkLst>
        </pc:spChg>
        <pc:spChg chg="add">
          <ac:chgData name="Hassan Ismail" userId="c5ea2963c34313be" providerId="LiveId" clId="{A6AB03A2-A84B-4EE8-AFD3-29DEB1BF5B10}" dt="2025-08-14T19:53:10.485" v="5"/>
          <ac:spMkLst>
            <pc:docMk/>
            <pc:sldMk cId="0" sldId="256"/>
            <ac:spMk id="5" creationId="{663A4164-616B-84D0-DD16-A51179A6C477}"/>
          </ac:spMkLst>
        </pc:spChg>
        <pc:spChg chg="add del mod">
          <ac:chgData name="Hassan Ismail" userId="c5ea2963c34313be" providerId="LiveId" clId="{A6AB03A2-A84B-4EE8-AFD3-29DEB1BF5B10}" dt="2025-08-14T19:56:07.928" v="58"/>
          <ac:spMkLst>
            <pc:docMk/>
            <pc:sldMk cId="0" sldId="256"/>
            <ac:spMk id="6" creationId="{703F1B3A-5527-4D78-1494-934E0096AC22}"/>
          </ac:spMkLst>
        </pc:spChg>
        <pc:spChg chg="add">
          <ac:chgData name="Hassan Ismail" userId="c5ea2963c34313be" providerId="LiveId" clId="{A6AB03A2-A84B-4EE8-AFD3-29DEB1BF5B10}" dt="2025-08-14T19:55:00.039" v="36"/>
          <ac:spMkLst>
            <pc:docMk/>
            <pc:sldMk cId="0" sldId="256"/>
            <ac:spMk id="7" creationId="{029C3079-3A89-9F63-A5BD-8A7DDBC9D28F}"/>
          </ac:spMkLst>
        </pc:spChg>
        <pc:spChg chg="add">
          <ac:chgData name="Hassan Ismail" userId="c5ea2963c34313be" providerId="LiveId" clId="{A6AB03A2-A84B-4EE8-AFD3-29DEB1BF5B10}" dt="2025-08-14T19:55:07.402" v="37"/>
          <ac:spMkLst>
            <pc:docMk/>
            <pc:sldMk cId="0" sldId="256"/>
            <ac:spMk id="8" creationId="{9F9AAF2F-998B-CF06-A02B-CD47BC47D97C}"/>
          </ac:spMkLst>
        </pc:spChg>
        <pc:spChg chg="add del mod">
          <ac:chgData name="Hassan Ismail" userId="c5ea2963c34313be" providerId="LiveId" clId="{A6AB03A2-A84B-4EE8-AFD3-29DEB1BF5B10}" dt="2025-08-14T19:59:53.514" v="153"/>
          <ac:spMkLst>
            <pc:docMk/>
            <pc:sldMk cId="0" sldId="256"/>
            <ac:spMk id="9" creationId="{9B3A710C-2DCB-0885-278B-38C14B2B652B}"/>
          </ac:spMkLst>
        </pc:spChg>
        <pc:spChg chg="add mod">
          <ac:chgData name="Hassan Ismail" userId="c5ea2963c34313be" providerId="LiveId" clId="{A6AB03A2-A84B-4EE8-AFD3-29DEB1BF5B10}" dt="2025-08-14T20:06:42.139" v="219" actId="1076"/>
          <ac:spMkLst>
            <pc:docMk/>
            <pc:sldMk cId="0" sldId="256"/>
            <ac:spMk id="10" creationId="{5E908F13-5012-920F-6237-B529AF5F4197}"/>
          </ac:spMkLst>
        </pc:spChg>
        <pc:spChg chg="add del mod">
          <ac:chgData name="Hassan Ismail" userId="c5ea2963c34313be" providerId="LiveId" clId="{A6AB03A2-A84B-4EE8-AFD3-29DEB1BF5B10}" dt="2025-08-14T19:59:53.516" v="155"/>
          <ac:spMkLst>
            <pc:docMk/>
            <pc:sldMk cId="0" sldId="256"/>
            <ac:spMk id="11" creationId="{B28F0181-D5E1-540F-DC3D-14837F2E7004}"/>
          </ac:spMkLst>
        </pc:spChg>
        <pc:spChg chg="mod">
          <ac:chgData name="Hassan Ismail" userId="c5ea2963c34313be" providerId="LiveId" clId="{A6AB03A2-A84B-4EE8-AFD3-29DEB1BF5B10}" dt="2025-08-14T20:06:22.088" v="214" actId="1410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assan Ismail" userId="c5ea2963c34313be" providerId="LiveId" clId="{A6AB03A2-A84B-4EE8-AFD3-29DEB1BF5B10}" dt="2025-08-14T20:06:38.245" v="218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assan Ismail" userId="c5ea2963c34313be" providerId="LiveId" clId="{A6AB03A2-A84B-4EE8-AFD3-29DEB1BF5B10}" dt="2025-08-14T20:06:33.134" v="217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Hassan Ismail" userId="c5ea2963c34313be" providerId="LiveId" clId="{A6AB03A2-A84B-4EE8-AFD3-29DEB1BF5B10}" dt="2025-08-14T20:06:28.178" v="216" actId="403"/>
          <ac:spMkLst>
            <pc:docMk/>
            <pc:sldMk cId="0" sldId="256"/>
            <ac:spMk id="63" creationId="{00000000-0000-0000-0000-000000000000}"/>
          </ac:spMkLst>
        </pc:spChg>
        <pc:grpChg chg="mod">
          <ac:chgData name="Hassan Ismail" userId="c5ea2963c34313be" providerId="LiveId" clId="{A6AB03A2-A84B-4EE8-AFD3-29DEB1BF5B10}" dt="2025-08-14T20:06:07.171" v="211" actId="14100"/>
          <ac:grpSpMkLst>
            <pc:docMk/>
            <pc:sldMk cId="0" sldId="256"/>
            <ac:grpSpMk id="5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73131" y="10611"/>
            <a:ext cx="5692601" cy="5115789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41969" y="-135467"/>
            <a:ext cx="5947869" cy="5510467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75802" y="901381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32456" y="901381"/>
            <a:ext cx="3415544" cy="455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GUI-based network protocol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analyser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Provides deep packet inspection with detailed, visual decoding.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Offers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colour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-coding, flow graphs, and filtering after capture.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Easier for beginners to explore packets interactively.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Includes statistical tools and analysis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Can open and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analyse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capture files from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tcpdump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or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Better for post-capture analysis and reporting.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27786" y="1014033"/>
            <a:ext cx="2777700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Command-line packet capture tool.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Lightweight and fast; minimal system resource usage.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Outputs plain text (readable but less visual).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Often pre-installed on Unix/Linux systems.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Better for quick, remote, or headless server troubleshooting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Can easily integrate into scripts or automated workflows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Primarily for live capture and simple filtering.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08F13-5012-920F-6237-B529AF5F4197}"/>
              </a:ext>
            </a:extLst>
          </p:cNvPr>
          <p:cNvSpPr txBox="1"/>
          <p:nvPr/>
        </p:nvSpPr>
        <p:spPr>
          <a:xfrm>
            <a:off x="3983061" y="1298711"/>
            <a:ext cx="1673615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Capture and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analyse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network packets.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Support for many protocols and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Can read/write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.</a:t>
            </a:r>
            <a:r>
              <a:rPr lang="en-US" altLang="en-US" sz="1000" dirty="0" err="1">
                <a:solidFill>
                  <a:schemeClr val="tx1"/>
                </a:solidFill>
                <a:latin typeface="Arial Unicode MS"/>
              </a:rPr>
              <a:t>pcap</a:t>
            </a:r>
            <a:r>
              <a:rPr lang="en-US" altLang="en-US" sz="1000" dirty="0">
                <a:solidFill>
                  <a:schemeClr val="tx1"/>
                </a:solidFill>
              </a:rPr>
              <a:t> files</a:t>
            </a:r>
            <a:r>
              <a:rPr lang="en-US" altLang="en-US" sz="4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Open-source and widely used in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Useful for troubleshooting, security analysis, and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Cross-platform availability (Windows, macOS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, Linux).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Arial</vt:lpstr>
      <vt:lpstr>Roboto</vt:lpstr>
      <vt:lpstr>Arial Unicode MS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Hassan Ismail</cp:lastModifiedBy>
  <cp:revision>1</cp:revision>
  <dcterms:modified xsi:type="dcterms:W3CDTF">2025-08-14T20:06:46Z</dcterms:modified>
</cp:coreProperties>
</file>