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64" r:id="rId5"/>
    <p:sldId id="258" r:id="rId6"/>
    <p:sldId id="259" r:id="rId7"/>
    <p:sldId id="260" r:id="rId8"/>
    <p:sldId id="261" r:id="rId9"/>
    <p:sldId id="262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0BEDB-B1C8-4ABB-835F-923F73DF46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90614-7E18-4FE1-A47C-A3B4C0E3C084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90614-7E18-4FE1-A47C-A3B4C0E3C08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31/01/2020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31/01/2020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31/01/2020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31/01/2020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ea typeface="DejaVu Sans" pitchFamily="34" charset="0"/>
                <a:cs typeface="Times New Roman" pitchFamily="18" charset="0"/>
              </a:rPr>
              <a:t>MOBILE  TELECOM  BUSINESS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ea typeface="DejaVu Sans" pitchFamily="34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27584" y="2780928"/>
            <a:ext cx="7632848" cy="2520280"/>
          </a:xfrm>
        </p:spPr>
        <p:txBody>
          <a:bodyPr>
            <a:normAutofit/>
          </a:bodyPr>
          <a:lstStyle/>
          <a:p>
            <a:pPr algn="l"/>
            <a:r>
              <a:rPr lang="fr-FR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fr-FR" sz="2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MACHINE  LEARNING  PROJECT </a:t>
            </a:r>
          </a:p>
          <a:p>
            <a:pPr algn="l"/>
            <a:r>
              <a:rPr lang="fr-FR" sz="2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l"/>
            <a:r>
              <a:rPr lang="fr-FR" sz="2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FOR A DATASET WITH 99999 LINES &amp; 226 ROWS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  <a:t>H.JEMAI@YAHOO.CA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YOU CAN  FIND THE COMPLETE</a:t>
            </a:r>
          </a:p>
          <a:p>
            <a:pPr algn="ctr">
              <a:buNone/>
            </a:pPr>
            <a:r>
              <a:rPr lang="fr-FR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PROJECT </a:t>
            </a:r>
            <a:r>
              <a:rPr lang="fr-FR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fr-FR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GIT-HUB</a:t>
            </a:r>
          </a:p>
          <a:p>
            <a:pPr algn="ctr">
              <a:buNone/>
            </a:pPr>
            <a:endParaRPr lang="fr-FR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fr-FR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fr-FR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https://github.com/H-JEMAI/Hatem-JEMAI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endParaRPr lang="fr-FR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fr-FR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fr-FR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THANK YOU  FOR YOUR ATTENTION</a:t>
            </a:r>
            <a:endParaRPr lang="en-US" sz="2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5003" y="216776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8352928" cy="4968552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  <a:buNone/>
            </a:pPr>
            <a:endParaRPr lang="en-US" sz="5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None/>
            </a:pP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     EVEN TELECOM   COMPAGNIES   UPGRADE  THEIR INFRASTRUCTURE </a:t>
            </a:r>
            <a:endParaRPr lang="en-US" sz="5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None/>
            </a:pP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     PROVIDING  MULTI SERVICES  WITH MULTI OFFERS  AND RELY FOR THE SECURITY  AND FACING  DAILY CHALLENGES IN QUALITY AND OPTIMIZATION  IN ORDER TO ATTRACT MORE SUBSCRIBERS</a:t>
            </a:r>
            <a:endParaRPr lang="en-US" sz="5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None/>
            </a:pP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      BUT AN AVERAGE  OF </a:t>
            </a: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15-25</a:t>
            </a: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%  ANNUAL CHURN RATE  MAKE A THREAT</a:t>
            </a:r>
          </a:p>
          <a:p>
            <a:pPr>
              <a:lnSpc>
                <a:spcPct val="170000"/>
              </a:lnSpc>
              <a:buNone/>
            </a:pPr>
            <a:r>
              <a:rPr lang="fr-FR" sz="5500" dirty="0" smtClean="0">
                <a:latin typeface="Times New Roman" pitchFamily="18" charset="0"/>
                <a:cs typeface="Times New Roman" pitchFamily="18" charset="0"/>
              </a:rPr>
              <a:t>      BECAUSE  IT COSTS 5- 10 TIMES  MORE TO ATTRACT A NEW CLIENT THAN TO RETAIN  A N EXISTING ONE    SO THE CLIENT RETENTION IS  IMPORTANT </a:t>
            </a:r>
            <a:endParaRPr lang="fr-FR" sz="5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None/>
            </a:pPr>
            <a:r>
              <a:rPr lang="fr-FR" sz="5500" dirty="0" smtClean="0">
                <a:latin typeface="Times New Roman" pitchFamily="18" charset="0"/>
                <a:cs typeface="Times New Roman" pitchFamily="18" charset="0"/>
              </a:rPr>
              <a:t>      SO   PREDICTING HIGH RISK  CUSTOMER CHURN   IS   A NEED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332657"/>
            <a:ext cx="7772400" cy="1224136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WHATS THE PROJECT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1268760"/>
            <a:ext cx="8892480" cy="4896544"/>
          </a:xfrm>
        </p:spPr>
        <p:txBody>
          <a:bodyPr>
            <a:noAutofit/>
          </a:bodyPr>
          <a:lstStyle/>
          <a:p>
            <a:pPr algn="l"/>
            <a:endParaRPr lang="en-US" sz="2400" b="1" dirty="0" smtClean="0">
              <a:solidFill>
                <a:schemeClr val="tx1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►   ITS ARTIFICIAL INTELLIGENCE APPLIED TO   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TELECOM  BUSINESS</a:t>
            </a:r>
          </a:p>
          <a:p>
            <a:pPr algn="l"/>
            <a:endParaRPr lang="en-US" sz="2400" b="1" dirty="0" smtClean="0">
              <a:solidFill>
                <a:schemeClr val="tx1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►    IN OUR CASE WE ARE GOING TO STUDY  THE 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CHURN PREDICTION.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TELECOM CHURN MEANS THE LOSS OF CLIENTS</a:t>
            </a:r>
          </a:p>
          <a:p>
            <a:pPr algn="l"/>
            <a:endParaRPr lang="en-US" sz="2400" b="1" dirty="0" smtClean="0">
              <a:solidFill>
                <a:schemeClr val="tx1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►    TELECOM  COMPAGNIES OVER THE WORLD LOOSE  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YEARLY  A  POURCENTAGE OF  THEIR SUBSCRIBERS     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THAT SWITCH TO ANOTHER OPERATOR</a:t>
            </a:r>
          </a:p>
          <a:p>
            <a:pPr algn="l"/>
            <a:endParaRPr lang="en-US" sz="2000" b="1" dirty="0" smtClean="0">
              <a:solidFill>
                <a:schemeClr val="tx1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400" b="1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►  </a:t>
            </a:r>
            <a:r>
              <a:rPr lang="en-US" sz="24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WE APPLY  A.I. KNOWLEDGE TO MANIPULATE               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DATA  :( PROCESSING ,VISUALIZING, MODELING)</a:t>
            </a:r>
            <a:endParaRPr lang="en-US" sz="2400" b="1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b="1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►  USING  MODELS AND  METRICS   TO  DISCOVER     THE HIDDEN PATTERNS   THAT REVEAL </a:t>
            </a:r>
            <a:r>
              <a:rPr lang="en-US" sz="24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REAL FEATURES    TO </a:t>
            </a:r>
            <a:r>
              <a:rPr lang="en-US" sz="24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PREDICT CHURN </a:t>
            </a:r>
          </a:p>
          <a:p>
            <a:endParaRPr lang="en-US" sz="3300" b="1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rgbClr val="00B050"/>
                </a:solidFill>
              </a:rPr>
              <a:t>PYTHON Programmation </a:t>
            </a:r>
            <a:r>
              <a:rPr lang="fr-FR" dirty="0" err="1" smtClean="0">
                <a:solidFill>
                  <a:srgbClr val="00B050"/>
                </a:solidFill>
              </a:rPr>
              <a:t>Lines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1916832"/>
            <a:ext cx="8784976" cy="4176464"/>
          </a:xfrm>
        </p:spPr>
        <p:txBody>
          <a:bodyPr>
            <a:noAutofit/>
          </a:bodyPr>
          <a:lstStyle/>
          <a:p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-&gt; 7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of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librairies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,algorithms ,metrics ..that we will use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And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 about Dataset 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-&gt; 14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Exploratory Data Analysis And preprocessing 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Checking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that numbers are unique or not (so 99999 different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subscribers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Checking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missing data over &gt;= 70 per cent             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Creating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 features that telecom operators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called  high values customers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(the good phase month 6 and  month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7)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Total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recharge amount logic = Total recharge data + Total recharge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amount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   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B050"/>
                </a:solidFill>
              </a:rPr>
              <a:t>PYTHON Programmation </a:t>
            </a:r>
            <a:r>
              <a:rPr lang="fr-FR" dirty="0" err="1" smtClean="0">
                <a:solidFill>
                  <a:srgbClr val="00B050"/>
                </a:solidFill>
              </a:rPr>
              <a:t>Lines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15 -&gt; 21  we drop  not needed data  </a:t>
            </a:r>
            <a:r>
              <a:rPr lang="en-US" dirty="0" smtClean="0"/>
              <a:t>            </a:t>
            </a:r>
            <a:r>
              <a:rPr lang="en-US" dirty="0" smtClean="0"/>
              <a:t>and create a new important feature the churn with values 0 or 1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/>
              <a:t>the dataset df1 had changed since we have dropped columns that create new features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7844408" cy="1440160"/>
          </a:xfrm>
        </p:spPr>
        <p:txBody>
          <a:bodyPr/>
          <a:lstStyle/>
          <a:p>
            <a:r>
              <a:rPr lang="fr-FR" dirty="0" smtClean="0">
                <a:solidFill>
                  <a:srgbClr val="00B050"/>
                </a:solidFill>
              </a:rPr>
              <a:t>PYTHON Programmation </a:t>
            </a:r>
            <a:r>
              <a:rPr lang="fr-FR" dirty="0" err="1" smtClean="0">
                <a:solidFill>
                  <a:srgbClr val="00B050"/>
                </a:solidFill>
              </a:rPr>
              <a:t>Lines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2348880"/>
            <a:ext cx="8064896" cy="396044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22 -&gt; 26  following the preprocessing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another </a:t>
            </a:r>
            <a:r>
              <a:rPr lang="en-US" dirty="0" smtClean="0">
                <a:solidFill>
                  <a:schemeClr val="tx1"/>
                </a:solidFill>
              </a:rPr>
              <a:t>cleaning to drop what not necessary in our </a:t>
            </a:r>
            <a:r>
              <a:rPr lang="en-US" dirty="0" smtClean="0">
                <a:solidFill>
                  <a:schemeClr val="tx1"/>
                </a:solidFill>
              </a:rPr>
              <a:t>treatment (no correlation between data)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remplacing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the rows more than 55 per cent </a:t>
            </a:r>
            <a:r>
              <a:rPr lang="en-US" dirty="0" err="1" smtClean="0">
                <a:solidFill>
                  <a:schemeClr val="tx1"/>
                </a:solidFill>
              </a:rPr>
              <a:t>witn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nan</a:t>
            </a:r>
            <a:r>
              <a:rPr lang="en-US" dirty="0" smtClean="0">
                <a:solidFill>
                  <a:schemeClr val="tx1"/>
                </a:solidFill>
              </a:rPr>
              <a:t> values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27 -&gt; 49  data visualization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B050"/>
                </a:solidFill>
              </a:rPr>
              <a:t>PYTHON Programmation </a:t>
            </a:r>
            <a:r>
              <a:rPr lang="fr-FR" dirty="0" err="1" smtClean="0">
                <a:solidFill>
                  <a:srgbClr val="00B050"/>
                </a:solidFill>
              </a:rPr>
              <a:t>Lines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50 </a:t>
            </a:r>
            <a:r>
              <a:rPr lang="en-US" dirty="0" smtClean="0"/>
              <a:t>-&gt; 70  data to numbers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/>
              <a:t>following </a:t>
            </a:r>
            <a:r>
              <a:rPr lang="en-US" dirty="0" smtClean="0"/>
              <a:t>preprocessing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creating a new </a:t>
            </a:r>
            <a:r>
              <a:rPr lang="en-US" dirty="0" smtClean="0"/>
              <a:t>feature  the factor </a:t>
            </a:r>
            <a:r>
              <a:rPr lang="en-US" dirty="0" err="1" smtClean="0"/>
              <a:t>R</a:t>
            </a:r>
            <a:r>
              <a:rPr lang="en-US" dirty="0" err="1" smtClean="0"/>
              <a:t>etaing</a:t>
            </a: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  customer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/>
              <a:t>71-&gt; 101  </a:t>
            </a:r>
            <a:r>
              <a:rPr lang="en-US" dirty="0" smtClean="0"/>
              <a:t>Applying </a:t>
            </a:r>
            <a:r>
              <a:rPr lang="en-US" dirty="0" smtClean="0"/>
              <a:t>models tree </a:t>
            </a:r>
            <a:r>
              <a:rPr lang="en-US" dirty="0" smtClean="0"/>
              <a:t>decision,  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regressions ,KNN </a:t>
            </a:r>
            <a:r>
              <a:rPr lang="en-US" dirty="0" smtClean="0"/>
              <a:t>classifier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visualizations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models </a:t>
            </a:r>
            <a:r>
              <a:rPr lang="en-US" dirty="0" smtClean="0"/>
              <a:t>performance metrics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772816"/>
            <a:ext cx="9144000" cy="435334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TO MANAGE CUSTOMER CHURN BASED  ON</a:t>
            </a:r>
          </a:p>
          <a:p>
            <a:pPr>
              <a:buNone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  THE  DATASET  OBSERVATIONS  </a:t>
            </a:r>
            <a:r>
              <a:rPr lang="en-US" b="1" dirty="0" smtClean="0"/>
              <a:t>:</a:t>
            </a:r>
          </a:p>
          <a:p>
            <a:pPr>
              <a:buNone/>
            </a:pP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► DATA TARIF SHOULD BE LOWER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► NETWORK EXPANSION IN NEW MOBILEGENERATION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►  ROAMING CHARGING SHOUD BE LOWER TOO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►  CUSTOMIZING PREPAID PLANS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►  PROVIDING NEW CUSTOM OFFERS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479</Words>
  <Application>Microsoft Office PowerPoint</Application>
  <PresentationFormat>Affichage à l'écran (4:3)</PresentationFormat>
  <Paragraphs>81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MOBILE  TELECOM  BUSINESS</vt:lpstr>
      <vt:lpstr>INTRODUCTION</vt:lpstr>
      <vt:lpstr>WHATS THE PROJECT</vt:lpstr>
      <vt:lpstr>HOW </vt:lpstr>
      <vt:lpstr>PYTHON Programmation Lines</vt:lpstr>
      <vt:lpstr>PYTHON Programmation Lines</vt:lpstr>
      <vt:lpstr>PYTHON Programmation Lines</vt:lpstr>
      <vt:lpstr>PYTHON Programmation Lines</vt:lpstr>
      <vt:lpstr>CONCLUSION</vt:lpstr>
      <vt:lpstr>Diapositive 10</vt:lpstr>
      <vt:lpstr>Diapositive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JEMAI</dc:creator>
  <cp:lastModifiedBy>JEMAI</cp:lastModifiedBy>
  <cp:revision>19</cp:revision>
  <dcterms:created xsi:type="dcterms:W3CDTF">2020-01-31T20:30:49Z</dcterms:created>
  <dcterms:modified xsi:type="dcterms:W3CDTF">2020-01-31T22:53:51Z</dcterms:modified>
</cp:coreProperties>
</file>