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2"/>
    <p:restoredTop sz="94541"/>
  </p:normalViewPr>
  <p:slideViewPr>
    <p:cSldViewPr snapToGrid="0">
      <p:cViewPr varScale="1">
        <p:scale>
          <a:sx n="78" d="100"/>
          <a:sy n="78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CBBF-DAA4-2844-95F2-ECA9EC4B680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7AFC-2B36-864A-B5BC-15D974E9B1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05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06263-A58E-35BF-BBE4-6378C7439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CFA7A-081D-CD05-B1F4-499BF13DE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CAFEE-31F1-412B-02BB-8BA2D384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A858D-2579-9315-64C7-8EDD82F1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C1F21-320D-CB5B-95B1-2B7911B0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143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C4A3E-2E5F-2944-33A0-523D0746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37F6D-373E-7403-BCB3-381C54963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C0925-99F8-E7B6-F683-08ABDD2A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76E86-80D3-18E4-A9CE-C6B2BDFE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65268-9963-DA08-F5ED-9D1F0873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72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2886C5-DC61-A0AF-B838-F040A6DD0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F7268-3628-F3A0-FCB9-880507821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8760-7EEC-B282-DB19-537F282F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0C4DC-EE00-A4C5-27BB-3E065D04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F1AC6-72B0-06D4-0547-90668154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6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C93FA-80DF-6DA8-87B0-B46B5EDE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DB339-0714-D313-9790-DB8E4B97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99BF6-EB71-BA82-1C50-6B9500A6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6A531-B793-E893-C496-C2534867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5014-60E3-FC9D-068D-50ECBCBD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3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4E4B2-C874-F3AC-D772-DC81938C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8646B-4E30-468B-115C-2E716539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5D733-BF09-E199-D347-1B135BF5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FCE47-8CB0-82DD-8795-50A68C4F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5E2F0-A9D8-C730-DAC6-281ADDEA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710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9E8E3-B4DD-7DB4-DB74-7C4E1A61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08EE2-9148-6767-8091-799D9D12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62055-5AB9-4256-8E6C-9995B8B4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F7AB6-693C-707D-DD06-DA50ECD0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4169D-29BD-1E74-7BCA-DA3ED79D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09A89-E5BD-B381-2890-D1016E86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01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CF0C4-6C45-D5A1-BB60-F0B71CCC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84C43-5FD0-4C9D-0847-8E967397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D7EE5-2195-A30F-22DE-9BF9F4653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D50E36-C382-4F54-6634-4A400A65B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5F3DA7-0F75-54B6-D205-1DA9F69B5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93C35-3DF5-4C45-8A42-E242D03C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F99FE-0DD3-0A6E-75B2-E87B3DEC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717F3-E035-0DFB-F61D-6C4018D9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08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70C3-524B-FE87-3292-A01C1539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757B4-28CE-8316-8BD8-591E3C9D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BC1CA-E702-BD96-FC51-D1A50A60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A6DEA-4B70-89CA-5361-8DF544E3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307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628987-7B39-DB33-2A89-BB7ECAEA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12F003-2D6B-799A-CA85-20A74CC3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657AA7-14F5-31CE-B535-8462473F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255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696B-2B52-4BAE-F85B-6B316180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9D595-B7D4-EF91-F3D3-5065B6C3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45B4C-C15C-CE56-5D08-9FD1244C7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A8B80-6703-502C-6007-74CA35B9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3CE24-ADF3-40BC-1C79-45898F10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90375-FA63-23A4-7797-873487E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822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17351-4383-29A4-1DDE-8C5795CF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5FF67-8067-35D7-A384-76993CAE4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6767D-12DC-1B55-73DF-E0B7A8EC5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63AD0-C4F2-7497-5C74-E5E27F79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983F1-856F-30B7-19F4-9074E8D1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74BB4-3BBF-ECF3-0DDF-228314DE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71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ACE22-6B27-3C5D-B025-193AD626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E062E-1DE3-1E6E-7FEA-42738228D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7EE75-1F2B-2865-02E4-C780943E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2B85-79A4-DF4E-A56D-7B0A9D1A0012}" type="datetimeFigureOut">
              <a:rPr kumimoji="1" lang="ko-Kore-KR" altLang="en-US" smtClean="0"/>
              <a:t>04/03/2023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533F9-99E8-5EBF-F3F3-2C89EA061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3F975-56A5-51BC-D3EA-290EE808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25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892E12-0B1B-875E-F837-31044099D742}"/>
              </a:ext>
            </a:extLst>
          </p:cNvPr>
          <p:cNvSpPr txBox="1"/>
          <p:nvPr/>
        </p:nvSpPr>
        <p:spPr>
          <a:xfrm>
            <a:off x="2026412" y="2826454"/>
            <a:ext cx="8324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023</a:t>
            </a:r>
            <a:r>
              <a:rPr kumimoji="1" lang="ko-KR" altLang="en-US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N.E.T Python</a:t>
            </a:r>
            <a:endParaRPr kumimoji="1" lang="ko-Kore-KR" altLang="en-US" sz="7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563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D26323-CB45-0B32-97A6-765CAAAD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688740"/>
            <a:ext cx="3280376" cy="41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Tuple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A92247-50EF-88A5-AF9B-70D7CEEC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311347"/>
            <a:ext cx="5004620" cy="2791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7D80B-A4C0-1B42-12BA-DDAB6AEC670E}"/>
              </a:ext>
            </a:extLst>
          </p:cNvPr>
          <p:cNvSpPr txBox="1"/>
          <p:nvPr/>
        </p:nvSpPr>
        <p:spPr>
          <a:xfrm>
            <a:off x="6272983" y="3383199"/>
            <a:ext cx="607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값을 변경하지 못 하는 </a:t>
            </a:r>
            <a:r>
              <a:rPr lang="en-US" altLang="ko-KR" sz="3600" dirty="0"/>
              <a:t>List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259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Tuple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4F0DC9-15D8-4AF0-DA26-148D89D1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544091"/>
            <a:ext cx="3674759" cy="2326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4AE158-80F7-26B3-62D8-D4E2B5C54002}"/>
              </a:ext>
            </a:extLst>
          </p:cNvPr>
          <p:cNvSpPr txBox="1"/>
          <p:nvPr/>
        </p:nvSpPr>
        <p:spPr>
          <a:xfrm>
            <a:off x="5705218" y="3013501"/>
            <a:ext cx="1897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Error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460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Dictionary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2E5D47-861C-DB95-ADC6-4003DFB5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068965"/>
            <a:ext cx="7162420" cy="127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86B5F5-8E2B-5F54-5EF7-0FE57714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56" y="1878724"/>
            <a:ext cx="2797237" cy="31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Dictionary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096B84-A3B6-3902-C3B9-E79D9B64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451231"/>
            <a:ext cx="4951619" cy="2514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B8F62D-D8D0-6251-5B0A-9446D1B2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43" y="3168459"/>
            <a:ext cx="4883954" cy="10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7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Dictionary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EA2EDA-2B8C-C425-7565-978EB671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428178"/>
            <a:ext cx="7077377" cy="25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8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Dictionary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98B7EA-0C4E-B41E-E238-6B1A91AD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979796"/>
            <a:ext cx="6903801" cy="15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8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B339A45-463F-FC81-D351-09C5A32AE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916153"/>
            <a:ext cx="4673352" cy="35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9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D334B5-1A81-C17E-9046-4334870B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840491"/>
            <a:ext cx="3770044" cy="38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2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22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장영주</dc:creator>
  <cp:lastModifiedBy>전형재</cp:lastModifiedBy>
  <cp:revision>39</cp:revision>
  <cp:lastPrinted>2023-04-03T10:51:20Z</cp:lastPrinted>
  <dcterms:created xsi:type="dcterms:W3CDTF">2023-03-13T08:16:25Z</dcterms:created>
  <dcterms:modified xsi:type="dcterms:W3CDTF">2023-04-03T13:04:16Z</dcterms:modified>
</cp:coreProperties>
</file>