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9" r:id="rId3"/>
    <p:sldId id="320" r:id="rId4"/>
    <p:sldId id="321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2"/>
    <p:restoredTop sz="94541"/>
  </p:normalViewPr>
  <p:slideViewPr>
    <p:cSldViewPr snapToGrid="0">
      <p:cViewPr varScale="1">
        <p:scale>
          <a:sx n="70" d="100"/>
          <a:sy n="70" d="100"/>
        </p:scale>
        <p:origin x="7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CBBF-DAA4-2844-95F2-ECA9EC4B680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7AFC-2B36-864A-B5BC-15D974E9B1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5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6263-A58E-35BF-BBE4-6378C743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CFA7A-081D-CD05-B1F4-499BF13D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CAFEE-31F1-412B-02BB-8BA2D384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A858D-2579-9315-64C7-8EDD82F1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C1F21-320D-CB5B-95B1-2B7911B0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14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4A3E-2E5F-2944-33A0-523D0746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37F6D-373E-7403-BCB3-381C5496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C0925-99F8-E7B6-F683-08ABDD2A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76E86-80D3-18E4-A9CE-C6B2BDFE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65268-9963-DA08-F5ED-9D1F0873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2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886C5-DC61-A0AF-B838-F040A6DD0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F7268-3628-F3A0-FCB9-88050782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8760-7EEC-B282-DB19-537F282F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0C4DC-EE00-A4C5-27BB-3E065D04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F1AC6-72B0-06D4-0547-9066815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C93FA-80DF-6DA8-87B0-B46B5EDE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DB339-0714-D313-9790-DB8E4B97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99BF6-EB71-BA82-1C50-6B9500A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6A531-B793-E893-C496-C2534867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5014-60E3-FC9D-068D-50ECBCBD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3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4E4B2-C874-F3AC-D772-DC81938C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8646B-4E30-468B-115C-2E716539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5D733-BF09-E199-D347-1B135BF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CE47-8CB0-82DD-8795-50A68C4F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5E2F0-A9D8-C730-DAC6-281ADDE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10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E8E3-B4DD-7DB4-DB74-7C4E1A61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08EE2-9148-6767-8091-799D9D12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62055-5AB9-4256-8E6C-9995B8B4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F7AB6-693C-707D-DD06-DA50ECD0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4169D-29BD-1E74-7BCA-DA3ED79D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09A89-E5BD-B381-2890-D1016E8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0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F0C4-6C45-D5A1-BB60-F0B71CCC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4C43-5FD0-4C9D-0847-8E967397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D7EE5-2195-A30F-22DE-9BF9F465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50E36-C382-4F54-6634-4A400A65B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5F3DA7-0F75-54B6-D205-1DA9F69B5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93C35-3DF5-4C45-8A42-E242D03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F99FE-0DD3-0A6E-75B2-E87B3DEC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717F3-E035-0DFB-F61D-6C4018D9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08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70C3-524B-FE87-3292-A01C1539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757B4-28CE-8316-8BD8-591E3C9D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BC1CA-E702-BD96-FC51-D1A50A60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A6DEA-4B70-89CA-5361-8DF544E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307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28987-7B39-DB33-2A89-BB7ECAEA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2F003-2D6B-799A-CA85-20A74CC3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657AA7-14F5-31CE-B535-8462473F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55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696B-2B52-4BAE-F85B-6B316180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9D595-B7D4-EF91-F3D3-5065B6C3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45B4C-C15C-CE56-5D08-9FD1244C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A8B80-6703-502C-6007-74CA35B9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3CE24-ADF3-40BC-1C79-45898F1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90375-FA63-23A4-7797-873487E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22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7351-4383-29A4-1DDE-8C5795C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5FF67-8067-35D7-A384-76993CAE4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6767D-12DC-1B55-73DF-E0B7A8EC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63AD0-C4F2-7497-5C74-E5E27F79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83F1-856F-30B7-19F4-9074E8D1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74BB4-3BBF-ECF3-0DDF-228314DE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1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ACE22-6B27-3C5D-B025-193AD626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E062E-1DE3-1E6E-7FEA-42738228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7EE75-1F2B-2865-02E4-C780943E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2B85-79A4-DF4E-A56D-7B0A9D1A0012}" type="datetimeFigureOut">
              <a:rPr kumimoji="1" lang="ko-Kore-KR" altLang="en-US" smtClean="0"/>
              <a:t>04/11/2023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533F9-99E8-5EBF-F3F3-2C89EA061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3F975-56A5-51BC-D3EA-290EE808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5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892E12-0B1B-875E-F837-31044099D742}"/>
              </a:ext>
            </a:extLst>
          </p:cNvPr>
          <p:cNvSpPr txBox="1"/>
          <p:nvPr/>
        </p:nvSpPr>
        <p:spPr>
          <a:xfrm>
            <a:off x="2026412" y="2826454"/>
            <a:ext cx="8324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023</a:t>
            </a:r>
            <a:r>
              <a:rPr kumimoji="1" lang="ko-KR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N.E.T Python</a:t>
            </a:r>
            <a:endParaRPr kumimoji="1" lang="ko-Kore-KR" alt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563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6959C8-8044-CD7F-C725-BAE799E5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111103"/>
            <a:ext cx="7994693" cy="3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0CCA0B-10F1-569C-C048-BA0EEDA9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104888"/>
            <a:ext cx="3574222" cy="3195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328678-EF5A-3E66-D1A7-43C4A1E9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55" y="2929342"/>
            <a:ext cx="4849944" cy="15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8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881B4F-D670-E2F7-365E-48DBE7C1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291932"/>
            <a:ext cx="9026193" cy="30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6F9D49-E7CC-D3CF-0809-D445FFFB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098683"/>
            <a:ext cx="4576120" cy="32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6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E4D49F-9AEA-47A5-04CB-73E79F9B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570614"/>
            <a:ext cx="9607617" cy="17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1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7DAF4A-A2DD-2704-492B-14B44DAA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0" y="2915600"/>
            <a:ext cx="5372501" cy="15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B803D4-FE91-39EF-4F79-BA43CA5C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867590"/>
            <a:ext cx="3795499" cy="3760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6B8838-28C4-D014-7613-EF86F6F51A5C}"/>
              </a:ext>
            </a:extLst>
          </p:cNvPr>
          <p:cNvSpPr txBox="1"/>
          <p:nvPr/>
        </p:nvSpPr>
        <p:spPr>
          <a:xfrm>
            <a:off x="3807725" y="3439926"/>
            <a:ext cx="848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&lt;- </a:t>
            </a:r>
            <a:r>
              <a:rPr lang="ko-KR" altLang="en-US" sz="3600" b="1" dirty="0"/>
              <a:t>반복적으로 사용되는 </a:t>
            </a:r>
            <a:r>
              <a:rPr lang="ko-KR" altLang="en-US" sz="3600" b="1" dirty="0" err="1"/>
              <a:t>가치있는</a:t>
            </a:r>
            <a:r>
              <a:rPr lang="ko-KR" altLang="en-US" sz="3600" b="1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5259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55A052-3C0D-4F37-8296-60B5FCE4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660796"/>
            <a:ext cx="3461501" cy="19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82F625-0B75-C5BF-9DA0-660F3BEE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488797"/>
            <a:ext cx="3578079" cy="24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41AC6A-7764-642B-8953-43AD939A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890549"/>
            <a:ext cx="4171535" cy="16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82C4575-31F8-DAA5-446D-02D09E25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983551"/>
            <a:ext cx="6885329" cy="34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09E9CF-C78C-CB32-72BB-C28CDC90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3" y="2590064"/>
            <a:ext cx="4091786" cy="22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791FDC-7B12-6B57-4F52-95639615CB7B}"/>
              </a:ext>
            </a:extLst>
          </p:cNvPr>
          <p:cNvGrpSpPr/>
          <p:nvPr/>
        </p:nvGrpSpPr>
        <p:grpSpPr>
          <a:xfrm>
            <a:off x="642936" y="1843398"/>
            <a:ext cx="8816454" cy="3668102"/>
            <a:chOff x="642936" y="1843398"/>
            <a:chExt cx="8816454" cy="366810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BAC357-2558-B7F6-D41E-BEA88D276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016" y="3903956"/>
              <a:ext cx="8393374" cy="16075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BC8111F-A086-198B-3601-9154EF69C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94" b="10391"/>
            <a:stretch/>
          </p:blipFill>
          <p:spPr>
            <a:xfrm>
              <a:off x="642936" y="1843398"/>
              <a:ext cx="6547526" cy="222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7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4114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MidTerm</a:t>
            </a:r>
            <a:endParaRPr lang="en-US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178314-7A52-9DB5-BC25-44895FEA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613238"/>
            <a:ext cx="5416623" cy="21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26</Words>
  <Application>Microsoft Office PowerPoint</Application>
  <PresentationFormat>와이드스크린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장영주</dc:creator>
  <cp:lastModifiedBy>전형재</cp:lastModifiedBy>
  <cp:revision>41</cp:revision>
  <cp:lastPrinted>2023-04-03T10:51:20Z</cp:lastPrinted>
  <dcterms:created xsi:type="dcterms:W3CDTF">2023-03-13T08:16:25Z</dcterms:created>
  <dcterms:modified xsi:type="dcterms:W3CDTF">2023-04-11T03:05:32Z</dcterms:modified>
</cp:coreProperties>
</file>