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58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94660"/>
  </p:normalViewPr>
  <p:slideViewPr>
    <p:cSldViewPr snapToGrid="0" snapToObjects="1">
      <p:cViewPr>
        <p:scale>
          <a:sx n="155" d="100"/>
          <a:sy n="155" d="100"/>
        </p:scale>
        <p:origin x="-228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5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4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1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0A35-04F7-5640-988D-3ECECEB87A25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8D06-BE75-7B4E-AC68-BA9F39915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4858" y="1469960"/>
            <a:ext cx="3182699" cy="3182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008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453543" y="2011780"/>
            <a:ext cx="3743123" cy="3345451"/>
          </a:xfrm>
          <a:prstGeom prst="cube">
            <a:avLst>
              <a:gd name="adj" fmla="val 30946"/>
            </a:avLst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68645" y="2108200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A</a:t>
            </a:r>
            <a:endParaRPr lang="en-US" sz="72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453543" y="2108200"/>
            <a:ext cx="906790" cy="922867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53543" y="3031067"/>
            <a:ext cx="0" cy="1621592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1271" y="3452330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1498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4858" y="1469960"/>
            <a:ext cx="3182699" cy="3182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453543" y="2011780"/>
            <a:ext cx="3743123" cy="3345451"/>
          </a:xfrm>
          <a:prstGeom prst="cube">
            <a:avLst>
              <a:gd name="adj" fmla="val 30946"/>
            </a:avLst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68645" y="2108200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A</a:t>
            </a:r>
            <a:endParaRPr lang="en-US" sz="7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1271" y="3452330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146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645" y="2108200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A</a:t>
            </a:r>
            <a:endParaRPr lang="en-US" sz="7200" dirty="0"/>
          </a:p>
        </p:txBody>
      </p:sp>
      <p:sp>
        <p:nvSpPr>
          <p:cNvPr id="2" name="Can 1"/>
          <p:cNvSpPr/>
          <p:nvPr/>
        </p:nvSpPr>
        <p:spPr>
          <a:xfrm>
            <a:off x="1739515" y="1109133"/>
            <a:ext cx="3103417" cy="342053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75983" y="2763395"/>
            <a:ext cx="4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936750" y="3129462"/>
            <a:ext cx="379495" cy="179067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8240" y="1227667"/>
            <a:ext cx="0" cy="296512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14890" y="1227667"/>
            <a:ext cx="0" cy="296512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900123" y="1375923"/>
            <a:ext cx="0" cy="296512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1032" y="1380067"/>
            <a:ext cx="0" cy="296512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038929" y="2589832"/>
            <a:ext cx="312043" cy="141996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900123" y="2037202"/>
            <a:ext cx="312043" cy="141996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105439" y="3660685"/>
            <a:ext cx="312043" cy="141996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052523" y="2189602"/>
            <a:ext cx="312043" cy="141996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259062" y="3961252"/>
            <a:ext cx="312043" cy="141996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357323" y="2866934"/>
            <a:ext cx="312043" cy="141996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892880" y="3412649"/>
            <a:ext cx="312043" cy="141996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42365" y="3892214"/>
            <a:ext cx="379495" cy="179067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32190" y="3481618"/>
            <a:ext cx="379495" cy="179067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87645" y="2000131"/>
            <a:ext cx="379495" cy="179067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77438" y="2656597"/>
            <a:ext cx="379495" cy="179067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41422" y="2864947"/>
            <a:ext cx="873468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2278207" y="2521330"/>
            <a:ext cx="686860" cy="686860"/>
          </a:xfrm>
          <a:prstGeom prst="arc">
            <a:avLst>
              <a:gd name="adj1" fmla="val 12437320"/>
              <a:gd name="adj2" fmla="val 0"/>
            </a:avLst>
          </a:prstGeom>
          <a:ln w="127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41422" y="2220500"/>
            <a:ext cx="64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θ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56933" y="2777065"/>
            <a:ext cx="160867" cy="160867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645" y="2108200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A</a:t>
            </a:r>
            <a:endParaRPr lang="en-US" sz="72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453543" y="2108200"/>
            <a:ext cx="906790" cy="922867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739515" y="1109133"/>
            <a:ext cx="3103417" cy="342053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9" idx="2"/>
          </p:cNvCxnSpPr>
          <p:nvPr/>
        </p:nvCxnSpPr>
        <p:spPr>
          <a:xfrm>
            <a:off x="1739515" y="2472265"/>
            <a:ext cx="817418" cy="385234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040612" y="2937932"/>
            <a:ext cx="584198" cy="1447801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84048" y="1350362"/>
            <a:ext cx="709358" cy="1445956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735210" y="2910069"/>
            <a:ext cx="840976" cy="537959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31001" y="2894129"/>
            <a:ext cx="2111931" cy="1021704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56933" y="2777065"/>
            <a:ext cx="160867" cy="160867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14287" y="2937932"/>
            <a:ext cx="4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692328" y="2925017"/>
            <a:ext cx="863672" cy="160465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658892" y="1113438"/>
            <a:ext cx="653857" cy="1667932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717800" y="1401305"/>
            <a:ext cx="2125132" cy="1426632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35210" y="2520562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735210" y="3361835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32632" y="4085166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556000" y="4145002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29611" y="3452262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39167" y="1184890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339270" y="1102855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951940" y="1216639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2658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3468173">
            <a:off x="2859781" y="1615493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A</a:t>
            </a:r>
            <a:endParaRPr lang="en-US" sz="7200" dirty="0"/>
          </a:p>
        </p:txBody>
      </p:sp>
      <p:cxnSp>
        <p:nvCxnSpPr>
          <p:cNvPr id="10" name="Straight Connector 9"/>
          <p:cNvCxnSpPr/>
          <p:nvPr/>
        </p:nvCxnSpPr>
        <p:spPr>
          <a:xfrm rot="3468173" flipH="1">
            <a:off x="3401660" y="2695435"/>
            <a:ext cx="906790" cy="922867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 rot="3468173">
            <a:off x="1763916" y="1058656"/>
            <a:ext cx="3103417" cy="342053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9" idx="2"/>
          </p:cNvCxnSpPr>
          <p:nvPr/>
        </p:nvCxnSpPr>
        <p:spPr>
          <a:xfrm rot="3468173">
            <a:off x="2428643" y="1526745"/>
            <a:ext cx="817418" cy="385234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468173" flipH="1">
            <a:off x="1799914" y="1682787"/>
            <a:ext cx="584198" cy="1447801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468173">
            <a:off x="3031470" y="757776"/>
            <a:ext cx="709358" cy="1445956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3468173" flipV="1">
            <a:off x="1985748" y="1730672"/>
            <a:ext cx="840976" cy="537959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3468173">
            <a:off x="2028277" y="2989596"/>
            <a:ext cx="2111931" cy="1021704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rot="3468173">
            <a:off x="2854554" y="2155483"/>
            <a:ext cx="160867" cy="160867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14691" y="2298464"/>
            <a:ext cx="4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3468173">
            <a:off x="2026454" y="2309011"/>
            <a:ext cx="863672" cy="160465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3468173" flipH="1">
            <a:off x="3563867" y="1211890"/>
            <a:ext cx="653857" cy="1667932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3468173" flipV="1">
            <a:off x="3110088" y="2093999"/>
            <a:ext cx="2125132" cy="1426632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1893" y="1390094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9991" y="1838352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69654" y="2560074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077438" y="3796439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182421" y="4113634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999642" y="2881923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536283" y="1992079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00780" y="878721"/>
            <a:ext cx="4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1827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645" y="2108200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A</a:t>
            </a:r>
            <a:endParaRPr lang="en-US" sz="72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453543" y="2108200"/>
            <a:ext cx="906790" cy="922867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739515" y="1109133"/>
            <a:ext cx="3103417" cy="342053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312750" y="2506133"/>
            <a:ext cx="1877318" cy="2238224"/>
          </a:xfrm>
          <a:prstGeom prst="cube">
            <a:avLst>
              <a:gd name="adj" fmla="val 30946"/>
            </a:avLst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9" idx="2"/>
          </p:cNvCxnSpPr>
          <p:nvPr/>
        </p:nvCxnSpPr>
        <p:spPr>
          <a:xfrm>
            <a:off x="1739515" y="2472265"/>
            <a:ext cx="817418" cy="385234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040612" y="2937932"/>
            <a:ext cx="584198" cy="1447801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84048" y="1350362"/>
            <a:ext cx="709358" cy="1445956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735210" y="2910069"/>
            <a:ext cx="840976" cy="537959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36196" y="3046919"/>
            <a:ext cx="47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731001" y="2894129"/>
            <a:ext cx="581748" cy="289942"/>
          </a:xfrm>
          <a:prstGeom prst="line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56933" y="2777065"/>
            <a:ext cx="160867" cy="160867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14287" y="2937932"/>
            <a:ext cx="4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692328" y="2925017"/>
            <a:ext cx="620422" cy="1111769"/>
          </a:xfrm>
          <a:prstGeom prst="line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658892" y="1113438"/>
            <a:ext cx="653857" cy="1667932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717800" y="1401305"/>
            <a:ext cx="2125132" cy="1426632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68516" y="3817158"/>
            <a:ext cx="47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506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ctagon 10"/>
          <p:cNvSpPr/>
          <p:nvPr/>
        </p:nvSpPr>
        <p:spPr>
          <a:xfrm rot="21370732">
            <a:off x="2080824" y="2296583"/>
            <a:ext cx="1113367" cy="1113367"/>
          </a:xfrm>
          <a:prstGeom prst="octagon">
            <a:avLst/>
          </a:prstGeom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1739515" y="1109133"/>
            <a:ext cx="3103417" cy="342053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6933" y="2777065"/>
            <a:ext cx="160867" cy="160867"/>
          </a:xfrm>
          <a:prstGeom prst="ellipse">
            <a:avLst/>
          </a:prstGeom>
          <a:solidFill>
            <a:srgbClr val="C0504D"/>
          </a:solidFill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833" y="867833"/>
            <a:ext cx="335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Cobweb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560797">
            <a:off x="1815604" y="2058461"/>
            <a:ext cx="1660452" cy="160654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049869" y="2950632"/>
            <a:ext cx="29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+mj-lt"/>
              </a:rPr>
              <a:t>Ψ</a:t>
            </a:r>
            <a:endParaRPr lang="en-US" i="1" dirty="0">
              <a:latin typeface="+mj-lt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635072" y="2864947"/>
            <a:ext cx="1440039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Arc 56"/>
          <p:cNvSpPr/>
          <p:nvPr/>
        </p:nvSpPr>
        <p:spPr>
          <a:xfrm>
            <a:off x="2252806" y="2489953"/>
            <a:ext cx="749987" cy="749987"/>
          </a:xfrm>
          <a:prstGeom prst="arc">
            <a:avLst>
              <a:gd name="adj1" fmla="val 12882421"/>
              <a:gd name="adj2" fmla="val 0"/>
            </a:avLst>
          </a:prstGeom>
          <a:ln w="127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2252806" y="2503406"/>
            <a:ext cx="749987" cy="749987"/>
          </a:xfrm>
          <a:prstGeom prst="arc">
            <a:avLst>
              <a:gd name="adj1" fmla="val 4587038"/>
              <a:gd name="adj2" fmla="val 13097002"/>
            </a:avLst>
          </a:prstGeom>
          <a:ln w="1270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556933" y="2140424"/>
            <a:ext cx="64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θ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114550" y="2571750"/>
            <a:ext cx="499533" cy="257564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64013" y="3547532"/>
            <a:ext cx="221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latin typeface="+mj-lt"/>
              </a:rPr>
              <a:t>Ψ</a:t>
            </a:r>
            <a:r>
              <a:rPr lang="en-GB" i="1" dirty="0" smtClean="0">
                <a:latin typeface="+mj-lt"/>
              </a:rPr>
              <a:t>=[0, 45, 90, … 315]</a:t>
            </a:r>
          </a:p>
          <a:p>
            <a:endParaRPr lang="en-US" i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60472" y="2890411"/>
            <a:ext cx="64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120900" y="383656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=[g, 2g, 3g]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6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ctagon 10"/>
          <p:cNvSpPr/>
          <p:nvPr/>
        </p:nvSpPr>
        <p:spPr>
          <a:xfrm rot="21370732">
            <a:off x="2080824" y="2296583"/>
            <a:ext cx="1113367" cy="1113367"/>
          </a:xfrm>
          <a:prstGeom prst="octagon">
            <a:avLst/>
          </a:prstGeom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1739515" y="1109133"/>
            <a:ext cx="3103417" cy="342053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6933" y="2777065"/>
            <a:ext cx="160867" cy="160867"/>
          </a:xfrm>
          <a:prstGeom prst="ellipse">
            <a:avLst/>
          </a:prstGeom>
          <a:solidFill>
            <a:srgbClr val="C0504D"/>
          </a:solidFill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833" y="867833"/>
            <a:ext cx="335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Cobweb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 rot="12560797">
            <a:off x="1815604" y="2058461"/>
            <a:ext cx="1660452" cy="1606541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2635072" y="2864947"/>
            <a:ext cx="1440039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Arc 56"/>
          <p:cNvSpPr/>
          <p:nvPr/>
        </p:nvSpPr>
        <p:spPr>
          <a:xfrm>
            <a:off x="2252806" y="2489953"/>
            <a:ext cx="749987" cy="749987"/>
          </a:xfrm>
          <a:prstGeom prst="arc">
            <a:avLst>
              <a:gd name="adj1" fmla="val 12882421"/>
              <a:gd name="adj2" fmla="val 0"/>
            </a:avLst>
          </a:prstGeom>
          <a:ln w="127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556933" y="2140424"/>
            <a:ext cx="64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58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Firman</dc:creator>
  <cp:lastModifiedBy>Michael Firman</cp:lastModifiedBy>
  <cp:revision>44</cp:revision>
  <dcterms:created xsi:type="dcterms:W3CDTF">2014-09-19T17:15:19Z</dcterms:created>
  <dcterms:modified xsi:type="dcterms:W3CDTF">2014-09-22T15:34:21Z</dcterms:modified>
</cp:coreProperties>
</file>