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6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5E4C-7E32-7545-BCE9-8414F6BA9972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A15-0762-0C4A-A024-0EE7AE34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8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5E4C-7E32-7545-BCE9-8414F6BA9972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A15-0762-0C4A-A024-0EE7AE34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4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5E4C-7E32-7545-BCE9-8414F6BA9972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A15-0762-0C4A-A024-0EE7AE34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9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5E4C-7E32-7545-BCE9-8414F6BA9972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A15-0762-0C4A-A024-0EE7AE34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6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5E4C-7E32-7545-BCE9-8414F6BA9972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A15-0762-0C4A-A024-0EE7AE34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0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5E4C-7E32-7545-BCE9-8414F6BA9972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A15-0762-0C4A-A024-0EE7AE34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5E4C-7E32-7545-BCE9-8414F6BA9972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A15-0762-0C4A-A024-0EE7AE34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0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5E4C-7E32-7545-BCE9-8414F6BA9972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A15-0762-0C4A-A024-0EE7AE34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0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5E4C-7E32-7545-BCE9-8414F6BA9972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A15-0762-0C4A-A024-0EE7AE34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8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5E4C-7E32-7545-BCE9-8414F6BA9972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A15-0762-0C4A-A024-0EE7AE34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7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5E4C-7E32-7545-BCE9-8414F6BA9972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BA15-0762-0C4A-A024-0EE7AE34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05E4C-7E32-7545-BCE9-8414F6BA9972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5BA15-0762-0C4A-A024-0EE7AE34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1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07449"/>
              </p:ext>
            </p:extLst>
          </p:nvPr>
        </p:nvGraphicFramePr>
        <p:xfrm>
          <a:off x="1510008" y="519907"/>
          <a:ext cx="495424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</a:tblGrid>
              <a:tr h="2540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 rot="18876293">
            <a:off x="4671542" y="1524935"/>
            <a:ext cx="914052" cy="1937250"/>
          </a:xfrm>
          <a:prstGeom prst="rect">
            <a:avLst/>
          </a:prstGeom>
          <a:noFill/>
          <a:ln w="38100" cmpd="sng">
            <a:solidFill>
              <a:srgbClr val="3366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07713" y="2686601"/>
            <a:ext cx="489821" cy="432521"/>
          </a:xfrm>
          <a:prstGeom prst="straightConnector1">
            <a:avLst/>
          </a:prstGeom>
          <a:ln w="57150" cmpd="sng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14130" y="2574839"/>
            <a:ext cx="284480" cy="284480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44069" y="2013138"/>
            <a:ext cx="1152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"/>
                <a:cs typeface="Times"/>
              </a:rPr>
              <a:t>s</a:t>
            </a:r>
            <a:endParaRPr lang="en-US" sz="4000" dirty="0">
              <a:latin typeface="Times"/>
              <a:cs typeface="Time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83" b="95751" l="5432" r="9728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02206" y="1135601"/>
            <a:ext cx="540118" cy="47077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742324" y="1603518"/>
            <a:ext cx="487297" cy="32285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977" b="89773" l="9851" r="8985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1800" y="3797299"/>
            <a:ext cx="685835" cy="72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4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/>
          <p:nvPr/>
        </p:nvCxnSpPr>
        <p:spPr>
          <a:xfrm flipV="1">
            <a:off x="2524094" y="3735649"/>
            <a:ext cx="0" cy="704863"/>
          </a:xfrm>
          <a:prstGeom prst="straightConnector1">
            <a:avLst/>
          </a:prstGeom>
          <a:ln w="88900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4021" y="1669798"/>
            <a:ext cx="3213030" cy="1445938"/>
            <a:chOff x="6951590" y="1799534"/>
            <a:chExt cx="1954924" cy="178263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7951522" y="1799535"/>
              <a:ext cx="572995" cy="594210"/>
            </a:xfrm>
            <a:prstGeom prst="line">
              <a:avLst/>
            </a:prstGeom>
            <a:ln w="57150" cmpd="sng">
              <a:solidFill>
                <a:srgbClr val="008000"/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7378527" y="1799535"/>
              <a:ext cx="572995" cy="594210"/>
            </a:xfrm>
            <a:prstGeom prst="line">
              <a:avLst/>
            </a:prstGeom>
            <a:ln w="57150" cmpd="sng">
              <a:solidFill>
                <a:srgbClr val="FF0000"/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7142589" y="2393745"/>
              <a:ext cx="235939" cy="594210"/>
            </a:xfrm>
            <a:prstGeom prst="line">
              <a:avLst/>
            </a:prstGeom>
            <a:ln w="57150" cmpd="sng">
              <a:solidFill>
                <a:srgbClr val="008000"/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378527" y="2393745"/>
              <a:ext cx="337056" cy="594210"/>
            </a:xfrm>
            <a:prstGeom prst="line">
              <a:avLst/>
            </a:prstGeom>
            <a:ln w="57150" cmpd="sng">
              <a:solidFill>
                <a:srgbClr val="FF0000"/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8187462" y="2393745"/>
              <a:ext cx="337056" cy="594210"/>
            </a:xfrm>
            <a:prstGeom prst="line">
              <a:avLst/>
            </a:prstGeom>
            <a:ln w="57150" cmpd="sng">
              <a:solidFill>
                <a:srgbClr val="008000"/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524518" y="2393745"/>
              <a:ext cx="190999" cy="594210"/>
            </a:xfrm>
            <a:prstGeom prst="line">
              <a:avLst/>
            </a:prstGeom>
            <a:ln w="57150" cmpd="sng">
              <a:solidFill>
                <a:srgbClr val="008000"/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951590" y="2987956"/>
              <a:ext cx="190999" cy="594210"/>
            </a:xfrm>
            <a:prstGeom prst="line">
              <a:avLst/>
            </a:prstGeom>
            <a:ln w="57150" cmpd="sng">
              <a:solidFill>
                <a:srgbClr val="008000"/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142589" y="2987956"/>
              <a:ext cx="190999" cy="594210"/>
            </a:xfrm>
            <a:prstGeom prst="line">
              <a:avLst/>
            </a:prstGeom>
            <a:ln w="57150" cmpd="sng">
              <a:solidFill>
                <a:srgbClr val="008000"/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7524585" y="2987956"/>
              <a:ext cx="190999" cy="594210"/>
            </a:xfrm>
            <a:prstGeom prst="line">
              <a:avLst/>
            </a:prstGeom>
            <a:ln w="57150" cmpd="sng">
              <a:solidFill>
                <a:srgbClr val="FF0000"/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715583" y="2987956"/>
              <a:ext cx="190999" cy="594210"/>
            </a:xfrm>
            <a:prstGeom prst="line">
              <a:avLst/>
            </a:prstGeom>
            <a:ln w="57150" cmpd="sng">
              <a:solidFill>
                <a:srgbClr val="008000"/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7996463" y="2987956"/>
              <a:ext cx="190999" cy="594210"/>
            </a:xfrm>
            <a:prstGeom prst="line">
              <a:avLst/>
            </a:prstGeom>
            <a:ln w="57150" cmpd="sng">
              <a:solidFill>
                <a:srgbClr val="008000"/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187462" y="2987956"/>
              <a:ext cx="190999" cy="594210"/>
            </a:xfrm>
            <a:prstGeom prst="line">
              <a:avLst/>
            </a:prstGeom>
            <a:ln w="57150" cmpd="sng">
              <a:solidFill>
                <a:srgbClr val="008000"/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8524518" y="2987956"/>
              <a:ext cx="190999" cy="594210"/>
            </a:xfrm>
            <a:prstGeom prst="line">
              <a:avLst/>
            </a:prstGeom>
            <a:ln w="57150" cmpd="sng">
              <a:solidFill>
                <a:srgbClr val="008000"/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715515" y="2987956"/>
              <a:ext cx="190999" cy="594210"/>
            </a:xfrm>
            <a:prstGeom prst="line">
              <a:avLst/>
            </a:prstGeom>
            <a:ln w="57150" cmpd="sng">
              <a:solidFill>
                <a:srgbClr val="008000"/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71953" y="379663"/>
            <a:ext cx="10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"/>
                <a:cs typeface="Times"/>
              </a:rPr>
              <a:t>x</a:t>
            </a:r>
            <a:r>
              <a:rPr lang="en-US" sz="3600" dirty="0" smtClean="0">
                <a:latin typeface="Times"/>
                <a:cs typeface="Times"/>
              </a:rPr>
              <a:t>(</a:t>
            </a:r>
            <a:r>
              <a:rPr lang="en-US" sz="3600" b="1" dirty="0" smtClean="0">
                <a:latin typeface="Times"/>
                <a:cs typeface="Times"/>
              </a:rPr>
              <a:t>s</a:t>
            </a:r>
            <a:r>
              <a:rPr lang="en-US" sz="3600" dirty="0" smtClean="0">
                <a:latin typeface="Times"/>
                <a:cs typeface="Times"/>
              </a:rPr>
              <a:t>)</a:t>
            </a:r>
            <a:endParaRPr lang="en-US" sz="3600" dirty="0">
              <a:latin typeface="Times"/>
              <a:cs typeface="Times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116139" y="1043097"/>
            <a:ext cx="0" cy="524933"/>
          </a:xfrm>
          <a:prstGeom prst="straightConnector1">
            <a:avLst/>
          </a:prstGeom>
          <a:ln w="88900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29585" y="3526898"/>
            <a:ext cx="908870" cy="41408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37246" y="3539901"/>
            <a:ext cx="882759" cy="41418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407741" y="3558997"/>
            <a:ext cx="908870" cy="41408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565293" y="3545889"/>
            <a:ext cx="882759" cy="41418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242615" y="3558998"/>
            <a:ext cx="908870" cy="414081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>
            <a:off x="2485993" y="4440512"/>
            <a:ext cx="2733707" cy="0"/>
          </a:xfrm>
          <a:prstGeom prst="straightConnector1">
            <a:avLst/>
          </a:prstGeom>
          <a:ln w="88900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049289" y="3550718"/>
            <a:ext cx="936908" cy="415296"/>
          </a:xfrm>
          <a:prstGeom prst="rect">
            <a:avLst/>
          </a:prstGeom>
          <a:ln w="38100" cmpd="sng"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val="378453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834216"/>
              </p:ext>
            </p:extLst>
          </p:nvPr>
        </p:nvGraphicFramePr>
        <p:xfrm>
          <a:off x="1523996" y="519907"/>
          <a:ext cx="495424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</a:tblGrid>
              <a:tr h="2540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64427" y="2093358"/>
            <a:ext cx="6259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</a:t>
            </a:r>
            <a:endParaRPr lang="en-US" sz="3200" b="1" dirty="0"/>
          </a:p>
        </p:txBody>
      </p:sp>
      <p:sp>
        <p:nvSpPr>
          <p:cNvPr id="10" name="Rectangle 9"/>
          <p:cNvSpPr/>
          <p:nvPr/>
        </p:nvSpPr>
        <p:spPr>
          <a:xfrm rot="18876293">
            <a:off x="4683474" y="1512218"/>
            <a:ext cx="914052" cy="1937250"/>
          </a:xfrm>
          <a:prstGeom prst="rect">
            <a:avLst/>
          </a:prstGeom>
          <a:noFill/>
          <a:ln w="38100" cmpd="sng">
            <a:solidFill>
              <a:srgbClr val="3366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19645" y="2656950"/>
            <a:ext cx="489821" cy="432521"/>
          </a:xfrm>
          <a:prstGeom prst="straightConnector1">
            <a:avLst/>
          </a:prstGeom>
          <a:ln w="57150" cmpd="sng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26062" y="2562122"/>
            <a:ext cx="284480" cy="284480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8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570465"/>
              </p:ext>
            </p:extLst>
          </p:nvPr>
        </p:nvGraphicFramePr>
        <p:xfrm>
          <a:off x="1523996" y="519907"/>
          <a:ext cx="495424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08280"/>
                <a:gridCol w="287144"/>
              </a:tblGrid>
              <a:tr h="2540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 rot="21022332">
            <a:off x="3792416" y="2637151"/>
            <a:ext cx="914052" cy="1937250"/>
          </a:xfrm>
          <a:prstGeom prst="rect">
            <a:avLst/>
          </a:prstGeom>
          <a:noFill/>
          <a:ln w="38100" cmpd="sng">
            <a:solidFill>
              <a:srgbClr val="3366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8876293">
            <a:off x="4248198" y="2058333"/>
            <a:ext cx="914052" cy="1937250"/>
          </a:xfrm>
          <a:prstGeom prst="rect">
            <a:avLst/>
          </a:prstGeom>
          <a:noFill/>
          <a:ln w="38100" cmpd="sng">
            <a:solidFill>
              <a:srgbClr val="3366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3280656">
            <a:off x="2183085" y="1338669"/>
            <a:ext cx="914052" cy="1937250"/>
          </a:xfrm>
          <a:prstGeom prst="rect">
            <a:avLst/>
          </a:prstGeom>
          <a:noFill/>
          <a:ln w="38100" cmpd="sng">
            <a:solidFill>
              <a:srgbClr val="3366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733656">
            <a:off x="3630131" y="2530503"/>
            <a:ext cx="914052" cy="1937250"/>
          </a:xfrm>
          <a:prstGeom prst="rect">
            <a:avLst/>
          </a:prstGeom>
          <a:noFill/>
          <a:ln w="38100" cmpd="sng">
            <a:solidFill>
              <a:srgbClr val="3366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0474031">
            <a:off x="2796350" y="1466342"/>
            <a:ext cx="914052" cy="1937250"/>
          </a:xfrm>
          <a:prstGeom prst="rect">
            <a:avLst/>
          </a:prstGeom>
          <a:noFill/>
          <a:ln w="38100" cmpd="sng">
            <a:solidFill>
              <a:srgbClr val="3366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899353">
            <a:off x="2677817" y="1325972"/>
            <a:ext cx="914052" cy="1937250"/>
          </a:xfrm>
          <a:prstGeom prst="rect">
            <a:avLst/>
          </a:prstGeom>
          <a:noFill/>
          <a:ln w="38100" cmpd="sng">
            <a:solidFill>
              <a:srgbClr val="3366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8876293">
            <a:off x="4866269" y="1407750"/>
            <a:ext cx="914052" cy="1937250"/>
          </a:xfrm>
          <a:prstGeom prst="rect">
            <a:avLst/>
          </a:prstGeom>
          <a:noFill/>
          <a:ln w="38100" cmpd="sng">
            <a:solidFill>
              <a:srgbClr val="3366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8876293">
            <a:off x="4551253" y="1687150"/>
            <a:ext cx="914052" cy="1937250"/>
          </a:xfrm>
          <a:prstGeom prst="rect">
            <a:avLst/>
          </a:prstGeom>
          <a:noFill/>
          <a:ln w="38100" cmpd="sng">
            <a:solidFill>
              <a:srgbClr val="3366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39703"/>
              </p:ext>
            </p:extLst>
          </p:nvPr>
        </p:nvGraphicFramePr>
        <p:xfrm>
          <a:off x="1523996" y="519907"/>
          <a:ext cx="495424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</a:tblGrid>
              <a:tr h="2540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89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656" y="400813"/>
            <a:ext cx="2389674" cy="1928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73" y="458031"/>
            <a:ext cx="2389674" cy="1978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67991" y="1042174"/>
            <a:ext cx="6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 i="1">
                <a:latin typeface="Times"/>
                <a:cs typeface="Times"/>
              </a:defRPr>
            </a:lvl1pPr>
          </a:lstStyle>
          <a:p>
            <a:r>
              <a:rPr lang="en-US" dirty="0" smtClean="0"/>
              <a:t>p(s)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431540" y="1173088"/>
            <a:ext cx="963636" cy="525313"/>
            <a:chOff x="2389561" y="1762804"/>
            <a:chExt cx="1802968" cy="982863"/>
          </a:xfrm>
        </p:grpSpPr>
        <p:sp>
          <p:nvSpPr>
            <p:cNvPr id="4" name="Rectangle 3"/>
            <p:cNvSpPr/>
            <p:nvPr/>
          </p:nvSpPr>
          <p:spPr>
            <a:xfrm rot="18876293">
              <a:off x="2889244" y="1263121"/>
              <a:ext cx="803601" cy="1802968"/>
            </a:xfrm>
            <a:prstGeom prst="rect">
              <a:avLst/>
            </a:prstGeom>
            <a:noFill/>
            <a:ln w="19050" cmpd="sng">
              <a:solidFill>
                <a:srgbClr val="3366FF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430711" y="2313146"/>
              <a:ext cx="489821" cy="432521"/>
            </a:xfrm>
            <a:prstGeom prst="straightConnector1">
              <a:avLst/>
            </a:prstGeom>
            <a:ln w="28575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295575" y="2169991"/>
              <a:ext cx="284480" cy="284480"/>
            </a:xfrm>
            <a:prstGeom prst="ellipse">
              <a:avLst/>
            </a:prstGeom>
            <a:solidFill>
              <a:schemeClr val="tx2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50090" y="929247"/>
            <a:ext cx="1022381" cy="513037"/>
            <a:chOff x="6951590" y="1799535"/>
            <a:chExt cx="1954924" cy="1782631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7951522" y="1799535"/>
              <a:ext cx="572995" cy="594210"/>
            </a:xfrm>
            <a:prstGeom prst="line">
              <a:avLst/>
            </a:prstGeom>
            <a:ln w="9525" cmpd="sng">
              <a:solidFill>
                <a:srgbClr val="008000"/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7378527" y="1799535"/>
              <a:ext cx="572995" cy="594210"/>
            </a:xfrm>
            <a:prstGeom prst="line">
              <a:avLst/>
            </a:prstGeom>
            <a:ln w="19050" cmpd="sng">
              <a:solidFill>
                <a:srgbClr val="FF0000"/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7142589" y="2393745"/>
              <a:ext cx="235939" cy="594210"/>
            </a:xfrm>
            <a:prstGeom prst="line">
              <a:avLst/>
            </a:prstGeom>
            <a:ln w="9525" cmpd="sng">
              <a:solidFill>
                <a:srgbClr val="008000"/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378527" y="2393745"/>
              <a:ext cx="337056" cy="594210"/>
            </a:xfrm>
            <a:prstGeom prst="line">
              <a:avLst/>
            </a:prstGeom>
            <a:ln w="19050" cmpd="sng">
              <a:solidFill>
                <a:srgbClr val="FF0000"/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8187462" y="2393745"/>
              <a:ext cx="337056" cy="594210"/>
            </a:xfrm>
            <a:prstGeom prst="line">
              <a:avLst/>
            </a:prstGeom>
            <a:ln w="9525" cmpd="sng">
              <a:solidFill>
                <a:srgbClr val="008000"/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524518" y="2393745"/>
              <a:ext cx="190999" cy="594210"/>
            </a:xfrm>
            <a:prstGeom prst="line">
              <a:avLst/>
            </a:prstGeom>
            <a:ln w="9525" cmpd="sng">
              <a:solidFill>
                <a:srgbClr val="008000"/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6951590" y="2987956"/>
              <a:ext cx="190999" cy="594210"/>
            </a:xfrm>
            <a:prstGeom prst="line">
              <a:avLst/>
            </a:prstGeom>
            <a:ln w="9525" cmpd="sng">
              <a:solidFill>
                <a:srgbClr val="008000"/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142589" y="2987956"/>
              <a:ext cx="190999" cy="594210"/>
            </a:xfrm>
            <a:prstGeom prst="line">
              <a:avLst/>
            </a:prstGeom>
            <a:ln w="9525" cmpd="sng">
              <a:solidFill>
                <a:srgbClr val="008000"/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7524585" y="2987956"/>
              <a:ext cx="190999" cy="594210"/>
            </a:xfrm>
            <a:prstGeom prst="line">
              <a:avLst/>
            </a:prstGeom>
            <a:ln w="19050" cmpd="sng">
              <a:solidFill>
                <a:srgbClr val="FF0000"/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715583" y="2987956"/>
              <a:ext cx="190999" cy="594210"/>
            </a:xfrm>
            <a:prstGeom prst="line">
              <a:avLst/>
            </a:prstGeom>
            <a:ln w="9525" cmpd="sng">
              <a:solidFill>
                <a:srgbClr val="008000"/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7996463" y="2987956"/>
              <a:ext cx="190999" cy="594210"/>
            </a:xfrm>
            <a:prstGeom prst="line">
              <a:avLst/>
            </a:prstGeom>
            <a:ln w="9525" cmpd="sng">
              <a:solidFill>
                <a:srgbClr val="008000"/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187462" y="2987956"/>
              <a:ext cx="190999" cy="594210"/>
            </a:xfrm>
            <a:prstGeom prst="line">
              <a:avLst/>
            </a:prstGeom>
            <a:ln w="9525" cmpd="sng">
              <a:solidFill>
                <a:srgbClr val="008000"/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8524518" y="2987956"/>
              <a:ext cx="190999" cy="594210"/>
            </a:xfrm>
            <a:prstGeom prst="line">
              <a:avLst/>
            </a:prstGeom>
            <a:ln w="9525" cmpd="sng">
              <a:solidFill>
                <a:srgbClr val="008000"/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715515" y="2987956"/>
              <a:ext cx="190999" cy="594210"/>
            </a:xfrm>
            <a:prstGeom prst="line">
              <a:avLst/>
            </a:prstGeom>
            <a:ln w="9525" cmpd="sng">
              <a:solidFill>
                <a:srgbClr val="008000"/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631646" y="508830"/>
            <a:ext cx="681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Times"/>
                <a:cs typeface="Times"/>
              </a:rPr>
              <a:t>x</a:t>
            </a:r>
            <a:r>
              <a:rPr lang="en-US" sz="2000" i="1" dirty="0" smtClean="0">
                <a:latin typeface="Times"/>
                <a:cs typeface="Times"/>
              </a:rPr>
              <a:t>(</a:t>
            </a:r>
            <a:r>
              <a:rPr lang="en-US" sz="2000" b="1" i="1" dirty="0" smtClean="0">
                <a:latin typeface="Times"/>
                <a:cs typeface="Times"/>
              </a:rPr>
              <a:t>s</a:t>
            </a:r>
            <a:r>
              <a:rPr lang="en-US" sz="2000" i="1" dirty="0" smtClean="0">
                <a:latin typeface="Times"/>
                <a:cs typeface="Times"/>
              </a:rPr>
              <a:t>)</a:t>
            </a:r>
            <a:endParaRPr lang="en-US" sz="2000" i="1" dirty="0">
              <a:latin typeface="Times"/>
              <a:cs typeface="Time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96555" y="651767"/>
            <a:ext cx="681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 i="1">
                <a:latin typeface="Times"/>
                <a:cs typeface="Times"/>
              </a:defRPr>
            </a:lvl1pPr>
          </a:lstStyle>
          <a:p>
            <a:r>
              <a:rPr lang="en-US" dirty="0"/>
              <a:t>Q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1464" y="477705"/>
            <a:ext cx="1677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Unknown region</a:t>
            </a:r>
            <a:endParaRPr lang="en-US" sz="1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907902" y="3425567"/>
            <a:ext cx="1247532" cy="1190003"/>
            <a:chOff x="1002270" y="2766541"/>
            <a:chExt cx="1247532" cy="1190003"/>
          </a:xfrm>
        </p:grpSpPr>
        <p:cxnSp>
          <p:nvCxnSpPr>
            <p:cNvPr id="35" name="Straight Connector 34"/>
            <p:cNvCxnSpPr/>
            <p:nvPr/>
          </p:nvCxnSpPr>
          <p:spPr>
            <a:xfrm flipH="1">
              <a:off x="1621963" y="2766541"/>
              <a:ext cx="627839" cy="878393"/>
            </a:xfrm>
            <a:prstGeom prst="line">
              <a:avLst/>
            </a:prstGeom>
            <a:ln w="19050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02270" y="2766541"/>
              <a:ext cx="619694" cy="878393"/>
            </a:xfrm>
            <a:prstGeom prst="line">
              <a:avLst/>
            </a:prstGeom>
            <a:ln w="19050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rc 36"/>
            <p:cNvSpPr/>
            <p:nvPr/>
          </p:nvSpPr>
          <p:spPr>
            <a:xfrm>
              <a:off x="1281288" y="3275195"/>
              <a:ext cx="681350" cy="681349"/>
            </a:xfrm>
            <a:prstGeom prst="arc">
              <a:avLst>
                <a:gd name="adj1" fmla="val 13958080"/>
                <a:gd name="adj2" fmla="val 18515376"/>
              </a:avLst>
            </a:prstGeom>
            <a:ln w="19050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383398" y="1169824"/>
            <a:ext cx="932918" cy="503630"/>
            <a:chOff x="2452567" y="1803372"/>
            <a:chExt cx="1745494" cy="942295"/>
          </a:xfrm>
        </p:grpSpPr>
        <p:sp>
          <p:nvSpPr>
            <p:cNvPr id="64" name="Rectangle 63"/>
            <p:cNvSpPr/>
            <p:nvPr/>
          </p:nvSpPr>
          <p:spPr>
            <a:xfrm rot="18876293">
              <a:off x="2930279" y="1325660"/>
              <a:ext cx="790069" cy="1745494"/>
            </a:xfrm>
            <a:prstGeom prst="rect">
              <a:avLst/>
            </a:prstGeom>
            <a:noFill/>
            <a:ln w="19050" cmpd="sng">
              <a:solidFill>
                <a:srgbClr val="3366FF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430711" y="2313146"/>
              <a:ext cx="489821" cy="432521"/>
            </a:xfrm>
            <a:prstGeom prst="straightConnector1">
              <a:avLst/>
            </a:prstGeom>
            <a:ln w="28575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3295575" y="2169991"/>
              <a:ext cx="284480" cy="284480"/>
            </a:xfrm>
            <a:prstGeom prst="ellipse">
              <a:avLst/>
            </a:prstGeom>
            <a:solidFill>
              <a:schemeClr val="tx2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26" name="Group 25"/>
          <p:cNvGrpSpPr/>
          <p:nvPr/>
        </p:nvGrpSpPr>
        <p:grpSpPr>
          <a:xfrm rot="5400000">
            <a:off x="4385766" y="1288438"/>
            <a:ext cx="765432" cy="357587"/>
            <a:chOff x="4180405" y="1534482"/>
            <a:chExt cx="765432" cy="357587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0405" y="1544681"/>
              <a:ext cx="765432" cy="347388"/>
            </a:xfrm>
            <a:prstGeom prst="rect">
              <a:avLst/>
            </a:prstGeom>
          </p:spPr>
        </p:pic>
        <p:sp>
          <p:nvSpPr>
            <p:cNvPr id="68" name="Rectangle 67"/>
            <p:cNvSpPr/>
            <p:nvPr/>
          </p:nvSpPr>
          <p:spPr>
            <a:xfrm rot="16200000">
              <a:off x="4389753" y="1325134"/>
              <a:ext cx="346736" cy="765432"/>
            </a:xfrm>
            <a:prstGeom prst="rect">
              <a:avLst/>
            </a:prstGeom>
            <a:noFill/>
            <a:ln w="19050" cmpd="sng">
              <a:solidFill>
                <a:srgbClr val="3366FF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690434" y="1649997"/>
            <a:ext cx="373355" cy="134163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>
            <a:off x="3432707" y="1988979"/>
            <a:ext cx="1514569" cy="110753"/>
          </a:xfrm>
          <a:prstGeom prst="bentConnector3">
            <a:avLst>
              <a:gd name="adj1" fmla="val 248"/>
            </a:avLst>
          </a:prstGeom>
          <a:ln w="88900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598147" y="1069926"/>
            <a:ext cx="527171" cy="0"/>
          </a:xfrm>
          <a:prstGeom prst="straightConnector1">
            <a:avLst/>
          </a:prstGeom>
          <a:ln w="88900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 rot="5400000">
            <a:off x="3231360" y="1625698"/>
            <a:ext cx="338121" cy="175460"/>
            <a:chOff x="4180405" y="1534482"/>
            <a:chExt cx="765432" cy="357587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0405" y="1544681"/>
              <a:ext cx="765432" cy="347388"/>
            </a:xfrm>
            <a:prstGeom prst="rect">
              <a:avLst/>
            </a:prstGeom>
          </p:spPr>
        </p:pic>
        <p:sp>
          <p:nvSpPr>
            <p:cNvPr id="113" name="Rectangle 112"/>
            <p:cNvSpPr/>
            <p:nvPr/>
          </p:nvSpPr>
          <p:spPr>
            <a:xfrm rot="16200000">
              <a:off x="4389753" y="1325134"/>
              <a:ext cx="346736" cy="765432"/>
            </a:xfrm>
            <a:prstGeom prst="rect">
              <a:avLst/>
            </a:prstGeom>
            <a:noFill/>
            <a:ln w="19050" cmpd="sng">
              <a:solidFill>
                <a:srgbClr val="3366FF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114" name="Picture 1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910777" y="1634719"/>
            <a:ext cx="340429" cy="159727"/>
          </a:xfrm>
          <a:prstGeom prst="rect">
            <a:avLst/>
          </a:prstGeom>
        </p:spPr>
      </p:pic>
      <p:sp>
        <p:nvSpPr>
          <p:cNvPr id="123" name="Rectangle 122"/>
          <p:cNvSpPr/>
          <p:nvPr/>
        </p:nvSpPr>
        <p:spPr>
          <a:xfrm rot="2733656">
            <a:off x="3630131" y="2530503"/>
            <a:ext cx="914052" cy="1937250"/>
          </a:xfrm>
          <a:prstGeom prst="rect">
            <a:avLst/>
          </a:prstGeom>
          <a:noFill/>
          <a:ln w="38100" cmpd="sng">
            <a:solidFill>
              <a:srgbClr val="3366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2129" y="408417"/>
            <a:ext cx="2294189" cy="192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4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505537"/>
              </p:ext>
            </p:extLst>
          </p:nvPr>
        </p:nvGraphicFramePr>
        <p:xfrm>
          <a:off x="1523996" y="519907"/>
          <a:ext cx="495424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</a:tblGrid>
              <a:tr h="2540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1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17</Words>
  <Application>Microsoft Macintosh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Firman</dc:creator>
  <cp:lastModifiedBy>Michael Firman</cp:lastModifiedBy>
  <cp:revision>7</cp:revision>
  <dcterms:created xsi:type="dcterms:W3CDTF">2014-11-11T00:17:56Z</dcterms:created>
  <dcterms:modified xsi:type="dcterms:W3CDTF">2014-11-11T22:00:05Z</dcterms:modified>
</cp:coreProperties>
</file>