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47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8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3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71DA-C6E1-6446-8504-742C621A8A65}" type="datetimeFigureOut">
              <a:rPr lang="en-US" smtClean="0"/>
              <a:t>25/11/2014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460A-6F39-8B47-A66B-055F9F8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38159"/>
              </p:ext>
            </p:extLst>
          </p:nvPr>
        </p:nvGraphicFramePr>
        <p:xfrm>
          <a:off x="1523996" y="519907"/>
          <a:ext cx="49542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</a:tblGrid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3981888" y="1909504"/>
            <a:ext cx="2551174" cy="3627147"/>
          </a:xfrm>
          <a:prstGeom prst="line">
            <a:avLst/>
          </a:prstGeom>
          <a:ln w="2857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1763" y="1897447"/>
            <a:ext cx="2540127" cy="3639204"/>
          </a:xfrm>
          <a:prstGeom prst="line">
            <a:avLst/>
          </a:prstGeom>
          <a:ln w="2857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3232668" y="4723514"/>
            <a:ext cx="1498440" cy="1498436"/>
          </a:xfrm>
          <a:prstGeom prst="arc">
            <a:avLst>
              <a:gd name="adj1" fmla="val 13958080"/>
              <a:gd name="adj2" fmla="val 18515376"/>
            </a:avLst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66525"/>
              </p:ext>
            </p:extLst>
          </p:nvPr>
        </p:nvGraphicFramePr>
        <p:xfrm>
          <a:off x="1523996" y="519907"/>
          <a:ext cx="49542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</a:tblGrid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43670" y="4760061"/>
            <a:ext cx="243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Occupied voxels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03595" y="4760061"/>
            <a:ext cx="19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Empty voxels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658911" y="2192736"/>
            <a:ext cx="456857" cy="25673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5253858" y="3444418"/>
            <a:ext cx="383762" cy="131564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38997"/>
              </p:ext>
            </p:extLst>
          </p:nvPr>
        </p:nvGraphicFramePr>
        <p:xfrm>
          <a:off x="1523996" y="519907"/>
          <a:ext cx="49542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  <a:gridCol w="247712"/>
              </a:tblGrid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3981888" y="1909504"/>
            <a:ext cx="2551174" cy="3627147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1763" y="1897447"/>
            <a:ext cx="2540127" cy="3639204"/>
          </a:xfrm>
          <a:prstGeom prst="line">
            <a:avLst/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3232668" y="4723514"/>
            <a:ext cx="1498440" cy="1498436"/>
          </a:xfrm>
          <a:prstGeom prst="arc">
            <a:avLst>
              <a:gd name="adj1" fmla="val 13958080"/>
              <a:gd name="adj2" fmla="val 18515376"/>
            </a:avLst>
          </a:prstGeom>
          <a:ln w="381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67039" y="1138177"/>
            <a:ext cx="226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 region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82900" y="4983626"/>
            <a:ext cx="252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Depth camera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551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2" y="4561108"/>
            <a:ext cx="85779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1342573" y="4106334"/>
            <a:ext cx="1644953" cy="1390951"/>
          </a:xfrm>
          <a:prstGeom prst="cube">
            <a:avLst>
              <a:gd name="adj" fmla="val 5890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3410052" y="2756369"/>
            <a:ext cx="4670912" cy="2740915"/>
          </a:xfrm>
          <a:prstGeom prst="cube">
            <a:avLst>
              <a:gd name="adj" fmla="val 27532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2"/>
            <a:endCxn id="23" idx="6"/>
          </p:cNvCxnSpPr>
          <p:nvPr/>
        </p:nvCxnSpPr>
        <p:spPr>
          <a:xfrm flipH="1">
            <a:off x="2538120" y="4239379"/>
            <a:ext cx="2617141" cy="654355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55259" y="3823705"/>
            <a:ext cx="831346" cy="83134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06772" y="4478060"/>
            <a:ext cx="831346" cy="83134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4860" y="1469961"/>
            <a:ext cx="3182699" cy="3182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008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453545" y="2011781"/>
            <a:ext cx="3743123" cy="3345451"/>
          </a:xfrm>
          <a:prstGeom prst="cube">
            <a:avLst>
              <a:gd name="adj" fmla="val 30946"/>
            </a:avLst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8647" y="2108201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</a:t>
            </a:r>
            <a:endParaRPr lang="en-US" sz="7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453543" y="2108201"/>
            <a:ext cx="906790" cy="922867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53543" y="3031067"/>
            <a:ext cx="0" cy="1621592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1273" y="3452331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3644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4860" y="1469961"/>
            <a:ext cx="3182699" cy="3182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453545" y="2011781"/>
            <a:ext cx="3743123" cy="3345451"/>
          </a:xfrm>
          <a:prstGeom prst="cube">
            <a:avLst>
              <a:gd name="adj" fmla="val 30946"/>
            </a:avLst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8647" y="2108201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</a:t>
            </a:r>
            <a:endParaRPr lang="en-US" sz="7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1273" y="3452331"/>
            <a:ext cx="4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848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30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8197</TotalTime>
  <Words>12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Firman</dc:creator>
  <cp:lastModifiedBy>Michael Firman</cp:lastModifiedBy>
  <cp:revision>114</cp:revision>
  <dcterms:created xsi:type="dcterms:W3CDTF">2014-10-30T09:31:16Z</dcterms:created>
  <dcterms:modified xsi:type="dcterms:W3CDTF">2014-11-25T16:44:45Z</dcterms:modified>
</cp:coreProperties>
</file>