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608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1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86F0-B6C3-5448-AFDE-935F59571948}" type="datetimeFigureOut">
              <a:rPr lang="en-US" smtClean="0"/>
              <a:t>13/11/2014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2AEC-7F75-8C4F-98EB-19D1DD865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2140117" y="1716705"/>
            <a:ext cx="2586954" cy="2586814"/>
          </a:xfrm>
          <a:prstGeom prst="cube">
            <a:avLst>
              <a:gd name="adj" fmla="val 46577"/>
            </a:avLst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061871" y="1509390"/>
            <a:ext cx="146170" cy="130819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906658" y="2582283"/>
            <a:ext cx="170786" cy="15285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37581" y="1591734"/>
            <a:ext cx="1025934" cy="1064388"/>
          </a:xfrm>
          <a:prstGeom prst="straightConnector1">
            <a:avLst/>
          </a:prstGeom>
          <a:ln w="31750">
            <a:solidFill>
              <a:srgbClr val="7F7F7F"/>
            </a:solidFill>
            <a:prstDash val="solid"/>
            <a:headEnd type="arrow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8856589">
            <a:off x="1887571" y="1585159"/>
            <a:ext cx="114977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i="1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rPr>
              <a:t>d=30</a:t>
            </a:r>
            <a:endParaRPr lang="en-US" sz="3200" baseline="-25000" dirty="0">
              <a:solidFill>
                <a:schemeClr val="tx1">
                  <a:lumMod val="65000"/>
                  <a:lumOff val="35000"/>
                </a:schemeClr>
              </a:solidFill>
              <a:latin typeface="Times"/>
              <a:cs typeface="Times"/>
            </a:endParaRPr>
          </a:p>
        </p:txBody>
      </p:sp>
      <p:grpSp>
        <p:nvGrpSpPr>
          <p:cNvPr id="19" name="Group 18"/>
          <p:cNvGrpSpPr/>
          <p:nvPr/>
        </p:nvGrpSpPr>
        <p:grpSpPr>
          <a:xfrm rot="2724468">
            <a:off x="2727717" y="3872814"/>
            <a:ext cx="420628" cy="1415556"/>
            <a:chOff x="5545497" y="2562869"/>
            <a:chExt cx="420628" cy="1415556"/>
          </a:xfrm>
        </p:grpSpPr>
        <p:cxnSp>
          <p:nvCxnSpPr>
            <p:cNvPr id="14" name="Straight Arrow Connector 13"/>
            <p:cNvCxnSpPr/>
            <p:nvPr/>
          </p:nvCxnSpPr>
          <p:spPr>
            <a:xfrm rot="18875532" flipH="1">
              <a:off x="4908050" y="3260140"/>
              <a:ext cx="1415556" cy="21014"/>
            </a:xfrm>
            <a:prstGeom prst="straightConnector1">
              <a:avLst/>
            </a:prstGeom>
            <a:ln w="31750">
              <a:solidFill>
                <a:srgbClr val="7F7F7F"/>
              </a:solidFill>
              <a:prstDash val="solid"/>
              <a:headEnd type="arrow" w="lg" len="lg"/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8856589">
              <a:off x="5180926" y="3013335"/>
              <a:ext cx="114977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i="1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/>
                  <a:cs typeface="Times"/>
                </a:rPr>
                <a:t>w</a:t>
              </a:r>
              <a:r>
                <a:rPr lang="en-US" sz="3200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/>
                  <a:cs typeface="Times"/>
                </a:rPr>
                <a:t>=15</a:t>
              </a:r>
              <a:endParaRPr lang="en-US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9056367">
            <a:off x="1618902" y="2713803"/>
            <a:ext cx="420628" cy="1621854"/>
            <a:chOff x="5336622" y="2351196"/>
            <a:chExt cx="420628" cy="1621854"/>
          </a:xfrm>
        </p:grpSpPr>
        <p:cxnSp>
          <p:nvCxnSpPr>
            <p:cNvPr id="21" name="Straight Arrow Connector 20"/>
            <p:cNvCxnSpPr/>
            <p:nvPr/>
          </p:nvCxnSpPr>
          <p:spPr>
            <a:xfrm rot="2543633" flipH="1">
              <a:off x="5577262" y="2619496"/>
              <a:ext cx="41658" cy="1353554"/>
            </a:xfrm>
            <a:prstGeom prst="straightConnector1">
              <a:avLst/>
            </a:prstGeom>
            <a:ln w="31750">
              <a:solidFill>
                <a:srgbClr val="7F7F7F"/>
              </a:solidFill>
              <a:prstDash val="solid"/>
              <a:headEnd type="arrow" w="lg" len="lg"/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8856589">
              <a:off x="4972051" y="2715767"/>
              <a:ext cx="114977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i="1" baseline="-25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"/>
                  <a:cs typeface="Times"/>
                </a:rPr>
                <a:t>h=15</a:t>
              </a:r>
              <a:endParaRPr lang="en-US" sz="32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Times"/>
                <a:cs typeface="Times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921000" y="6985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50" name="Straight Arrow Connector 49"/>
          <p:cNvCxnSpPr>
            <a:endCxn id="4" idx="2"/>
          </p:cNvCxnSpPr>
          <p:nvPr/>
        </p:nvCxnSpPr>
        <p:spPr>
          <a:xfrm flipV="1">
            <a:off x="2140117" y="3612542"/>
            <a:ext cx="0" cy="67660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40117" y="4303519"/>
            <a:ext cx="691047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134830" y="3858974"/>
            <a:ext cx="447876" cy="44193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92973" y="3895200"/>
            <a:ext cx="6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"/>
                <a:cs typeface="Times"/>
              </a:rPr>
              <a:t>x</a:t>
            </a:r>
            <a:r>
              <a:rPr lang="en-US" sz="2000" i="1" baseline="-25000" dirty="0" err="1" smtClean="0">
                <a:latin typeface="Times"/>
                <a:cs typeface="Times"/>
              </a:rPr>
              <a:t>V</a:t>
            </a:r>
            <a:endParaRPr lang="en-US" sz="2000" i="1" dirty="0">
              <a:latin typeface="Times"/>
              <a:cs typeface="Time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31816" y="3531642"/>
            <a:ext cx="6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"/>
                <a:cs typeface="Times"/>
              </a:rPr>
              <a:t>y</a:t>
            </a:r>
            <a:r>
              <a:rPr lang="en-US" sz="2000" i="1" baseline="-25000" dirty="0" err="1" smtClean="0">
                <a:latin typeface="Times"/>
                <a:cs typeface="Times"/>
              </a:rPr>
              <a:t>V</a:t>
            </a:r>
            <a:endParaRPr lang="en-US" sz="2000" i="1" dirty="0">
              <a:latin typeface="Times"/>
              <a:cs typeface="Time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6777" y="3320063"/>
            <a:ext cx="679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latin typeface="Times"/>
                <a:cs typeface="Times"/>
              </a:rPr>
              <a:t>z</a:t>
            </a:r>
            <a:r>
              <a:rPr lang="en-US" sz="2000" i="1" baseline="-25000" dirty="0" err="1" smtClean="0">
                <a:latin typeface="Times"/>
                <a:cs typeface="Times"/>
              </a:rPr>
              <a:t>V</a:t>
            </a:r>
            <a:endParaRPr lang="en-US" sz="20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39223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12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Firman</dc:creator>
  <cp:lastModifiedBy>Michael Firman</cp:lastModifiedBy>
  <cp:revision>5</cp:revision>
  <dcterms:created xsi:type="dcterms:W3CDTF">2014-11-13T22:19:45Z</dcterms:created>
  <dcterms:modified xsi:type="dcterms:W3CDTF">2014-11-14T13:00:35Z</dcterms:modified>
</cp:coreProperties>
</file>