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206B-8AE1-C54D-A7EA-50576B592DC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80AA-5323-9A45-B272-204A2769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ctagon 10"/>
          <p:cNvSpPr/>
          <p:nvPr/>
        </p:nvSpPr>
        <p:spPr>
          <a:xfrm rot="21370732">
            <a:off x="2080826" y="2296585"/>
            <a:ext cx="1113367" cy="1113367"/>
          </a:xfrm>
          <a:prstGeom prst="octagon">
            <a:avLst/>
          </a:prstGeom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1739516" y="1109134"/>
            <a:ext cx="3103417" cy="34205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07735" y="2777065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68600" y="2676323"/>
            <a:ext cx="13007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(u, v)</a:t>
            </a:r>
            <a:endParaRPr lang="en-US" sz="3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551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647" y="2108201"/>
            <a:ext cx="47737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</a:t>
            </a:r>
            <a:endParaRPr lang="en-US" sz="7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453543" y="2108201"/>
            <a:ext cx="906790" cy="92286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673452" y="1102267"/>
            <a:ext cx="3235544" cy="349005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6935" y="2787225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5050" y="2449443"/>
            <a:ext cx="4334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806330" y="3575195"/>
            <a:ext cx="4334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4072" y="4064847"/>
            <a:ext cx="4334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627120" y="4104363"/>
            <a:ext cx="4334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35577" y="2845619"/>
            <a:ext cx="4334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8047" y="1164571"/>
            <a:ext cx="4334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677437" y="1112427"/>
            <a:ext cx="4334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58128" y="1667748"/>
            <a:ext cx="4334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7</a:t>
            </a:r>
          </a:p>
        </p:txBody>
      </p:sp>
      <p:cxnSp>
        <p:nvCxnSpPr>
          <p:cNvPr id="5" name="Straight Arrow Connector 4"/>
          <p:cNvCxnSpPr>
            <a:stCxn id="9" idx="6"/>
          </p:cNvCxnSpPr>
          <p:nvPr/>
        </p:nvCxnSpPr>
        <p:spPr>
          <a:xfrm>
            <a:off x="2717800" y="2867660"/>
            <a:ext cx="2125132" cy="3239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4"/>
          </p:cNvCxnSpPr>
          <p:nvPr/>
        </p:nvCxnSpPr>
        <p:spPr>
          <a:xfrm>
            <a:off x="2637367" y="2948093"/>
            <a:ext cx="0" cy="151656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</p:cNvCxnSpPr>
          <p:nvPr/>
        </p:nvCxnSpPr>
        <p:spPr>
          <a:xfrm flipV="1">
            <a:off x="2637367" y="1195051"/>
            <a:ext cx="0" cy="159217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</p:cNvCxnSpPr>
          <p:nvPr/>
        </p:nvCxnSpPr>
        <p:spPr>
          <a:xfrm flipH="1">
            <a:off x="1739515" y="2867659"/>
            <a:ext cx="817418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7"/>
          </p:cNvCxnSpPr>
          <p:nvPr/>
        </p:nvCxnSpPr>
        <p:spPr>
          <a:xfrm flipV="1">
            <a:off x="2694244" y="1236979"/>
            <a:ext cx="1573805" cy="157380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1"/>
          </p:cNvCxnSpPr>
          <p:nvPr/>
        </p:nvCxnSpPr>
        <p:spPr>
          <a:xfrm flipH="1" flipV="1">
            <a:off x="1750213" y="1994906"/>
            <a:ext cx="830278" cy="81587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5"/>
          </p:cNvCxnSpPr>
          <p:nvPr/>
        </p:nvCxnSpPr>
        <p:spPr>
          <a:xfrm>
            <a:off x="2694242" y="2924535"/>
            <a:ext cx="1516566" cy="154012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</p:cNvCxnSpPr>
          <p:nvPr/>
        </p:nvCxnSpPr>
        <p:spPr>
          <a:xfrm flipH="1">
            <a:off x="1763700" y="2924536"/>
            <a:ext cx="816793" cy="81679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be 25"/>
          <p:cNvSpPr/>
          <p:nvPr/>
        </p:nvSpPr>
        <p:spPr>
          <a:xfrm>
            <a:off x="3312750" y="2506133"/>
            <a:ext cx="1877318" cy="2238224"/>
          </a:xfrm>
          <a:prstGeom prst="cube">
            <a:avLst>
              <a:gd name="adj" fmla="val 30946"/>
            </a:avLst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6198" y="3046919"/>
            <a:ext cx="4764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268518" y="3817159"/>
            <a:ext cx="4764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637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ctagon 10"/>
          <p:cNvSpPr/>
          <p:nvPr/>
        </p:nvSpPr>
        <p:spPr>
          <a:xfrm rot="21370732">
            <a:off x="2080826" y="2296585"/>
            <a:ext cx="1113367" cy="1113367"/>
          </a:xfrm>
          <a:prstGeom prst="octagon">
            <a:avLst/>
          </a:prstGeom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1739516" y="1109134"/>
            <a:ext cx="3103417" cy="34205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7917" y="1818173"/>
            <a:ext cx="2040005" cy="204262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607735" y="2777065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1772" y="3860799"/>
            <a:ext cx="130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(u, v)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2126" y="2285996"/>
            <a:ext cx="130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(a, </a:t>
            </a:r>
            <a:r>
              <a:rPr lang="en-US" sz="2800" i="1" dirty="0">
                <a:latin typeface="Times New Roman"/>
                <a:cs typeface="Times New Roman"/>
              </a:rPr>
              <a:t>b</a:t>
            </a:r>
            <a:r>
              <a:rPr lang="en-US" sz="2800" i="1" dirty="0" smtClean="0">
                <a:latin typeface="Times New Roman"/>
                <a:cs typeface="Times New Roman"/>
              </a:rPr>
              <a:t>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4882" y="2937933"/>
            <a:ext cx="678878" cy="1085428"/>
          </a:xfrm>
          <a:prstGeom prst="line">
            <a:avLst/>
          </a:prstGeom>
          <a:ln w="38100">
            <a:solidFill>
              <a:srgbClr val="FF0000"/>
            </a:solidFill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5" idx="1"/>
          </p:cNvCxnSpPr>
          <p:nvPr/>
        </p:nvCxnSpPr>
        <p:spPr>
          <a:xfrm>
            <a:off x="3383166" y="2260723"/>
            <a:ext cx="568960" cy="286883"/>
          </a:xfrm>
          <a:prstGeom prst="line">
            <a:avLst/>
          </a:prstGeom>
          <a:ln w="38100" cmpd="sng">
            <a:solidFill>
              <a:srgbClr val="008000"/>
            </a:solidFill>
            <a:head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45894" y="2125129"/>
            <a:ext cx="160867" cy="160867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0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ctagon 10"/>
          <p:cNvSpPr/>
          <p:nvPr/>
        </p:nvSpPr>
        <p:spPr>
          <a:xfrm rot="21370732">
            <a:off x="2080826" y="2296585"/>
            <a:ext cx="1113367" cy="1113367"/>
          </a:xfrm>
          <a:prstGeom prst="octagon">
            <a:avLst/>
          </a:prstGeom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1739516" y="1109134"/>
            <a:ext cx="3103417" cy="34205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7917" y="1818173"/>
            <a:ext cx="2040005" cy="204262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607735" y="2777065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0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647" y="2108201"/>
            <a:ext cx="477371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"/>
                <a:cs typeface="Times"/>
              </a:rPr>
              <a:t>A</a:t>
            </a:r>
            <a:endParaRPr lang="en-US" sz="3000" b="1" dirty="0">
              <a:latin typeface="Times"/>
              <a:cs typeface="Time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453543" y="2108201"/>
            <a:ext cx="906790" cy="92286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673452" y="1102267"/>
            <a:ext cx="3235544" cy="349005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>
              <a:latin typeface="Times"/>
              <a:cs typeface="Time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56935" y="2777065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452" y="2709911"/>
            <a:ext cx="664193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"/>
                <a:cs typeface="Times"/>
              </a:rPr>
              <a:t>e</a:t>
            </a:r>
            <a:r>
              <a:rPr lang="en-US" sz="3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8853" y="3558261"/>
            <a:ext cx="69039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"/>
                <a:cs typeface="Times"/>
              </a:rPr>
              <a:t>e</a:t>
            </a:r>
            <a:r>
              <a:rPr lang="en-US" sz="3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5834" y="3956742"/>
            <a:ext cx="72194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"/>
                <a:cs typeface="Times"/>
              </a:rPr>
              <a:t>e</a:t>
            </a:r>
            <a:r>
              <a:rPr lang="en-US" sz="3000" baseline="-25000" dirty="0">
                <a:latin typeface="Times"/>
                <a:cs typeface="Times"/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85981" y="3825317"/>
            <a:ext cx="7585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"/>
                <a:cs typeface="Times"/>
              </a:rPr>
              <a:t>e</a:t>
            </a:r>
            <a:r>
              <a:rPr lang="en-US" sz="3000" baseline="-25000" dirty="0">
                <a:latin typeface="Times"/>
                <a:cs typeface="Times"/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7884" y="2786350"/>
            <a:ext cx="75822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"/>
                <a:cs typeface="Times"/>
              </a:rPr>
              <a:t>e</a:t>
            </a:r>
            <a:r>
              <a:rPr lang="en-US" sz="3000" baseline="-25000" dirty="0">
                <a:latin typeface="Times"/>
                <a:cs typeface="Times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51113" y="1088368"/>
            <a:ext cx="8712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"/>
                <a:cs typeface="Times"/>
              </a:rPr>
              <a:t>e</a:t>
            </a:r>
            <a:r>
              <a:rPr lang="en-US" sz="3000" baseline="-25000" dirty="0" smtClean="0">
                <a:latin typeface="Times"/>
                <a:cs typeface="Times"/>
              </a:rPr>
              <a:t>1</a:t>
            </a:r>
            <a:endParaRPr lang="en-US" sz="3000" baseline="-25000" dirty="0">
              <a:latin typeface="Times"/>
              <a:cs typeface="Time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0821" y="954530"/>
            <a:ext cx="77610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"/>
                <a:cs typeface="Times"/>
              </a:rPr>
              <a:t>e</a:t>
            </a:r>
            <a:r>
              <a:rPr lang="en-US" sz="3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5647" y="1486685"/>
            <a:ext cx="57951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"/>
                <a:cs typeface="Times"/>
              </a:rPr>
              <a:t>e</a:t>
            </a:r>
            <a:r>
              <a:rPr lang="en-US" sz="3000" baseline="-25000" dirty="0">
                <a:latin typeface="Times"/>
                <a:cs typeface="Times"/>
              </a:rPr>
              <a:t>3</a:t>
            </a:r>
          </a:p>
        </p:txBody>
      </p:sp>
      <p:cxnSp>
        <p:nvCxnSpPr>
          <p:cNvPr id="5" name="Straight Arrow Connector 4"/>
          <p:cNvCxnSpPr>
            <a:stCxn id="9" idx="6"/>
          </p:cNvCxnSpPr>
          <p:nvPr/>
        </p:nvCxnSpPr>
        <p:spPr>
          <a:xfrm>
            <a:off x="2717800" y="2857500"/>
            <a:ext cx="2125132" cy="3239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4"/>
          </p:cNvCxnSpPr>
          <p:nvPr/>
        </p:nvCxnSpPr>
        <p:spPr>
          <a:xfrm>
            <a:off x="2637367" y="2937933"/>
            <a:ext cx="0" cy="151656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</p:cNvCxnSpPr>
          <p:nvPr/>
        </p:nvCxnSpPr>
        <p:spPr>
          <a:xfrm flipV="1">
            <a:off x="2637367" y="1184891"/>
            <a:ext cx="0" cy="159217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</p:cNvCxnSpPr>
          <p:nvPr/>
        </p:nvCxnSpPr>
        <p:spPr>
          <a:xfrm flipH="1">
            <a:off x="1739515" y="2857499"/>
            <a:ext cx="817418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7"/>
          </p:cNvCxnSpPr>
          <p:nvPr/>
        </p:nvCxnSpPr>
        <p:spPr>
          <a:xfrm flipV="1">
            <a:off x="2694244" y="1226819"/>
            <a:ext cx="1573805" cy="157380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1"/>
          </p:cNvCxnSpPr>
          <p:nvPr/>
        </p:nvCxnSpPr>
        <p:spPr>
          <a:xfrm flipH="1" flipV="1">
            <a:off x="1750213" y="1984746"/>
            <a:ext cx="830278" cy="81587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5"/>
          </p:cNvCxnSpPr>
          <p:nvPr/>
        </p:nvCxnSpPr>
        <p:spPr>
          <a:xfrm>
            <a:off x="2694242" y="2914374"/>
            <a:ext cx="1516566" cy="154012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</p:cNvCxnSpPr>
          <p:nvPr/>
        </p:nvCxnSpPr>
        <p:spPr>
          <a:xfrm flipH="1">
            <a:off x="1763700" y="2914376"/>
            <a:ext cx="816793" cy="81679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6664" y="2349787"/>
            <a:ext cx="13323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i="1" baseline="-25000" dirty="0" err="1" smtClean="0">
                <a:latin typeface="Times"/>
                <a:cs typeface="Times"/>
              </a:rPr>
              <a:t>ψ</a:t>
            </a:r>
            <a:r>
              <a:rPr lang="en-US" sz="3000" i="1" baseline="-25000" dirty="0" smtClean="0">
                <a:latin typeface="Times"/>
                <a:cs typeface="Times"/>
              </a:rPr>
              <a:t> </a:t>
            </a:r>
            <a:r>
              <a:rPr lang="en-US" sz="3000" baseline="-25000" dirty="0" smtClean="0">
                <a:latin typeface="Times"/>
                <a:cs typeface="Times"/>
              </a:rPr>
              <a:t>= 0°</a:t>
            </a:r>
            <a:endParaRPr lang="en-US" sz="3000" baseline="-25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4947" y="1774432"/>
            <a:ext cx="11497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000" i="1" baseline="-25000" dirty="0" err="1" smtClean="0">
                <a:latin typeface="Times"/>
                <a:cs typeface="Times"/>
              </a:rPr>
              <a:t>ψ</a:t>
            </a:r>
            <a:r>
              <a:rPr lang="en-US" sz="3000" i="1" baseline="-25000" dirty="0" smtClean="0">
                <a:latin typeface="Times"/>
                <a:cs typeface="Times"/>
              </a:rPr>
              <a:t> </a:t>
            </a:r>
            <a:r>
              <a:rPr lang="en-US" sz="3000" baseline="-25000" dirty="0">
                <a:latin typeface="Times"/>
                <a:cs typeface="Times"/>
              </a:rPr>
              <a:t>= 45°</a:t>
            </a:r>
          </a:p>
        </p:txBody>
      </p:sp>
    </p:spTree>
    <p:extLst>
      <p:ext uri="{BB962C8B-B14F-4D97-AF65-F5344CB8AC3E}">
        <p14:creationId xmlns:p14="http://schemas.microsoft.com/office/powerpoint/2010/main" val="148751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647" y="2108201"/>
            <a:ext cx="4773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A</a:t>
            </a:r>
            <a:endParaRPr lang="en-US" sz="3200" dirty="0">
              <a:latin typeface="Times"/>
              <a:cs typeface="Time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453543" y="2108201"/>
            <a:ext cx="906790" cy="92286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673452" y="1102267"/>
            <a:ext cx="3235544" cy="349005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"/>
              <a:cs typeface="Time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56935" y="2777065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5810" y="2504164"/>
            <a:ext cx="4334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s</a:t>
            </a:r>
            <a:endParaRPr lang="en-US" sz="3200" b="1" baseline="-25000" dirty="0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12286" y="2780630"/>
            <a:ext cx="4334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"/>
                <a:cs typeface="Times"/>
              </a:rPr>
              <a:t>e</a:t>
            </a:r>
            <a:endParaRPr lang="en-US" sz="3200" b="1" baseline="-25000" dirty="0">
              <a:latin typeface="Times"/>
              <a:cs typeface="Time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717800" y="2847294"/>
            <a:ext cx="2057400" cy="10207"/>
          </a:xfrm>
          <a:prstGeom prst="straightConnector1">
            <a:avLst/>
          </a:prstGeom>
          <a:ln w="38100" cmpd="sng">
            <a:solidFill>
              <a:srgbClr val="FF66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75202" y="2777065"/>
            <a:ext cx="160867" cy="16086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4183" y="2796539"/>
            <a:ext cx="497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s</a:t>
            </a:r>
            <a:r>
              <a:rPr lang="en-US" sz="3200" i="1" baseline="-25000" dirty="0">
                <a:latin typeface="Times"/>
                <a:cs typeface="Times"/>
              </a:rPr>
              <a:t>1</a:t>
            </a:r>
            <a:endParaRPr lang="en-US" sz="3200" i="1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0749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7520" y="762000"/>
            <a:ext cx="2753360" cy="27533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232670" y="3625427"/>
            <a:ext cx="1606293" cy="2283756"/>
          </a:xfrm>
          <a:prstGeom prst="line">
            <a:avLst/>
          </a:prstGeom>
          <a:ln w="2857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38630" y="3625427"/>
            <a:ext cx="1594038" cy="2283756"/>
          </a:xfrm>
          <a:prstGeom prst="line">
            <a:avLst/>
          </a:prstGeom>
          <a:ln w="2857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483448" y="5096046"/>
            <a:ext cx="1498440" cy="1498436"/>
          </a:xfrm>
          <a:prstGeom prst="arc">
            <a:avLst>
              <a:gd name="adj1" fmla="val 13958080"/>
              <a:gd name="adj2" fmla="val 18515376"/>
            </a:avLst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Oval 9"/>
          <p:cNvSpPr/>
          <p:nvPr/>
        </p:nvSpPr>
        <p:spPr>
          <a:xfrm>
            <a:off x="2268396" y="3189227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Oval 10"/>
          <p:cNvSpPr/>
          <p:nvPr/>
        </p:nvSpPr>
        <p:spPr>
          <a:xfrm>
            <a:off x="4360335" y="2431625"/>
            <a:ext cx="160867" cy="16086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Arc 11"/>
          <p:cNvSpPr/>
          <p:nvPr/>
        </p:nvSpPr>
        <p:spPr>
          <a:xfrm>
            <a:off x="1625600" y="662095"/>
            <a:ext cx="2997200" cy="2997200"/>
          </a:xfrm>
          <a:prstGeom prst="arc">
            <a:avLst>
              <a:gd name="adj1" fmla="val 1159709"/>
              <a:gd name="adj2" fmla="val 7129096"/>
            </a:avLst>
          </a:prstGeom>
          <a:ln w="38100" cmpd="sng">
            <a:solidFill>
              <a:srgbClr val="FF66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3706707" y="3372283"/>
            <a:ext cx="497840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s</a:t>
            </a:r>
            <a:r>
              <a:rPr lang="en-US" sz="3200" i="1" baseline="-25000" dirty="0">
                <a:latin typeface="Times New Roman"/>
                <a:cs typeface="Times New Roman"/>
              </a:rPr>
              <a:t>2</a:t>
            </a:r>
            <a:endParaRPr lang="en-US" sz="3200" i="1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8878" y="2538035"/>
            <a:ext cx="8236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"/>
                <a:cs typeface="Times"/>
              </a:rPr>
              <a:t>s</a:t>
            </a:r>
            <a:r>
              <a:rPr lang="en-US" sz="3200" baseline="-25000" dirty="0" err="1" smtClean="0">
                <a:latin typeface="Times"/>
                <a:cs typeface="Times"/>
              </a:rPr>
              <a:t>p</a:t>
            </a:r>
            <a:endParaRPr lang="en-US" sz="3200" baseline="-250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4178" y="2066792"/>
            <a:ext cx="7179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"/>
                <a:cs typeface="Times"/>
              </a:rPr>
              <a:t>e</a:t>
            </a:r>
            <a:r>
              <a:rPr lang="en-US" sz="3200" baseline="-25000" dirty="0" err="1" smtClean="0">
                <a:latin typeface="Times"/>
                <a:cs typeface="Times"/>
              </a:rPr>
              <a:t>p</a:t>
            </a:r>
            <a:endParaRPr lang="en-US" sz="3200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0209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7520" y="762000"/>
            <a:ext cx="2753360" cy="27533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68396" y="3189227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60335" y="2431625"/>
            <a:ext cx="160867" cy="16086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25874" y="1836446"/>
            <a:ext cx="497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s</a:t>
            </a:r>
            <a:r>
              <a:rPr lang="en-US" sz="3200" i="1" baseline="-25000" dirty="0">
                <a:latin typeface="Times New Roman"/>
                <a:cs typeface="Times New Roman"/>
              </a:rPr>
              <a:t>3</a:t>
            </a:r>
            <a:endParaRPr lang="en-US" sz="32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232670" y="3659295"/>
            <a:ext cx="1606293" cy="2283756"/>
          </a:xfrm>
          <a:prstGeom prst="line">
            <a:avLst/>
          </a:prstGeom>
          <a:ln w="2857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38630" y="3659295"/>
            <a:ext cx="1594038" cy="2283756"/>
          </a:xfrm>
          <a:prstGeom prst="line">
            <a:avLst/>
          </a:prstGeom>
          <a:ln w="2857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2483448" y="5129914"/>
            <a:ext cx="1498440" cy="1498436"/>
          </a:xfrm>
          <a:prstGeom prst="arc">
            <a:avLst>
              <a:gd name="adj1" fmla="val 13958080"/>
              <a:gd name="adj2" fmla="val 18515376"/>
            </a:avLst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295903" y="2444337"/>
            <a:ext cx="1788159" cy="2345268"/>
            <a:chOff x="5455921" y="2592492"/>
            <a:chExt cx="1788159" cy="234526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188461" y="3482990"/>
              <a:ext cx="0" cy="145477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455921" y="4937759"/>
              <a:ext cx="1788159" cy="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718293" y="4521201"/>
              <a:ext cx="0" cy="4165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718293" y="4497344"/>
              <a:ext cx="4701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188461" y="2592492"/>
              <a:ext cx="0" cy="89049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12830311">
            <a:off x="2261424" y="1239188"/>
            <a:ext cx="1620374" cy="2866581"/>
            <a:chOff x="5329352" y="2981595"/>
            <a:chExt cx="1287440" cy="2408271"/>
          </a:xfrm>
          <a:effectLst/>
        </p:grpSpPr>
        <p:cxnSp>
          <p:nvCxnSpPr>
            <p:cNvPr id="49" name="Straight Arrow Connector 48"/>
            <p:cNvCxnSpPr/>
            <p:nvPr/>
          </p:nvCxnSpPr>
          <p:spPr>
            <a:xfrm>
              <a:off x="6188461" y="3482990"/>
              <a:ext cx="0" cy="145477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11" idx="1"/>
            </p:cNvCxnSpPr>
            <p:nvPr/>
          </p:nvCxnSpPr>
          <p:spPr>
            <a:xfrm rot="8769689">
              <a:off x="5329352" y="4496598"/>
              <a:ext cx="1287440" cy="8932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718293" y="4521201"/>
              <a:ext cx="0" cy="41655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718293" y="4497344"/>
              <a:ext cx="470168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8769689" flipH="1">
              <a:off x="6044218" y="2981595"/>
              <a:ext cx="285084" cy="45609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053014" y="2449180"/>
            <a:ext cx="8436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"/>
                <a:cs typeface="Times"/>
              </a:rPr>
              <a:t>s</a:t>
            </a:r>
            <a:r>
              <a:rPr lang="en-US" sz="3200" baseline="-25000" dirty="0" err="1" smtClean="0">
                <a:latin typeface="Times"/>
                <a:cs typeface="Times"/>
              </a:rPr>
              <a:t>p</a:t>
            </a:r>
            <a:endParaRPr lang="en-US" sz="3200" baseline="-25000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14328" y="2200296"/>
            <a:ext cx="6390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"/>
                <a:cs typeface="Times"/>
              </a:rPr>
              <a:t>e</a:t>
            </a:r>
            <a:r>
              <a:rPr lang="en-US" sz="3200" baseline="-25000" dirty="0" err="1" smtClean="0">
                <a:latin typeface="Times"/>
                <a:cs typeface="Times"/>
              </a:rPr>
              <a:t>p</a:t>
            </a:r>
            <a:endParaRPr lang="en-US" sz="3200" baseline="-25000" dirty="0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1571" y="3548120"/>
            <a:ext cx="947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"/>
                <a:cs typeface="Times"/>
              </a:rPr>
              <a:t>n</a:t>
            </a:r>
            <a:r>
              <a:rPr lang="en-US" sz="3200" b="1" baseline="-25000" dirty="0">
                <a:latin typeface="Times"/>
                <a:cs typeface="Times"/>
              </a:rPr>
              <a:t>s</a:t>
            </a:r>
            <a:endParaRPr lang="en-US" sz="3200" b="1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9481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ctagon 10"/>
          <p:cNvSpPr/>
          <p:nvPr/>
        </p:nvSpPr>
        <p:spPr>
          <a:xfrm rot="21370732">
            <a:off x="2080826" y="2296585"/>
            <a:ext cx="1113367" cy="1113367"/>
          </a:xfrm>
          <a:prstGeom prst="octagon">
            <a:avLst/>
          </a:prstGeom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1739516" y="1109134"/>
            <a:ext cx="3103417" cy="34205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4000"/>
          </a:blip>
          <a:stretch>
            <a:fillRect/>
          </a:stretch>
        </p:blipFill>
        <p:spPr>
          <a:xfrm>
            <a:off x="1637917" y="1818173"/>
            <a:ext cx="2040005" cy="204262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607735" y="2777065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2764" y="2669060"/>
            <a:ext cx="4334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s</a:t>
            </a:r>
            <a:endParaRPr lang="en-US" sz="3200" b="1" baseline="-25000" dirty="0">
              <a:latin typeface="Times"/>
              <a:cs typeface="Times"/>
            </a:endParaRPr>
          </a:p>
        </p:txBody>
      </p:sp>
      <p:cxnSp>
        <p:nvCxnSpPr>
          <p:cNvPr id="9" name="Straight Arrow Connector 8"/>
          <p:cNvCxnSpPr>
            <a:stCxn id="13" idx="7"/>
          </p:cNvCxnSpPr>
          <p:nvPr/>
        </p:nvCxnSpPr>
        <p:spPr>
          <a:xfrm flipV="1">
            <a:off x="2745044" y="2260724"/>
            <a:ext cx="517431" cy="53989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27198" y="2135131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44880" y="2076341"/>
            <a:ext cx="43346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-25000" dirty="0" err="1" smtClean="0">
                <a:latin typeface="Times"/>
                <a:cs typeface="Times"/>
              </a:rPr>
              <a:t>Δ</a:t>
            </a:r>
            <a:endParaRPr lang="en-US" sz="3200" b="1" baseline="-25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3354" y="1842511"/>
            <a:ext cx="91863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-25000" dirty="0" smtClean="0">
                <a:latin typeface="Times"/>
                <a:cs typeface="Times"/>
              </a:rPr>
              <a:t>S+Δ</a:t>
            </a:r>
            <a:endParaRPr lang="en-US" sz="3200" b="1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82454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ctagon 10"/>
          <p:cNvSpPr/>
          <p:nvPr/>
        </p:nvSpPr>
        <p:spPr>
          <a:xfrm rot="21370732">
            <a:off x="2080826" y="2296585"/>
            <a:ext cx="1113367" cy="1113367"/>
          </a:xfrm>
          <a:prstGeom prst="octagon">
            <a:avLst/>
          </a:prstGeom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1739516" y="1109134"/>
            <a:ext cx="3103417" cy="34205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07735" y="2777065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0451" y="2704334"/>
            <a:ext cx="4334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s</a:t>
            </a:r>
            <a:endParaRPr lang="en-US" sz="3200" b="1" baseline="-25000" dirty="0">
              <a:latin typeface="Times"/>
              <a:cs typeface="Times"/>
            </a:endParaRPr>
          </a:p>
        </p:txBody>
      </p:sp>
      <p:cxnSp>
        <p:nvCxnSpPr>
          <p:cNvPr id="9" name="Straight Arrow Connector 8"/>
          <p:cNvCxnSpPr>
            <a:stCxn id="13" idx="7"/>
          </p:cNvCxnSpPr>
          <p:nvPr/>
        </p:nvCxnSpPr>
        <p:spPr>
          <a:xfrm flipV="1">
            <a:off x="2745044" y="2260724"/>
            <a:ext cx="517431" cy="53989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27198" y="2135131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44880" y="2076341"/>
            <a:ext cx="43346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-25000" dirty="0" err="1" smtClean="0">
                <a:latin typeface="Times"/>
                <a:cs typeface="Times"/>
              </a:rPr>
              <a:t>Δ</a:t>
            </a:r>
            <a:endParaRPr lang="en-US" sz="3200" b="1" baseline="-25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3354" y="1842511"/>
            <a:ext cx="91863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-25000" dirty="0" smtClean="0">
                <a:latin typeface="Times"/>
                <a:cs typeface="Times"/>
              </a:rPr>
              <a:t>S </a:t>
            </a:r>
            <a:r>
              <a:rPr lang="en-US" sz="3200" baseline="-25000" dirty="0" smtClean="0">
                <a:latin typeface="Times"/>
                <a:cs typeface="Times"/>
              </a:rPr>
              <a:t>+ </a:t>
            </a:r>
            <a:r>
              <a:rPr lang="en-US" sz="3200" b="1" baseline="-25000" dirty="0" err="1" smtClean="0">
                <a:latin typeface="Times"/>
                <a:cs typeface="Times"/>
              </a:rPr>
              <a:t>Δ</a:t>
            </a:r>
            <a:endParaRPr lang="en-US" sz="3200" b="1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6357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ctagon 10"/>
          <p:cNvSpPr/>
          <p:nvPr/>
        </p:nvSpPr>
        <p:spPr>
          <a:xfrm rot="21370732">
            <a:off x="2080826" y="2296585"/>
            <a:ext cx="1113367" cy="1113367"/>
          </a:xfrm>
          <a:prstGeom prst="octagon">
            <a:avLst/>
          </a:prstGeom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1739516" y="1109134"/>
            <a:ext cx="2952277" cy="290043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37442" y="2933768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0158" y="2861037"/>
            <a:ext cx="4334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s</a:t>
            </a:r>
            <a:endParaRPr lang="en-US" sz="3200" b="1" baseline="-25000" dirty="0">
              <a:latin typeface="Times"/>
              <a:cs typeface="Time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83618" y="2121683"/>
            <a:ext cx="799647" cy="82384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59747" y="1960815"/>
            <a:ext cx="160867" cy="1608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1827" y="2086409"/>
            <a:ext cx="43346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-25000" dirty="0" err="1" smtClean="0">
                <a:latin typeface="Times"/>
                <a:cs typeface="Times"/>
              </a:rPr>
              <a:t>Δ</a:t>
            </a:r>
            <a:endParaRPr lang="en-US" sz="3200" b="1" baseline="-25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5903" y="1668195"/>
            <a:ext cx="91863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-25000" dirty="0" smtClean="0">
                <a:latin typeface="Times"/>
                <a:cs typeface="Times"/>
              </a:rPr>
              <a:t>S </a:t>
            </a:r>
            <a:r>
              <a:rPr lang="en-US" sz="3200" baseline="-25000" dirty="0" smtClean="0">
                <a:latin typeface="Times"/>
                <a:cs typeface="Times"/>
              </a:rPr>
              <a:t>+ </a:t>
            </a:r>
            <a:r>
              <a:rPr lang="en-US" sz="3200" b="1" baseline="-25000" dirty="0" err="1" smtClean="0">
                <a:latin typeface="Times"/>
                <a:cs typeface="Times"/>
              </a:rPr>
              <a:t>Δ</a:t>
            </a:r>
            <a:endParaRPr lang="en-US" sz="3200" b="1" baseline="-25000" dirty="0">
              <a:latin typeface="Times"/>
              <a:cs typeface="Time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38774" y="3041804"/>
            <a:ext cx="14614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1998743" y="2534096"/>
            <a:ext cx="1010988" cy="1010988"/>
          </a:xfrm>
          <a:prstGeom prst="arc">
            <a:avLst>
              <a:gd name="adj1" fmla="val 18964574"/>
              <a:gd name="adj2" fmla="val 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31018" y="2436489"/>
            <a:ext cx="114977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ψ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 </a:t>
            </a:r>
            <a:endParaRPr lang="en-US" sz="3200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"/>
              <a:cs typeface="Time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2836946" y="1540331"/>
            <a:ext cx="371966" cy="33289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917777" y="2492465"/>
            <a:ext cx="371966" cy="33289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126640" y="1715227"/>
            <a:ext cx="883091" cy="916192"/>
          </a:xfrm>
          <a:prstGeom prst="straightConnector1">
            <a:avLst/>
          </a:prstGeom>
          <a:ln w="31750">
            <a:solidFill>
              <a:srgbClr val="7F7F7F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22261" y="1656437"/>
            <a:ext cx="114977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M(t)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 </a:t>
            </a:r>
            <a:endParaRPr lang="en-US" sz="3200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1000" y="69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7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74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Firman</dc:creator>
  <cp:lastModifiedBy>Michael Firman</cp:lastModifiedBy>
  <cp:revision>19</cp:revision>
  <dcterms:created xsi:type="dcterms:W3CDTF">2014-11-11T14:32:57Z</dcterms:created>
  <dcterms:modified xsi:type="dcterms:W3CDTF">2014-11-14T20:48:30Z</dcterms:modified>
</cp:coreProperties>
</file>