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1" r:id="rId4"/>
    <p:sldId id="265" r:id="rId5"/>
    <p:sldId id="280" r:id="rId6"/>
    <p:sldId id="285" r:id="rId7"/>
    <p:sldId id="286" r:id="rId8"/>
    <p:sldId id="276" r:id="rId9"/>
    <p:sldId id="279" r:id="rId10"/>
    <p:sldId id="273" r:id="rId11"/>
    <p:sldId id="282" r:id="rId12"/>
    <p:sldId id="289" r:id="rId13"/>
    <p:sldId id="290" r:id="rId14"/>
    <p:sldId id="291" r:id="rId15"/>
    <p:sldId id="292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87" r:id="rId24"/>
    <p:sldId id="303" r:id="rId25"/>
    <p:sldId id="304" r:id="rId26"/>
    <p:sldId id="306" r:id="rId27"/>
    <p:sldId id="307" r:id="rId28"/>
    <p:sldId id="308" r:id="rId29"/>
    <p:sldId id="305" r:id="rId30"/>
    <p:sldId id="309" r:id="rId31"/>
    <p:sldId id="288" r:id="rId32"/>
    <p:sldId id="310" r:id="rId33"/>
    <p:sldId id="275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" initials="J" lastIdx="1" clrIdx="0">
    <p:extLst>
      <p:ext uri="{19B8F6BF-5375-455C-9EA6-DF929625EA0E}">
        <p15:presenceInfo xmlns:p15="http://schemas.microsoft.com/office/powerpoint/2012/main" userId="Jav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2" autoAdjust="0"/>
    <p:restoredTop sz="93831" autoAdjust="0"/>
  </p:normalViewPr>
  <p:slideViewPr>
    <p:cSldViewPr>
      <p:cViewPr varScale="1">
        <p:scale>
          <a:sx n="66" d="100"/>
          <a:sy n="66" d="100"/>
        </p:scale>
        <p:origin x="72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98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150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Javier\Documents\Maestr&#237;a\Tesis\Tesis%20final\Generados%20con%20Atlas.ti\An&#225;lisis%20C&#243;digo-Documento%20(completo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8442694663167"/>
          <c:y val="6.7596113223489643E-2"/>
          <c:w val="0.71692191601049871"/>
          <c:h val="0.535991603711133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'CodeDocumentTable (3)'!$L$2</c:f>
              <c:strCache>
                <c:ptCount val="1"/>
                <c:pt idx="0">
                  <c:v>Totales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'CodeDocumentTable (3)'!$A$3:$A$13</c:f>
              <c:strCache>
                <c:ptCount val="11"/>
                <c:pt idx="0">
                  <c:v>Prospectiva en la educación</c:v>
                </c:pt>
                <c:pt idx="1">
                  <c:v>Procesos administrativos</c:v>
                </c:pt>
                <c:pt idx="2">
                  <c:v>Aplicaciones reales</c:v>
                </c:pt>
                <c:pt idx="3">
                  <c:v>Elementos de la tecnología</c:v>
                </c:pt>
                <c:pt idx="4">
                  <c:v>Principios de la tecnología</c:v>
                </c:pt>
                <c:pt idx="5">
                  <c:v>Procesos docentes</c:v>
                </c:pt>
                <c:pt idx="6">
                  <c:v>Procesos de investigación</c:v>
                </c:pt>
                <c:pt idx="7">
                  <c:v>Educación a Distancia</c:v>
                </c:pt>
                <c:pt idx="8">
                  <c:v>Evaluación y seguimiento</c:v>
                </c:pt>
                <c:pt idx="9">
                  <c:v>Infraestructura tecnológica</c:v>
                </c:pt>
                <c:pt idx="10">
                  <c:v>Soporte técnico y capacitación</c:v>
                </c:pt>
              </c:strCache>
            </c:strRef>
          </c:cat>
          <c:val>
            <c:numRef>
              <c:f>'CodeDocumentTable (3)'!$L$3:$L$13</c:f>
              <c:numCache>
                <c:formatCode>0</c:formatCode>
                <c:ptCount val="11"/>
                <c:pt idx="0">
                  <c:v>23</c:v>
                </c:pt>
                <c:pt idx="1">
                  <c:v>20</c:v>
                </c:pt>
                <c:pt idx="2">
                  <c:v>18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E-4F2A-8907-604846A5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691470384"/>
        <c:axId val="1691467024"/>
      </c:barChart>
      <c:lineChart>
        <c:grouping val="standard"/>
        <c:varyColors val="0"/>
        <c:ser>
          <c:idx val="1"/>
          <c:order val="1"/>
          <c:tx>
            <c:v>Acumulado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'CodeDocumentTable (3)'!$N$3:$N$13</c:f>
              <c:numCache>
                <c:formatCode>0%</c:formatCode>
                <c:ptCount val="11"/>
                <c:pt idx="0">
                  <c:v>0.23</c:v>
                </c:pt>
                <c:pt idx="1">
                  <c:v>0.43</c:v>
                </c:pt>
                <c:pt idx="2">
                  <c:v>0.61</c:v>
                </c:pt>
                <c:pt idx="3">
                  <c:v>0.7</c:v>
                </c:pt>
                <c:pt idx="4">
                  <c:v>0.78</c:v>
                </c:pt>
                <c:pt idx="5">
                  <c:v>0.85</c:v>
                </c:pt>
                <c:pt idx="6">
                  <c:v>0.91</c:v>
                </c:pt>
                <c:pt idx="7">
                  <c:v>0.96</c:v>
                </c:pt>
                <c:pt idx="8">
                  <c:v>0.98</c:v>
                </c:pt>
                <c:pt idx="9">
                  <c:v>0.99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9E-4F2A-8907-604846A5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282271"/>
        <c:axId val="99286111"/>
      </c:lineChart>
      <c:catAx>
        <c:axId val="1691470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3060000" spcFirstLastPara="1" vertOverflow="ellipsis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1691467024"/>
        <c:crosses val="autoZero"/>
        <c:auto val="1"/>
        <c:lblAlgn val="ctr"/>
        <c:lblOffset val="100"/>
        <c:noMultiLvlLbl val="0"/>
      </c:catAx>
      <c:valAx>
        <c:axId val="169146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1691470384"/>
        <c:crosses val="autoZero"/>
        <c:crossBetween val="between"/>
      </c:valAx>
      <c:valAx>
        <c:axId val="99286111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US"/>
          </a:p>
        </c:txPr>
        <c:crossAx val="99282271"/>
        <c:crosses val="max"/>
        <c:crossBetween val="between"/>
      </c:valAx>
      <c:catAx>
        <c:axId val="99282271"/>
        <c:scaling>
          <c:orientation val="minMax"/>
        </c:scaling>
        <c:delete val="1"/>
        <c:axPos val="b"/>
        <c:majorTickMark val="out"/>
        <c:minorTickMark val="none"/>
        <c:tickLblPos val="nextTo"/>
        <c:crossAx val="99286111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AFC67E-8934-4FB3-BDD9-B80CE07DB59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020AE4BD-8D07-4B20-8F32-AA35F262A222}">
      <dgm:prSet/>
      <dgm:spPr/>
      <dgm:t>
        <a:bodyPr/>
        <a:lstStyle/>
        <a:p>
          <a:pPr rtl="0"/>
          <a:r>
            <a:rPr lang="es-ES" dirty="0"/>
            <a:t>Blockchain, la gestión de virtualización en la UNEG y la automatización de los procesos.</a:t>
          </a:r>
        </a:p>
      </dgm:t>
    </dgm:pt>
    <dgm:pt modelId="{02C83D2E-2E3F-43D3-AE31-6D4676FF2997}" type="parTrans" cxnId="{80C9D8DC-0639-4C6C-9B38-D323CA7633CD}">
      <dgm:prSet/>
      <dgm:spPr/>
      <dgm:t>
        <a:bodyPr/>
        <a:lstStyle/>
        <a:p>
          <a:endParaRPr lang="es-ES"/>
        </a:p>
      </dgm:t>
    </dgm:pt>
    <dgm:pt modelId="{AD9D19BC-94E3-48AE-9A52-CB203516B9FA}" type="sibTrans" cxnId="{80C9D8DC-0639-4C6C-9B38-D323CA7633CD}">
      <dgm:prSet/>
      <dgm:spPr/>
      <dgm:t>
        <a:bodyPr/>
        <a:lstStyle/>
        <a:p>
          <a:endParaRPr lang="es-ES"/>
        </a:p>
      </dgm:t>
    </dgm:pt>
    <dgm:pt modelId="{D977F380-45FA-4FD6-AF1C-FE11F49C5359}">
      <dgm:prSet/>
      <dgm:spPr/>
      <dgm:t>
        <a:bodyPr/>
        <a:lstStyle/>
        <a:p>
          <a:pPr rtl="0"/>
          <a:r>
            <a:rPr lang="es-ES" dirty="0"/>
            <a:t>Blockchain en las finanzas, pero: ¿Blockchain en la educación?</a:t>
          </a:r>
        </a:p>
      </dgm:t>
    </dgm:pt>
    <dgm:pt modelId="{AF8D5203-C604-47E4-8E79-069F4D5DB60E}" type="parTrans" cxnId="{28B1533E-B386-4894-B40F-C341602C080A}">
      <dgm:prSet/>
      <dgm:spPr/>
      <dgm:t>
        <a:bodyPr/>
        <a:lstStyle/>
        <a:p>
          <a:endParaRPr lang="es-ES"/>
        </a:p>
      </dgm:t>
    </dgm:pt>
    <dgm:pt modelId="{6365C23A-7C1F-4C96-9C0F-BAD8E3C90ABA}" type="sibTrans" cxnId="{28B1533E-B386-4894-B40F-C341602C080A}">
      <dgm:prSet/>
      <dgm:spPr/>
      <dgm:t>
        <a:bodyPr/>
        <a:lstStyle/>
        <a:p>
          <a:endParaRPr lang="es-ES"/>
        </a:p>
      </dgm:t>
    </dgm:pt>
    <dgm:pt modelId="{487D2DEE-1B4E-4F2A-9EF1-B9F59E1A4152}">
      <dgm:prSet/>
      <dgm:spPr/>
      <dgm:t>
        <a:bodyPr/>
        <a:lstStyle/>
        <a:p>
          <a:pPr rtl="0"/>
          <a:r>
            <a:rPr lang="es-ES" dirty="0"/>
            <a:t>Retos actuales de la enseñanza y el uso de nuevas tecnologías como la Blockchain.</a:t>
          </a:r>
        </a:p>
      </dgm:t>
    </dgm:pt>
    <dgm:pt modelId="{72AB5B07-ED6C-4908-B1A1-AD45CE47552E}" type="parTrans" cxnId="{DDC8D069-1B2E-432C-82E9-DD401A2A56C6}">
      <dgm:prSet/>
      <dgm:spPr/>
      <dgm:t>
        <a:bodyPr/>
        <a:lstStyle/>
        <a:p>
          <a:endParaRPr lang="es-ES"/>
        </a:p>
      </dgm:t>
    </dgm:pt>
    <dgm:pt modelId="{E418ABDE-531A-4281-B7DB-BF2894565B47}" type="sibTrans" cxnId="{DDC8D069-1B2E-432C-82E9-DD401A2A56C6}">
      <dgm:prSet/>
      <dgm:spPr/>
      <dgm:t>
        <a:bodyPr/>
        <a:lstStyle/>
        <a:p>
          <a:endParaRPr lang="es-ES"/>
        </a:p>
      </dgm:t>
    </dgm:pt>
    <dgm:pt modelId="{6075505E-8B77-4356-AD5B-4AC764448DF3}" type="pres">
      <dgm:prSet presAssocID="{94AFC67E-8934-4FB3-BDD9-B80CE07DB591}" presName="linear" presStyleCnt="0">
        <dgm:presLayoutVars>
          <dgm:animLvl val="lvl"/>
          <dgm:resizeHandles val="exact"/>
        </dgm:presLayoutVars>
      </dgm:prSet>
      <dgm:spPr/>
    </dgm:pt>
    <dgm:pt modelId="{B55AE8E7-744E-4113-8BCD-811DDBEC39EB}" type="pres">
      <dgm:prSet presAssocID="{020AE4BD-8D07-4B20-8F32-AA35F262A2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F074C85-C54E-4AE7-B644-EDF2CC5B31ED}" type="pres">
      <dgm:prSet presAssocID="{AD9D19BC-94E3-48AE-9A52-CB203516B9FA}" presName="spacer" presStyleCnt="0"/>
      <dgm:spPr/>
    </dgm:pt>
    <dgm:pt modelId="{F7A3B74F-EB00-4FFB-BE0C-22ECBAB9A726}" type="pres">
      <dgm:prSet presAssocID="{487D2DEE-1B4E-4F2A-9EF1-B9F59E1A41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2FADE3-E3B8-4167-A030-F1F218627213}" type="pres">
      <dgm:prSet presAssocID="{E418ABDE-531A-4281-B7DB-BF2894565B47}" presName="spacer" presStyleCnt="0"/>
      <dgm:spPr/>
    </dgm:pt>
    <dgm:pt modelId="{C14BEB1F-5F63-441E-9887-A53927468A9F}" type="pres">
      <dgm:prSet presAssocID="{D977F380-45FA-4FD6-AF1C-FE11F49C53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F72C0E-FB7F-42A2-85FA-C2F1E59E0E40}" type="presOf" srcId="{487D2DEE-1B4E-4F2A-9EF1-B9F59E1A4152}" destId="{F7A3B74F-EB00-4FFB-BE0C-22ECBAB9A726}" srcOrd="0" destOrd="0" presId="urn:microsoft.com/office/officeart/2005/8/layout/vList2"/>
    <dgm:cxn modelId="{28B1533E-B386-4894-B40F-C341602C080A}" srcId="{94AFC67E-8934-4FB3-BDD9-B80CE07DB591}" destId="{D977F380-45FA-4FD6-AF1C-FE11F49C5359}" srcOrd="2" destOrd="0" parTransId="{AF8D5203-C604-47E4-8E79-069F4D5DB60E}" sibTransId="{6365C23A-7C1F-4C96-9C0F-BAD8E3C90ABA}"/>
    <dgm:cxn modelId="{315D7448-5910-4376-8F18-A105E8CE55B4}" type="presOf" srcId="{94AFC67E-8934-4FB3-BDD9-B80CE07DB591}" destId="{6075505E-8B77-4356-AD5B-4AC764448DF3}" srcOrd="0" destOrd="0" presId="urn:microsoft.com/office/officeart/2005/8/layout/vList2"/>
    <dgm:cxn modelId="{DDC8D069-1B2E-432C-82E9-DD401A2A56C6}" srcId="{94AFC67E-8934-4FB3-BDD9-B80CE07DB591}" destId="{487D2DEE-1B4E-4F2A-9EF1-B9F59E1A4152}" srcOrd="1" destOrd="0" parTransId="{72AB5B07-ED6C-4908-B1A1-AD45CE47552E}" sibTransId="{E418ABDE-531A-4281-B7DB-BF2894565B47}"/>
    <dgm:cxn modelId="{3E7BE296-41AF-4F4F-8FAC-F3AE485C3B99}" type="presOf" srcId="{020AE4BD-8D07-4B20-8F32-AA35F262A222}" destId="{B55AE8E7-744E-4113-8BCD-811DDBEC39EB}" srcOrd="0" destOrd="0" presId="urn:microsoft.com/office/officeart/2005/8/layout/vList2"/>
    <dgm:cxn modelId="{BE8F08BA-608F-4E52-90D2-79CF57494EFD}" type="presOf" srcId="{D977F380-45FA-4FD6-AF1C-FE11F49C5359}" destId="{C14BEB1F-5F63-441E-9887-A53927468A9F}" srcOrd="0" destOrd="0" presId="urn:microsoft.com/office/officeart/2005/8/layout/vList2"/>
    <dgm:cxn modelId="{80C9D8DC-0639-4C6C-9B38-D323CA7633CD}" srcId="{94AFC67E-8934-4FB3-BDD9-B80CE07DB591}" destId="{020AE4BD-8D07-4B20-8F32-AA35F262A222}" srcOrd="0" destOrd="0" parTransId="{02C83D2E-2E3F-43D3-AE31-6D4676FF2997}" sibTransId="{AD9D19BC-94E3-48AE-9A52-CB203516B9FA}"/>
    <dgm:cxn modelId="{93FD0472-1E74-4ED6-9273-DF1A0E5D27E5}" type="presParOf" srcId="{6075505E-8B77-4356-AD5B-4AC764448DF3}" destId="{B55AE8E7-744E-4113-8BCD-811DDBEC39EB}" srcOrd="0" destOrd="0" presId="urn:microsoft.com/office/officeart/2005/8/layout/vList2"/>
    <dgm:cxn modelId="{32AC2F7F-4CE4-45E6-9E7F-26C839D9511F}" type="presParOf" srcId="{6075505E-8B77-4356-AD5B-4AC764448DF3}" destId="{EF074C85-C54E-4AE7-B644-EDF2CC5B31ED}" srcOrd="1" destOrd="0" presId="urn:microsoft.com/office/officeart/2005/8/layout/vList2"/>
    <dgm:cxn modelId="{6417786A-65E9-4F40-AFBC-28CC1566CE63}" type="presParOf" srcId="{6075505E-8B77-4356-AD5B-4AC764448DF3}" destId="{F7A3B74F-EB00-4FFB-BE0C-22ECBAB9A726}" srcOrd="2" destOrd="0" presId="urn:microsoft.com/office/officeart/2005/8/layout/vList2"/>
    <dgm:cxn modelId="{ED32F5CE-1BE3-4166-8CA7-28CC6A1DD539}" type="presParOf" srcId="{6075505E-8B77-4356-AD5B-4AC764448DF3}" destId="{492FADE3-E3B8-4167-A030-F1F218627213}" srcOrd="3" destOrd="0" presId="urn:microsoft.com/office/officeart/2005/8/layout/vList2"/>
    <dgm:cxn modelId="{C62E8072-3EDD-41AC-BEDD-CEC860073DBE}" type="presParOf" srcId="{6075505E-8B77-4356-AD5B-4AC764448DF3}" destId="{C14BEB1F-5F63-441E-9887-A53927468A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391A6C5-CBB5-4C1C-87AB-949C289C73E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C6890E5A-97EE-41A5-B788-7910D6DAFD31}">
      <dgm:prSet phldrT="[Texto]" custT="1"/>
      <dgm:spPr/>
      <dgm:t>
        <a:bodyPr/>
        <a:lstStyle/>
        <a:p>
          <a:r>
            <a:rPr lang="es-ES" sz="1400" dirty="0">
              <a:solidFill>
                <a:schemeClr val="tx2"/>
              </a:solidFill>
            </a:rPr>
            <a:t>Satoshi Nakamoto</a:t>
          </a:r>
        </a:p>
      </dgm:t>
    </dgm:pt>
    <dgm:pt modelId="{3395BDDF-3359-4AF8-8912-49A70E5F913A}" type="parTrans" cxnId="{6CC77C8E-FA01-4BF3-B2E8-83EBF089BBEB}">
      <dgm:prSet/>
      <dgm:spPr/>
      <dgm:t>
        <a:bodyPr/>
        <a:lstStyle/>
        <a:p>
          <a:endParaRPr lang="es-ES"/>
        </a:p>
      </dgm:t>
    </dgm:pt>
    <dgm:pt modelId="{64374D8E-D28F-40B8-9115-AF0E3E7C691C}" type="sibTrans" cxnId="{6CC77C8E-FA01-4BF3-B2E8-83EBF089BBEB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61FAF786-6B02-4171-973E-B7690D3F9D90}" type="pres">
      <dgm:prSet presAssocID="{D391A6C5-CBB5-4C1C-87AB-949C289C73E2}" presName="Name0" presStyleCnt="0">
        <dgm:presLayoutVars>
          <dgm:chMax val="7"/>
          <dgm:chPref val="7"/>
          <dgm:dir/>
        </dgm:presLayoutVars>
      </dgm:prSet>
      <dgm:spPr/>
    </dgm:pt>
    <dgm:pt modelId="{CE33A654-5692-4CD9-8A58-01E739CA43B8}" type="pres">
      <dgm:prSet presAssocID="{D391A6C5-CBB5-4C1C-87AB-949C289C73E2}" presName="Name1" presStyleCnt="0"/>
      <dgm:spPr/>
    </dgm:pt>
    <dgm:pt modelId="{0D32A2FF-69EE-459B-9295-FC8352431F91}" type="pres">
      <dgm:prSet presAssocID="{64374D8E-D28F-40B8-9115-AF0E3E7C691C}" presName="picture_1" presStyleCnt="0"/>
      <dgm:spPr/>
    </dgm:pt>
    <dgm:pt modelId="{50A83DE0-D279-4C6D-9985-61B95269CE13}" type="pres">
      <dgm:prSet presAssocID="{64374D8E-D28F-40B8-9115-AF0E3E7C691C}" presName="pictureRepeatNode" presStyleLbl="alignImgPlace1" presStyleIdx="0" presStyleCnt="1" custScaleX="200000" custScaleY="199860" custLinFactNeighborX="-49874" custLinFactNeighborY="-55815"/>
      <dgm:spPr/>
    </dgm:pt>
    <dgm:pt modelId="{A4380A12-14E8-4216-9321-0ABD9A90F093}" type="pres">
      <dgm:prSet presAssocID="{C6890E5A-97EE-41A5-B788-7910D6DAFD31}" presName="text_1" presStyleLbl="node1" presStyleIdx="0" presStyleCnt="0" custScaleX="287469" custScaleY="300425" custLinFactY="90971" custLinFactNeighborX="-15893" custLinFactNeighborY="100000">
        <dgm:presLayoutVars>
          <dgm:bulletEnabled val="1"/>
        </dgm:presLayoutVars>
      </dgm:prSet>
      <dgm:spPr/>
    </dgm:pt>
  </dgm:ptLst>
  <dgm:cxnLst>
    <dgm:cxn modelId="{6CC77C8E-FA01-4BF3-B2E8-83EBF089BBEB}" srcId="{D391A6C5-CBB5-4C1C-87AB-949C289C73E2}" destId="{C6890E5A-97EE-41A5-B788-7910D6DAFD31}" srcOrd="0" destOrd="0" parTransId="{3395BDDF-3359-4AF8-8912-49A70E5F913A}" sibTransId="{64374D8E-D28F-40B8-9115-AF0E3E7C691C}"/>
    <dgm:cxn modelId="{294605BD-6851-4B7A-AEA7-0E6C6E59956F}" type="presOf" srcId="{D391A6C5-CBB5-4C1C-87AB-949C289C73E2}" destId="{61FAF786-6B02-4171-973E-B7690D3F9D90}" srcOrd="0" destOrd="0" presId="urn:microsoft.com/office/officeart/2008/layout/CircularPictureCallout"/>
    <dgm:cxn modelId="{0DA46BC5-FA20-465C-A80B-156D3AE4D6B2}" type="presOf" srcId="{C6890E5A-97EE-41A5-B788-7910D6DAFD31}" destId="{A4380A12-14E8-4216-9321-0ABD9A90F093}" srcOrd="0" destOrd="0" presId="urn:microsoft.com/office/officeart/2008/layout/CircularPictureCallout"/>
    <dgm:cxn modelId="{F0BE6ADB-5E54-4AB4-B2E4-0BC2C19ECB16}" type="presOf" srcId="{64374D8E-D28F-40B8-9115-AF0E3E7C691C}" destId="{50A83DE0-D279-4C6D-9985-61B95269CE13}" srcOrd="0" destOrd="0" presId="urn:microsoft.com/office/officeart/2008/layout/CircularPictureCallout"/>
    <dgm:cxn modelId="{74D89747-8E2A-4839-A169-FD4360C6FC8F}" type="presParOf" srcId="{61FAF786-6B02-4171-973E-B7690D3F9D90}" destId="{CE33A654-5692-4CD9-8A58-01E739CA43B8}" srcOrd="0" destOrd="0" presId="urn:microsoft.com/office/officeart/2008/layout/CircularPictureCallout"/>
    <dgm:cxn modelId="{EDA899F6-29EA-4303-946B-C56E08DFE795}" type="presParOf" srcId="{CE33A654-5692-4CD9-8A58-01E739CA43B8}" destId="{0D32A2FF-69EE-459B-9295-FC8352431F91}" srcOrd="0" destOrd="0" presId="urn:microsoft.com/office/officeart/2008/layout/CircularPictureCallout"/>
    <dgm:cxn modelId="{F1FBCC9C-0B3E-4F1A-B200-E047C9E4AF88}" type="presParOf" srcId="{0D32A2FF-69EE-459B-9295-FC8352431F91}" destId="{50A83DE0-D279-4C6D-9985-61B95269CE13}" srcOrd="0" destOrd="0" presId="urn:microsoft.com/office/officeart/2008/layout/CircularPictureCallout"/>
    <dgm:cxn modelId="{30E3C592-4ABC-4B48-8FFE-8253DFEB6C70}" type="presParOf" srcId="{CE33A654-5692-4CD9-8A58-01E739CA43B8}" destId="{A4380A12-14E8-4216-9321-0ABD9A90F093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AE2342-92F6-44BC-BC85-55AB2C2FEE94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4B6F27E8-D3E0-465E-A48E-3D5E74E6AF72}">
      <dgm:prSet phldrT="[Texto]" custT="1"/>
      <dgm:spPr/>
      <dgm:t>
        <a:bodyPr/>
        <a:lstStyle/>
        <a:p>
          <a:pPr>
            <a:spcAft>
              <a:spcPts val="0"/>
            </a:spcAft>
          </a:pPr>
          <a:r>
            <a:rPr lang="es-ES" sz="1400" dirty="0">
              <a:solidFill>
                <a:schemeClr val="tx2"/>
              </a:solidFill>
            </a:rPr>
            <a:t>Hernández</a:t>
          </a:r>
          <a:endParaRPr lang="es-ES" sz="1600" dirty="0">
            <a:solidFill>
              <a:schemeClr val="tx2"/>
            </a:solidFill>
          </a:endParaRPr>
        </a:p>
      </dgm:t>
    </dgm:pt>
    <dgm:pt modelId="{F14ED7A6-26F5-4508-975C-527FC354528C}" type="parTrans" cxnId="{4945DC05-C1DE-4939-8E82-207D32F9DD12}">
      <dgm:prSet/>
      <dgm:spPr/>
      <dgm:t>
        <a:bodyPr/>
        <a:lstStyle/>
        <a:p>
          <a:endParaRPr lang="es-ES"/>
        </a:p>
      </dgm:t>
    </dgm:pt>
    <dgm:pt modelId="{F129C058-864A-4A1D-961B-47A5EDBFB594}" type="sibTrans" cxnId="{4945DC05-C1DE-4939-8E82-207D32F9DD12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9B9B2AC-326A-4836-8450-1CBC1EFB5838}" type="pres">
      <dgm:prSet presAssocID="{01AE2342-92F6-44BC-BC85-55AB2C2FEE94}" presName="Name0" presStyleCnt="0">
        <dgm:presLayoutVars>
          <dgm:chMax val="7"/>
          <dgm:chPref val="7"/>
          <dgm:dir/>
        </dgm:presLayoutVars>
      </dgm:prSet>
      <dgm:spPr/>
    </dgm:pt>
    <dgm:pt modelId="{27139ED2-0A27-4BC7-954B-AF6CB7506B8F}" type="pres">
      <dgm:prSet presAssocID="{01AE2342-92F6-44BC-BC85-55AB2C2FEE94}" presName="Name1" presStyleCnt="0"/>
      <dgm:spPr/>
    </dgm:pt>
    <dgm:pt modelId="{BD7C2A3B-A85D-4D1F-B0FE-4B106E8CCA84}" type="pres">
      <dgm:prSet presAssocID="{F129C058-864A-4A1D-961B-47A5EDBFB594}" presName="picture_1" presStyleCnt="0"/>
      <dgm:spPr/>
    </dgm:pt>
    <dgm:pt modelId="{1797979C-562B-4C5C-9A93-ACC5827CF804}" type="pres">
      <dgm:prSet presAssocID="{F129C058-864A-4A1D-961B-47A5EDBFB594}" presName="pictureRepeatNode" presStyleLbl="alignImgPlace1" presStyleIdx="0" presStyleCnt="1" custScaleX="145418" custScaleY="137666" custLinFactNeighborX="-3653" custLinFactNeighborY="-44757"/>
      <dgm:spPr/>
    </dgm:pt>
    <dgm:pt modelId="{1C98761F-AD17-4924-8778-08FDE94D30FD}" type="pres">
      <dgm:prSet presAssocID="{4B6F27E8-D3E0-465E-A48E-3D5E74E6AF72}" presName="text_1" presStyleLbl="node1" presStyleIdx="0" presStyleCnt="0" custScaleX="285685" custScaleY="128288" custLinFactNeighborX="4339" custLinFactNeighborY="91435">
        <dgm:presLayoutVars>
          <dgm:bulletEnabled val="1"/>
        </dgm:presLayoutVars>
      </dgm:prSet>
      <dgm:spPr/>
    </dgm:pt>
  </dgm:ptLst>
  <dgm:cxnLst>
    <dgm:cxn modelId="{4945DC05-C1DE-4939-8E82-207D32F9DD12}" srcId="{01AE2342-92F6-44BC-BC85-55AB2C2FEE94}" destId="{4B6F27E8-D3E0-465E-A48E-3D5E74E6AF72}" srcOrd="0" destOrd="0" parTransId="{F14ED7A6-26F5-4508-975C-527FC354528C}" sibTransId="{F129C058-864A-4A1D-961B-47A5EDBFB594}"/>
    <dgm:cxn modelId="{42C84346-6BD4-499B-8A73-6F59E060290A}" type="presOf" srcId="{01AE2342-92F6-44BC-BC85-55AB2C2FEE94}" destId="{99B9B2AC-326A-4836-8450-1CBC1EFB5838}" srcOrd="0" destOrd="0" presId="urn:microsoft.com/office/officeart/2008/layout/CircularPictureCallout"/>
    <dgm:cxn modelId="{8D595F68-3D63-4410-8F41-F6758C802B38}" type="presOf" srcId="{F129C058-864A-4A1D-961B-47A5EDBFB594}" destId="{1797979C-562B-4C5C-9A93-ACC5827CF804}" srcOrd="0" destOrd="0" presId="urn:microsoft.com/office/officeart/2008/layout/CircularPictureCallout"/>
    <dgm:cxn modelId="{3680F24A-F55D-437D-B3AC-EE5A9A5E342E}" type="presOf" srcId="{4B6F27E8-D3E0-465E-A48E-3D5E74E6AF72}" destId="{1C98761F-AD17-4924-8778-08FDE94D30FD}" srcOrd="0" destOrd="0" presId="urn:microsoft.com/office/officeart/2008/layout/CircularPictureCallout"/>
    <dgm:cxn modelId="{012E8D82-C602-426F-9B21-696E20561816}" type="presParOf" srcId="{99B9B2AC-326A-4836-8450-1CBC1EFB5838}" destId="{27139ED2-0A27-4BC7-954B-AF6CB7506B8F}" srcOrd="0" destOrd="0" presId="urn:microsoft.com/office/officeart/2008/layout/CircularPictureCallout"/>
    <dgm:cxn modelId="{F557FB84-E40A-4E34-B96E-35E500269E18}" type="presParOf" srcId="{27139ED2-0A27-4BC7-954B-AF6CB7506B8F}" destId="{BD7C2A3B-A85D-4D1F-B0FE-4B106E8CCA84}" srcOrd="0" destOrd="0" presId="urn:microsoft.com/office/officeart/2008/layout/CircularPictureCallout"/>
    <dgm:cxn modelId="{005CC538-EBA6-4659-A3B3-A79E677B5221}" type="presParOf" srcId="{BD7C2A3B-A85D-4D1F-B0FE-4B106E8CCA84}" destId="{1797979C-562B-4C5C-9A93-ACC5827CF804}" srcOrd="0" destOrd="0" presId="urn:microsoft.com/office/officeart/2008/layout/CircularPictureCallout"/>
    <dgm:cxn modelId="{6F2D1922-FA36-430A-8D4B-C4E1B7A383C1}" type="presParOf" srcId="{27139ED2-0A27-4BC7-954B-AF6CB7506B8F}" destId="{1C98761F-AD17-4924-8778-08FDE94D30FD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C499AFB-CD9B-4916-B05A-751323083E1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443A364E-8B28-4194-B66C-E76989CA59B6}">
      <dgm:prSet phldrT="[Texto]" custT="1"/>
      <dgm:spPr/>
      <dgm:t>
        <a:bodyPr/>
        <a:lstStyle/>
        <a:p>
          <a:r>
            <a:rPr lang="es-ES" sz="1400" dirty="0">
              <a:solidFill>
                <a:schemeClr val="tx2"/>
              </a:solidFill>
            </a:rPr>
            <a:t>Castells</a:t>
          </a:r>
          <a:endParaRPr lang="es-ES" sz="1800" dirty="0">
            <a:solidFill>
              <a:schemeClr val="tx2"/>
            </a:solidFill>
          </a:endParaRPr>
        </a:p>
      </dgm:t>
    </dgm:pt>
    <dgm:pt modelId="{3C30139C-2B0F-441E-BBB7-6A7901ABFA5B}" type="parTrans" cxnId="{410E32A2-131F-4FE5-A740-78E8B0E1BC6A}">
      <dgm:prSet/>
      <dgm:spPr/>
      <dgm:t>
        <a:bodyPr/>
        <a:lstStyle/>
        <a:p>
          <a:endParaRPr lang="es-ES"/>
        </a:p>
      </dgm:t>
    </dgm:pt>
    <dgm:pt modelId="{4627E838-07F0-4733-A14E-6E11CA314336}" type="sibTrans" cxnId="{410E32A2-131F-4FE5-A740-78E8B0E1BC6A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517501E-C5F4-47E6-8AA0-092930DCA7EC}" type="pres">
      <dgm:prSet presAssocID="{0C499AFB-CD9B-4916-B05A-751323083E19}" presName="Name0" presStyleCnt="0">
        <dgm:presLayoutVars>
          <dgm:chMax val="7"/>
          <dgm:chPref val="7"/>
          <dgm:dir/>
        </dgm:presLayoutVars>
      </dgm:prSet>
      <dgm:spPr/>
    </dgm:pt>
    <dgm:pt modelId="{B8583DDF-8122-4A4B-A1F9-B2F0423023B7}" type="pres">
      <dgm:prSet presAssocID="{0C499AFB-CD9B-4916-B05A-751323083E19}" presName="Name1" presStyleCnt="0"/>
      <dgm:spPr/>
    </dgm:pt>
    <dgm:pt modelId="{E32C593C-8349-419A-99B2-72B4D6770261}" type="pres">
      <dgm:prSet presAssocID="{4627E838-07F0-4733-A14E-6E11CA314336}" presName="picture_1" presStyleCnt="0"/>
      <dgm:spPr/>
    </dgm:pt>
    <dgm:pt modelId="{8C7E7891-33DD-469E-BB86-5B1C0BB8CCA4}" type="pres">
      <dgm:prSet presAssocID="{4627E838-07F0-4733-A14E-6E11CA314336}" presName="pictureRepeatNode" presStyleLbl="alignImgPlace1" presStyleIdx="0" presStyleCnt="1" custScaleX="139493" custScaleY="148470" custLinFactNeighborX="0" custLinFactNeighborY="-27187"/>
      <dgm:spPr/>
    </dgm:pt>
    <dgm:pt modelId="{C187DCF8-01C6-477F-8CFA-4221A866BA37}" type="pres">
      <dgm:prSet presAssocID="{443A364E-8B28-4194-B66C-E76989CA59B6}" presName="text_1" presStyleLbl="node1" presStyleIdx="0" presStyleCnt="0" custScaleX="153479" custScaleY="99999" custLinFactY="70327" custLinFactNeighborY="100000">
        <dgm:presLayoutVars>
          <dgm:bulletEnabled val="1"/>
        </dgm:presLayoutVars>
      </dgm:prSet>
      <dgm:spPr/>
    </dgm:pt>
  </dgm:ptLst>
  <dgm:cxnLst>
    <dgm:cxn modelId="{6394B23A-6C98-4969-94CB-AE70CD779AED}" type="presOf" srcId="{0C499AFB-CD9B-4916-B05A-751323083E19}" destId="{9517501E-C5F4-47E6-8AA0-092930DCA7EC}" srcOrd="0" destOrd="0" presId="urn:microsoft.com/office/officeart/2008/layout/CircularPictureCallout"/>
    <dgm:cxn modelId="{30728A7E-14C6-4716-ABDA-FEA3C6E42D2B}" type="presOf" srcId="{4627E838-07F0-4733-A14E-6E11CA314336}" destId="{8C7E7891-33DD-469E-BB86-5B1C0BB8CCA4}" srcOrd="0" destOrd="0" presId="urn:microsoft.com/office/officeart/2008/layout/CircularPictureCallout"/>
    <dgm:cxn modelId="{D6B84B9F-DEDA-4A7C-AD28-1C9D8A921AAD}" type="presOf" srcId="{443A364E-8B28-4194-B66C-E76989CA59B6}" destId="{C187DCF8-01C6-477F-8CFA-4221A866BA37}" srcOrd="0" destOrd="0" presId="urn:microsoft.com/office/officeart/2008/layout/CircularPictureCallout"/>
    <dgm:cxn modelId="{410E32A2-131F-4FE5-A740-78E8B0E1BC6A}" srcId="{0C499AFB-CD9B-4916-B05A-751323083E19}" destId="{443A364E-8B28-4194-B66C-E76989CA59B6}" srcOrd="0" destOrd="0" parTransId="{3C30139C-2B0F-441E-BBB7-6A7901ABFA5B}" sibTransId="{4627E838-07F0-4733-A14E-6E11CA314336}"/>
    <dgm:cxn modelId="{EA79E189-91E6-4B90-8F69-B1072444C8A6}" type="presParOf" srcId="{9517501E-C5F4-47E6-8AA0-092930DCA7EC}" destId="{B8583DDF-8122-4A4B-A1F9-B2F0423023B7}" srcOrd="0" destOrd="0" presId="urn:microsoft.com/office/officeart/2008/layout/CircularPictureCallout"/>
    <dgm:cxn modelId="{0CAC6E64-BBB1-4F29-94A2-DE959F718665}" type="presParOf" srcId="{B8583DDF-8122-4A4B-A1F9-B2F0423023B7}" destId="{E32C593C-8349-419A-99B2-72B4D6770261}" srcOrd="0" destOrd="0" presId="urn:microsoft.com/office/officeart/2008/layout/CircularPictureCallout"/>
    <dgm:cxn modelId="{87AB629E-B064-43E5-9DF7-F45E20723584}" type="presParOf" srcId="{E32C593C-8349-419A-99B2-72B4D6770261}" destId="{8C7E7891-33DD-469E-BB86-5B1C0BB8CCA4}" srcOrd="0" destOrd="0" presId="urn:microsoft.com/office/officeart/2008/layout/CircularPictureCallout"/>
    <dgm:cxn modelId="{C4EA7C3C-FAD1-4017-B7CC-E0626E90A069}" type="presParOf" srcId="{B8583DDF-8122-4A4B-A1F9-B2F0423023B7}" destId="{C187DCF8-01C6-477F-8CFA-4221A866BA3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17DF17-4EF9-4A2B-8E27-2A44851BCB28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ES"/>
        </a:p>
      </dgm:t>
    </dgm:pt>
    <dgm:pt modelId="{A5E50B72-319D-41A4-B57C-403F65DE9B10}">
      <dgm:prSet phldrT="[Texto]" custT="1"/>
      <dgm:spPr/>
      <dgm:t>
        <a:bodyPr/>
        <a:lstStyle/>
        <a:p>
          <a:r>
            <a:rPr lang="es-ES" sz="1600" dirty="0"/>
            <a:t>Blockchain</a:t>
          </a:r>
          <a:r>
            <a:rPr lang="es-ES" sz="1200" dirty="0"/>
            <a:t> </a:t>
          </a:r>
          <a:r>
            <a:rPr lang="es-ES" sz="1600" dirty="0"/>
            <a:t>1.0</a:t>
          </a:r>
          <a:endParaRPr lang="es-ES" sz="1200" dirty="0"/>
        </a:p>
      </dgm:t>
    </dgm:pt>
    <dgm:pt modelId="{426BF259-E736-4234-B833-068F5E3546D4}" type="parTrans" cxnId="{52B3FC08-BA87-41F8-99EC-5800AF0348A7}">
      <dgm:prSet/>
      <dgm:spPr/>
      <dgm:t>
        <a:bodyPr/>
        <a:lstStyle/>
        <a:p>
          <a:endParaRPr lang="es-ES"/>
        </a:p>
      </dgm:t>
    </dgm:pt>
    <dgm:pt modelId="{CF5FCBB1-6EB9-4463-ABFE-84EFD349511C}" type="sibTrans" cxnId="{52B3FC08-BA87-41F8-99EC-5800AF0348A7}">
      <dgm:prSet/>
      <dgm:spPr/>
      <dgm:t>
        <a:bodyPr/>
        <a:lstStyle/>
        <a:p>
          <a:endParaRPr lang="es-ES"/>
        </a:p>
      </dgm:t>
    </dgm:pt>
    <dgm:pt modelId="{2B9CEA08-CDF0-4473-9513-93DE652DCBA0}">
      <dgm:prSet phldrT="[Texto]"/>
      <dgm:spPr/>
      <dgm:t>
        <a:bodyPr/>
        <a:lstStyle/>
        <a:p>
          <a:r>
            <a:rPr lang="es-ES" dirty="0"/>
            <a:t>Criptomonedas</a:t>
          </a:r>
        </a:p>
      </dgm:t>
    </dgm:pt>
    <dgm:pt modelId="{320D58FB-A970-4EFE-9B47-74D6CBBF4DE6}" type="parTrans" cxnId="{D45B9B7B-156B-4B71-8C9A-C152B146B0C9}">
      <dgm:prSet/>
      <dgm:spPr/>
      <dgm:t>
        <a:bodyPr/>
        <a:lstStyle/>
        <a:p>
          <a:endParaRPr lang="es-ES"/>
        </a:p>
      </dgm:t>
    </dgm:pt>
    <dgm:pt modelId="{B4801603-811B-477C-A728-FE0508969381}" type="sibTrans" cxnId="{D45B9B7B-156B-4B71-8C9A-C152B146B0C9}">
      <dgm:prSet/>
      <dgm:spPr/>
      <dgm:t>
        <a:bodyPr/>
        <a:lstStyle/>
        <a:p>
          <a:endParaRPr lang="es-ES"/>
        </a:p>
      </dgm:t>
    </dgm:pt>
    <dgm:pt modelId="{5D318449-1DA9-4D17-B120-C348CF24C838}">
      <dgm:prSet phldrT="[Texto]" custT="1"/>
      <dgm:spPr/>
      <dgm:t>
        <a:bodyPr/>
        <a:lstStyle/>
        <a:p>
          <a:r>
            <a:rPr lang="es-ES" sz="1600" dirty="0"/>
            <a:t>Blockchain</a:t>
          </a:r>
          <a:r>
            <a:rPr lang="es-ES" sz="1200" dirty="0"/>
            <a:t> </a:t>
          </a:r>
          <a:r>
            <a:rPr lang="es-ES" sz="1600" dirty="0"/>
            <a:t>2.0</a:t>
          </a:r>
          <a:endParaRPr lang="es-ES" sz="1200" dirty="0"/>
        </a:p>
      </dgm:t>
    </dgm:pt>
    <dgm:pt modelId="{7F608D79-C9D6-4EF2-B5A5-0420564A3968}" type="parTrans" cxnId="{CD08E579-FBDE-44C0-A5A3-C16FA7A8CC07}">
      <dgm:prSet/>
      <dgm:spPr/>
      <dgm:t>
        <a:bodyPr/>
        <a:lstStyle/>
        <a:p>
          <a:endParaRPr lang="es-ES"/>
        </a:p>
      </dgm:t>
    </dgm:pt>
    <dgm:pt modelId="{F6CFAC29-E234-4CD4-853F-FE3270327FF2}" type="sibTrans" cxnId="{CD08E579-FBDE-44C0-A5A3-C16FA7A8CC07}">
      <dgm:prSet/>
      <dgm:spPr/>
      <dgm:t>
        <a:bodyPr/>
        <a:lstStyle/>
        <a:p>
          <a:endParaRPr lang="es-ES"/>
        </a:p>
      </dgm:t>
    </dgm:pt>
    <dgm:pt modelId="{3ED2A4F9-659A-4075-9033-CAD60A4C8A3A}">
      <dgm:prSet phldrT="[Texto]"/>
      <dgm:spPr/>
      <dgm:t>
        <a:bodyPr/>
        <a:lstStyle/>
        <a:p>
          <a:r>
            <a:rPr lang="es-ES" dirty="0"/>
            <a:t>Contratos Inteligentes</a:t>
          </a:r>
        </a:p>
      </dgm:t>
    </dgm:pt>
    <dgm:pt modelId="{CE0B60C9-BEBB-4382-B4C1-59CA807E253F}" type="parTrans" cxnId="{7A1CF122-19F2-456F-96FA-71FDE8B2FD7C}">
      <dgm:prSet/>
      <dgm:spPr/>
      <dgm:t>
        <a:bodyPr/>
        <a:lstStyle/>
        <a:p>
          <a:endParaRPr lang="es-ES"/>
        </a:p>
      </dgm:t>
    </dgm:pt>
    <dgm:pt modelId="{4DB2866D-FDC5-4FBC-84B0-00F238830EC8}" type="sibTrans" cxnId="{7A1CF122-19F2-456F-96FA-71FDE8B2FD7C}">
      <dgm:prSet/>
      <dgm:spPr/>
      <dgm:t>
        <a:bodyPr/>
        <a:lstStyle/>
        <a:p>
          <a:endParaRPr lang="es-ES"/>
        </a:p>
      </dgm:t>
    </dgm:pt>
    <dgm:pt modelId="{EB33B7E3-E3CE-454A-A084-3E80B238676F}">
      <dgm:prSet phldrT="[Texto]" custT="1"/>
      <dgm:spPr/>
      <dgm:t>
        <a:bodyPr/>
        <a:lstStyle/>
        <a:p>
          <a:r>
            <a:rPr lang="es-ES" sz="1600" dirty="0"/>
            <a:t>Blockchain</a:t>
          </a:r>
          <a:r>
            <a:rPr lang="es-ES" sz="1200" dirty="0"/>
            <a:t> </a:t>
          </a:r>
          <a:r>
            <a:rPr lang="es-ES" sz="1600" dirty="0"/>
            <a:t>3.0</a:t>
          </a:r>
          <a:endParaRPr lang="es-ES" sz="1200" dirty="0"/>
        </a:p>
      </dgm:t>
    </dgm:pt>
    <dgm:pt modelId="{29531612-4BD8-4468-B18E-303130283197}" type="parTrans" cxnId="{4D4A97CB-4D4D-45E8-8601-E5082EB81708}">
      <dgm:prSet/>
      <dgm:spPr/>
      <dgm:t>
        <a:bodyPr/>
        <a:lstStyle/>
        <a:p>
          <a:endParaRPr lang="es-ES"/>
        </a:p>
      </dgm:t>
    </dgm:pt>
    <dgm:pt modelId="{579AE0D6-C413-4B85-A247-F9040F57D43D}" type="sibTrans" cxnId="{4D4A97CB-4D4D-45E8-8601-E5082EB81708}">
      <dgm:prSet/>
      <dgm:spPr/>
      <dgm:t>
        <a:bodyPr/>
        <a:lstStyle/>
        <a:p>
          <a:endParaRPr lang="es-ES"/>
        </a:p>
      </dgm:t>
    </dgm:pt>
    <dgm:pt modelId="{1BD10386-3F10-471D-943C-8C867E1B2DA2}">
      <dgm:prSet phldrT="[Texto]"/>
      <dgm:spPr/>
      <dgm:t>
        <a:bodyPr/>
        <a:lstStyle/>
        <a:p>
          <a:r>
            <a:rPr lang="es-ES" dirty="0"/>
            <a:t>Dapps Aplicaciones Descentralizadas</a:t>
          </a:r>
        </a:p>
      </dgm:t>
    </dgm:pt>
    <dgm:pt modelId="{2F91B9D3-AE68-4B52-B376-2A963CBF76D2}" type="parTrans" cxnId="{615BDA66-C655-40BC-84A1-DBE428A95344}">
      <dgm:prSet/>
      <dgm:spPr/>
      <dgm:t>
        <a:bodyPr/>
        <a:lstStyle/>
        <a:p>
          <a:endParaRPr lang="es-ES"/>
        </a:p>
      </dgm:t>
    </dgm:pt>
    <dgm:pt modelId="{83540A54-3261-4B91-B2E5-C9ED9381A1F1}" type="sibTrans" cxnId="{615BDA66-C655-40BC-84A1-DBE428A95344}">
      <dgm:prSet/>
      <dgm:spPr/>
      <dgm:t>
        <a:bodyPr/>
        <a:lstStyle/>
        <a:p>
          <a:endParaRPr lang="es-ES"/>
        </a:p>
      </dgm:t>
    </dgm:pt>
    <dgm:pt modelId="{1C635D26-E224-4004-A923-DC5097CB821F}">
      <dgm:prSet phldrT="[Texto]" custT="1"/>
      <dgm:spPr/>
      <dgm:t>
        <a:bodyPr/>
        <a:lstStyle/>
        <a:p>
          <a:r>
            <a:rPr lang="es-ES" sz="1600" dirty="0"/>
            <a:t>Blockchain</a:t>
          </a:r>
          <a:r>
            <a:rPr lang="es-ES" sz="1200" dirty="0"/>
            <a:t> </a:t>
          </a:r>
          <a:r>
            <a:rPr lang="es-ES" sz="1600" dirty="0"/>
            <a:t>4.0</a:t>
          </a:r>
          <a:endParaRPr lang="es-ES" sz="1200" dirty="0"/>
        </a:p>
      </dgm:t>
    </dgm:pt>
    <dgm:pt modelId="{801868D8-DD79-4993-9DF1-49D1C9FC7F44}" type="parTrans" cxnId="{88F41508-2D6E-48EB-904D-3837D6DF4222}">
      <dgm:prSet/>
      <dgm:spPr/>
      <dgm:t>
        <a:bodyPr/>
        <a:lstStyle/>
        <a:p>
          <a:endParaRPr lang="es-ES"/>
        </a:p>
      </dgm:t>
    </dgm:pt>
    <dgm:pt modelId="{C16ED2EA-E90D-4FD4-8B23-DBCAF92E304F}" type="sibTrans" cxnId="{88F41508-2D6E-48EB-904D-3837D6DF4222}">
      <dgm:prSet/>
      <dgm:spPr/>
      <dgm:t>
        <a:bodyPr/>
        <a:lstStyle/>
        <a:p>
          <a:endParaRPr lang="es-ES"/>
        </a:p>
      </dgm:t>
    </dgm:pt>
    <dgm:pt modelId="{6421E074-0139-4E58-9476-663DA8E79EF9}">
      <dgm:prSet phldrT="[Texto]"/>
      <dgm:spPr/>
      <dgm:t>
        <a:bodyPr/>
        <a:lstStyle/>
        <a:p>
          <a:r>
            <a:rPr lang="es-ES" dirty="0"/>
            <a:t>Web 3.0, Metaverso</a:t>
          </a:r>
        </a:p>
      </dgm:t>
    </dgm:pt>
    <dgm:pt modelId="{B76634CF-81A9-4756-8815-76188FC9039B}" type="parTrans" cxnId="{8F8C7FA8-BC6B-4900-926D-A5255DAF90DA}">
      <dgm:prSet/>
      <dgm:spPr/>
      <dgm:t>
        <a:bodyPr/>
        <a:lstStyle/>
        <a:p>
          <a:endParaRPr lang="es-ES"/>
        </a:p>
      </dgm:t>
    </dgm:pt>
    <dgm:pt modelId="{9B07FB8D-7336-4D37-89F4-2A98BDA33B84}" type="sibTrans" cxnId="{8F8C7FA8-BC6B-4900-926D-A5255DAF90DA}">
      <dgm:prSet/>
      <dgm:spPr/>
      <dgm:t>
        <a:bodyPr/>
        <a:lstStyle/>
        <a:p>
          <a:endParaRPr lang="es-ES"/>
        </a:p>
      </dgm:t>
    </dgm:pt>
    <dgm:pt modelId="{F7F8A387-DDA3-45F8-B1E1-B67FEEF0412B}" type="pres">
      <dgm:prSet presAssocID="{4F17DF17-4EF9-4A2B-8E27-2A44851BCB28}" presName="linearFlow" presStyleCnt="0">
        <dgm:presLayoutVars>
          <dgm:dir/>
          <dgm:animLvl val="lvl"/>
          <dgm:resizeHandles val="exact"/>
        </dgm:presLayoutVars>
      </dgm:prSet>
      <dgm:spPr/>
    </dgm:pt>
    <dgm:pt modelId="{F573313B-F222-412C-A3D5-4C4344324697}" type="pres">
      <dgm:prSet presAssocID="{A5E50B72-319D-41A4-B57C-403F65DE9B10}" presName="composite" presStyleCnt="0"/>
      <dgm:spPr/>
    </dgm:pt>
    <dgm:pt modelId="{6DCAF440-5C91-46B0-8CD5-0E4B81027D44}" type="pres">
      <dgm:prSet presAssocID="{A5E50B72-319D-41A4-B57C-403F65DE9B1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7B904C5-BC63-4A78-9A83-5E3B6683D395}" type="pres">
      <dgm:prSet presAssocID="{A5E50B72-319D-41A4-B57C-403F65DE9B10}" presName="parSh" presStyleLbl="node1" presStyleIdx="0" presStyleCnt="4"/>
      <dgm:spPr/>
    </dgm:pt>
    <dgm:pt modelId="{70709BD7-2CB6-4332-9E51-9136F759C5F1}" type="pres">
      <dgm:prSet presAssocID="{A5E50B72-319D-41A4-B57C-403F65DE9B10}" presName="desTx" presStyleLbl="fgAcc1" presStyleIdx="0" presStyleCnt="4">
        <dgm:presLayoutVars>
          <dgm:bulletEnabled val="1"/>
        </dgm:presLayoutVars>
      </dgm:prSet>
      <dgm:spPr/>
    </dgm:pt>
    <dgm:pt modelId="{10B477D9-0C54-491E-97EB-090C8D803A75}" type="pres">
      <dgm:prSet presAssocID="{CF5FCBB1-6EB9-4463-ABFE-84EFD349511C}" presName="sibTrans" presStyleLbl="sibTrans2D1" presStyleIdx="0" presStyleCnt="3"/>
      <dgm:spPr/>
    </dgm:pt>
    <dgm:pt modelId="{71144D8C-F723-4CBD-A59A-20CDB9C8B4A1}" type="pres">
      <dgm:prSet presAssocID="{CF5FCBB1-6EB9-4463-ABFE-84EFD349511C}" presName="connTx" presStyleLbl="sibTrans2D1" presStyleIdx="0" presStyleCnt="3"/>
      <dgm:spPr/>
    </dgm:pt>
    <dgm:pt modelId="{78C168E2-626C-43B6-96A6-F398EAE42E91}" type="pres">
      <dgm:prSet presAssocID="{5D318449-1DA9-4D17-B120-C348CF24C838}" presName="composite" presStyleCnt="0"/>
      <dgm:spPr/>
    </dgm:pt>
    <dgm:pt modelId="{27C7F598-6215-440D-955B-BC406C44E529}" type="pres">
      <dgm:prSet presAssocID="{5D318449-1DA9-4D17-B120-C348CF24C83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252D86-2A53-455A-8CC5-041586919DA9}" type="pres">
      <dgm:prSet presAssocID="{5D318449-1DA9-4D17-B120-C348CF24C838}" presName="parSh" presStyleLbl="node1" presStyleIdx="1" presStyleCnt="4"/>
      <dgm:spPr/>
    </dgm:pt>
    <dgm:pt modelId="{EE2F34E1-5FCC-47A1-929C-F7C567EA2498}" type="pres">
      <dgm:prSet presAssocID="{5D318449-1DA9-4D17-B120-C348CF24C838}" presName="desTx" presStyleLbl="fgAcc1" presStyleIdx="1" presStyleCnt="4">
        <dgm:presLayoutVars>
          <dgm:bulletEnabled val="1"/>
        </dgm:presLayoutVars>
      </dgm:prSet>
      <dgm:spPr/>
    </dgm:pt>
    <dgm:pt modelId="{CF1CB38F-FE57-4A0D-AAAA-DE71B678A804}" type="pres">
      <dgm:prSet presAssocID="{F6CFAC29-E234-4CD4-853F-FE3270327FF2}" presName="sibTrans" presStyleLbl="sibTrans2D1" presStyleIdx="1" presStyleCnt="3"/>
      <dgm:spPr/>
    </dgm:pt>
    <dgm:pt modelId="{1EA1DA14-4159-401E-8197-1F1B6BD913F9}" type="pres">
      <dgm:prSet presAssocID="{F6CFAC29-E234-4CD4-853F-FE3270327FF2}" presName="connTx" presStyleLbl="sibTrans2D1" presStyleIdx="1" presStyleCnt="3"/>
      <dgm:spPr/>
    </dgm:pt>
    <dgm:pt modelId="{3B97F2F6-DC92-448B-8322-2780A20332D3}" type="pres">
      <dgm:prSet presAssocID="{EB33B7E3-E3CE-454A-A084-3E80B238676F}" presName="composite" presStyleCnt="0"/>
      <dgm:spPr/>
    </dgm:pt>
    <dgm:pt modelId="{9B5C49CD-2C04-4FAD-85FF-A6424EE0D832}" type="pres">
      <dgm:prSet presAssocID="{EB33B7E3-E3CE-454A-A084-3E80B238676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00B83A3-5BF2-4C74-9829-48605582AA83}" type="pres">
      <dgm:prSet presAssocID="{EB33B7E3-E3CE-454A-A084-3E80B238676F}" presName="parSh" presStyleLbl="node1" presStyleIdx="2" presStyleCnt="4"/>
      <dgm:spPr/>
    </dgm:pt>
    <dgm:pt modelId="{F00B4F31-8EB6-4C68-8713-2536DC5753E7}" type="pres">
      <dgm:prSet presAssocID="{EB33B7E3-E3CE-454A-A084-3E80B238676F}" presName="desTx" presStyleLbl="fgAcc1" presStyleIdx="2" presStyleCnt="4">
        <dgm:presLayoutVars>
          <dgm:bulletEnabled val="1"/>
        </dgm:presLayoutVars>
      </dgm:prSet>
      <dgm:spPr/>
    </dgm:pt>
    <dgm:pt modelId="{72C5EEA4-BB67-41A4-88F3-AB1443CC069A}" type="pres">
      <dgm:prSet presAssocID="{579AE0D6-C413-4B85-A247-F9040F57D43D}" presName="sibTrans" presStyleLbl="sibTrans2D1" presStyleIdx="2" presStyleCnt="3"/>
      <dgm:spPr/>
    </dgm:pt>
    <dgm:pt modelId="{C4F269AF-3399-4B5A-8F46-BAD96008BA8D}" type="pres">
      <dgm:prSet presAssocID="{579AE0D6-C413-4B85-A247-F9040F57D43D}" presName="connTx" presStyleLbl="sibTrans2D1" presStyleIdx="2" presStyleCnt="3"/>
      <dgm:spPr/>
    </dgm:pt>
    <dgm:pt modelId="{ECAD613C-3ACF-401E-A7A1-9EB4A968693B}" type="pres">
      <dgm:prSet presAssocID="{1C635D26-E224-4004-A923-DC5097CB821F}" presName="composite" presStyleCnt="0"/>
      <dgm:spPr/>
    </dgm:pt>
    <dgm:pt modelId="{2A6C3C45-19B7-4784-A235-D06000946B47}" type="pres">
      <dgm:prSet presAssocID="{1C635D26-E224-4004-A923-DC5097CB821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D4834-6FA1-4B88-8D1E-43F4F717EC73}" type="pres">
      <dgm:prSet presAssocID="{1C635D26-E224-4004-A923-DC5097CB821F}" presName="parSh" presStyleLbl="node1" presStyleIdx="3" presStyleCnt="4"/>
      <dgm:spPr/>
    </dgm:pt>
    <dgm:pt modelId="{E76FCFA9-E377-45BB-AF28-CFD8DE8E7B2B}" type="pres">
      <dgm:prSet presAssocID="{1C635D26-E224-4004-A923-DC5097CB821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8F41508-2D6E-48EB-904D-3837D6DF4222}" srcId="{4F17DF17-4EF9-4A2B-8E27-2A44851BCB28}" destId="{1C635D26-E224-4004-A923-DC5097CB821F}" srcOrd="3" destOrd="0" parTransId="{801868D8-DD79-4993-9DF1-49D1C9FC7F44}" sibTransId="{C16ED2EA-E90D-4FD4-8B23-DBCAF92E304F}"/>
    <dgm:cxn modelId="{52B3FC08-BA87-41F8-99EC-5800AF0348A7}" srcId="{4F17DF17-4EF9-4A2B-8E27-2A44851BCB28}" destId="{A5E50B72-319D-41A4-B57C-403F65DE9B10}" srcOrd="0" destOrd="0" parTransId="{426BF259-E736-4234-B833-068F5E3546D4}" sibTransId="{CF5FCBB1-6EB9-4463-ABFE-84EFD349511C}"/>
    <dgm:cxn modelId="{C068BD0E-4180-4F27-86B3-7E686AB17673}" type="presOf" srcId="{1C635D26-E224-4004-A923-DC5097CB821F}" destId="{397D4834-6FA1-4B88-8D1E-43F4F717EC73}" srcOrd="1" destOrd="0" presId="urn:microsoft.com/office/officeart/2005/8/layout/process3"/>
    <dgm:cxn modelId="{7A1E6912-349D-4790-8F47-84924CBAF2E2}" type="presOf" srcId="{1BD10386-3F10-471D-943C-8C867E1B2DA2}" destId="{F00B4F31-8EB6-4C68-8713-2536DC5753E7}" srcOrd="0" destOrd="0" presId="urn:microsoft.com/office/officeart/2005/8/layout/process3"/>
    <dgm:cxn modelId="{7A1CF122-19F2-456F-96FA-71FDE8B2FD7C}" srcId="{5D318449-1DA9-4D17-B120-C348CF24C838}" destId="{3ED2A4F9-659A-4075-9033-CAD60A4C8A3A}" srcOrd="0" destOrd="0" parTransId="{CE0B60C9-BEBB-4382-B4C1-59CA807E253F}" sibTransId="{4DB2866D-FDC5-4FBC-84B0-00F238830EC8}"/>
    <dgm:cxn modelId="{04FFB026-3FF1-417C-9C30-97760373C76E}" type="presOf" srcId="{2B9CEA08-CDF0-4473-9513-93DE652DCBA0}" destId="{70709BD7-2CB6-4332-9E51-9136F759C5F1}" srcOrd="0" destOrd="0" presId="urn:microsoft.com/office/officeart/2005/8/layout/process3"/>
    <dgm:cxn modelId="{2ACFF134-88DA-44E2-99D4-CEBB15450694}" type="presOf" srcId="{A5E50B72-319D-41A4-B57C-403F65DE9B10}" destId="{6DCAF440-5C91-46B0-8CD5-0E4B81027D44}" srcOrd="0" destOrd="0" presId="urn:microsoft.com/office/officeart/2005/8/layout/process3"/>
    <dgm:cxn modelId="{24793D42-A2E6-4538-A1DE-1F8D4D092383}" type="presOf" srcId="{EB33B7E3-E3CE-454A-A084-3E80B238676F}" destId="{9B5C49CD-2C04-4FAD-85FF-A6424EE0D832}" srcOrd="0" destOrd="0" presId="urn:microsoft.com/office/officeart/2005/8/layout/process3"/>
    <dgm:cxn modelId="{4639D265-206B-486D-9297-6E2475619627}" type="presOf" srcId="{3ED2A4F9-659A-4075-9033-CAD60A4C8A3A}" destId="{EE2F34E1-5FCC-47A1-929C-F7C567EA2498}" srcOrd="0" destOrd="0" presId="urn:microsoft.com/office/officeart/2005/8/layout/process3"/>
    <dgm:cxn modelId="{615BDA66-C655-40BC-84A1-DBE428A95344}" srcId="{EB33B7E3-E3CE-454A-A084-3E80B238676F}" destId="{1BD10386-3F10-471D-943C-8C867E1B2DA2}" srcOrd="0" destOrd="0" parTransId="{2F91B9D3-AE68-4B52-B376-2A963CBF76D2}" sibTransId="{83540A54-3261-4B91-B2E5-C9ED9381A1F1}"/>
    <dgm:cxn modelId="{05F91458-695B-44CE-95F6-748E09986874}" type="presOf" srcId="{5D318449-1DA9-4D17-B120-C348CF24C838}" destId="{27C7F598-6215-440D-955B-BC406C44E529}" srcOrd="0" destOrd="0" presId="urn:microsoft.com/office/officeart/2005/8/layout/process3"/>
    <dgm:cxn modelId="{CD08E579-FBDE-44C0-A5A3-C16FA7A8CC07}" srcId="{4F17DF17-4EF9-4A2B-8E27-2A44851BCB28}" destId="{5D318449-1DA9-4D17-B120-C348CF24C838}" srcOrd="1" destOrd="0" parTransId="{7F608D79-C9D6-4EF2-B5A5-0420564A3968}" sibTransId="{F6CFAC29-E234-4CD4-853F-FE3270327FF2}"/>
    <dgm:cxn modelId="{D45B9B7B-156B-4B71-8C9A-C152B146B0C9}" srcId="{A5E50B72-319D-41A4-B57C-403F65DE9B10}" destId="{2B9CEA08-CDF0-4473-9513-93DE652DCBA0}" srcOrd="0" destOrd="0" parTransId="{320D58FB-A970-4EFE-9B47-74D6CBBF4DE6}" sibTransId="{B4801603-811B-477C-A728-FE0508969381}"/>
    <dgm:cxn modelId="{A6576994-47A3-48E8-9F96-094790470564}" type="presOf" srcId="{A5E50B72-319D-41A4-B57C-403F65DE9B10}" destId="{B7B904C5-BC63-4A78-9A83-5E3B6683D395}" srcOrd="1" destOrd="0" presId="urn:microsoft.com/office/officeart/2005/8/layout/process3"/>
    <dgm:cxn modelId="{123CDB9A-C7EB-4A23-9BE4-ABB6E9D6D879}" type="presOf" srcId="{CF5FCBB1-6EB9-4463-ABFE-84EFD349511C}" destId="{71144D8C-F723-4CBD-A59A-20CDB9C8B4A1}" srcOrd="1" destOrd="0" presId="urn:microsoft.com/office/officeart/2005/8/layout/process3"/>
    <dgm:cxn modelId="{8F8C7FA8-BC6B-4900-926D-A5255DAF90DA}" srcId="{1C635D26-E224-4004-A923-DC5097CB821F}" destId="{6421E074-0139-4E58-9476-663DA8E79EF9}" srcOrd="0" destOrd="0" parTransId="{B76634CF-81A9-4756-8815-76188FC9039B}" sibTransId="{9B07FB8D-7336-4D37-89F4-2A98BDA33B84}"/>
    <dgm:cxn modelId="{1ACB1BB2-DDA2-4509-ABE3-5BA41DB86EE0}" type="presOf" srcId="{F6CFAC29-E234-4CD4-853F-FE3270327FF2}" destId="{CF1CB38F-FE57-4A0D-AAAA-DE71B678A804}" srcOrd="0" destOrd="0" presId="urn:microsoft.com/office/officeart/2005/8/layout/process3"/>
    <dgm:cxn modelId="{A9D68DB7-18B7-48C4-9844-AA60E561F57E}" type="presOf" srcId="{EB33B7E3-E3CE-454A-A084-3E80B238676F}" destId="{800B83A3-5BF2-4C74-9829-48605582AA83}" srcOrd="1" destOrd="0" presId="urn:microsoft.com/office/officeart/2005/8/layout/process3"/>
    <dgm:cxn modelId="{4D4A97CB-4D4D-45E8-8601-E5082EB81708}" srcId="{4F17DF17-4EF9-4A2B-8E27-2A44851BCB28}" destId="{EB33B7E3-E3CE-454A-A084-3E80B238676F}" srcOrd="2" destOrd="0" parTransId="{29531612-4BD8-4468-B18E-303130283197}" sibTransId="{579AE0D6-C413-4B85-A247-F9040F57D43D}"/>
    <dgm:cxn modelId="{4A8A75D2-4C74-4978-B858-3B255064D13C}" type="presOf" srcId="{CF5FCBB1-6EB9-4463-ABFE-84EFD349511C}" destId="{10B477D9-0C54-491E-97EB-090C8D803A75}" srcOrd="0" destOrd="0" presId="urn:microsoft.com/office/officeart/2005/8/layout/process3"/>
    <dgm:cxn modelId="{D811C8D3-1A4F-478B-B52D-CDDF924B052D}" type="presOf" srcId="{F6CFAC29-E234-4CD4-853F-FE3270327FF2}" destId="{1EA1DA14-4159-401E-8197-1F1B6BD913F9}" srcOrd="1" destOrd="0" presId="urn:microsoft.com/office/officeart/2005/8/layout/process3"/>
    <dgm:cxn modelId="{D31883E3-7D07-46C5-9837-D1D65329A04E}" type="presOf" srcId="{4F17DF17-4EF9-4A2B-8E27-2A44851BCB28}" destId="{F7F8A387-DDA3-45F8-B1E1-B67FEEF0412B}" srcOrd="0" destOrd="0" presId="urn:microsoft.com/office/officeart/2005/8/layout/process3"/>
    <dgm:cxn modelId="{4524E6E5-918F-4E97-B402-734370A0BDD9}" type="presOf" srcId="{579AE0D6-C413-4B85-A247-F9040F57D43D}" destId="{72C5EEA4-BB67-41A4-88F3-AB1443CC069A}" srcOrd="0" destOrd="0" presId="urn:microsoft.com/office/officeart/2005/8/layout/process3"/>
    <dgm:cxn modelId="{B47B6CED-B640-43A6-B181-4D6989068FBE}" type="presOf" srcId="{1C635D26-E224-4004-A923-DC5097CB821F}" destId="{2A6C3C45-19B7-4784-A235-D06000946B47}" srcOrd="0" destOrd="0" presId="urn:microsoft.com/office/officeart/2005/8/layout/process3"/>
    <dgm:cxn modelId="{57CE6DF2-95AB-4C1A-A872-C463ED77C7B4}" type="presOf" srcId="{6421E074-0139-4E58-9476-663DA8E79EF9}" destId="{E76FCFA9-E377-45BB-AF28-CFD8DE8E7B2B}" srcOrd="0" destOrd="0" presId="urn:microsoft.com/office/officeart/2005/8/layout/process3"/>
    <dgm:cxn modelId="{E6C60BF4-DC25-42CF-899B-1C00237382C7}" type="presOf" srcId="{5D318449-1DA9-4D17-B120-C348CF24C838}" destId="{7F252D86-2A53-455A-8CC5-041586919DA9}" srcOrd="1" destOrd="0" presId="urn:microsoft.com/office/officeart/2005/8/layout/process3"/>
    <dgm:cxn modelId="{D40274F9-0FD3-42F4-9249-1BD0FCB8F30A}" type="presOf" srcId="{579AE0D6-C413-4B85-A247-F9040F57D43D}" destId="{C4F269AF-3399-4B5A-8F46-BAD96008BA8D}" srcOrd="1" destOrd="0" presId="urn:microsoft.com/office/officeart/2005/8/layout/process3"/>
    <dgm:cxn modelId="{956532D7-0BE2-4510-AD58-0574A1A947AD}" type="presParOf" srcId="{F7F8A387-DDA3-45F8-B1E1-B67FEEF0412B}" destId="{F573313B-F222-412C-A3D5-4C4344324697}" srcOrd="0" destOrd="0" presId="urn:microsoft.com/office/officeart/2005/8/layout/process3"/>
    <dgm:cxn modelId="{97C1507D-09F5-4FFB-8CB9-AC7C60CFD08A}" type="presParOf" srcId="{F573313B-F222-412C-A3D5-4C4344324697}" destId="{6DCAF440-5C91-46B0-8CD5-0E4B81027D44}" srcOrd="0" destOrd="0" presId="urn:microsoft.com/office/officeart/2005/8/layout/process3"/>
    <dgm:cxn modelId="{F888D1FA-81FF-46C6-898B-ABCEB2A76262}" type="presParOf" srcId="{F573313B-F222-412C-A3D5-4C4344324697}" destId="{B7B904C5-BC63-4A78-9A83-5E3B6683D395}" srcOrd="1" destOrd="0" presId="urn:microsoft.com/office/officeart/2005/8/layout/process3"/>
    <dgm:cxn modelId="{139B9927-E87E-4A77-8100-7F33EF3C9A74}" type="presParOf" srcId="{F573313B-F222-412C-A3D5-4C4344324697}" destId="{70709BD7-2CB6-4332-9E51-9136F759C5F1}" srcOrd="2" destOrd="0" presId="urn:microsoft.com/office/officeart/2005/8/layout/process3"/>
    <dgm:cxn modelId="{5EF732AF-58EB-44AB-8A0B-19D48E04565C}" type="presParOf" srcId="{F7F8A387-DDA3-45F8-B1E1-B67FEEF0412B}" destId="{10B477D9-0C54-491E-97EB-090C8D803A75}" srcOrd="1" destOrd="0" presId="urn:microsoft.com/office/officeart/2005/8/layout/process3"/>
    <dgm:cxn modelId="{CC232E5C-0D06-4499-94FB-CA169378869F}" type="presParOf" srcId="{10B477D9-0C54-491E-97EB-090C8D803A75}" destId="{71144D8C-F723-4CBD-A59A-20CDB9C8B4A1}" srcOrd="0" destOrd="0" presId="urn:microsoft.com/office/officeart/2005/8/layout/process3"/>
    <dgm:cxn modelId="{7071E037-3C07-4D86-9650-A343A9505381}" type="presParOf" srcId="{F7F8A387-DDA3-45F8-B1E1-B67FEEF0412B}" destId="{78C168E2-626C-43B6-96A6-F398EAE42E91}" srcOrd="2" destOrd="0" presId="urn:microsoft.com/office/officeart/2005/8/layout/process3"/>
    <dgm:cxn modelId="{3A3F850B-593D-427F-9475-46974AA42117}" type="presParOf" srcId="{78C168E2-626C-43B6-96A6-F398EAE42E91}" destId="{27C7F598-6215-440D-955B-BC406C44E529}" srcOrd="0" destOrd="0" presId="urn:microsoft.com/office/officeart/2005/8/layout/process3"/>
    <dgm:cxn modelId="{AB33E5E5-31A4-4002-876B-2F2A1E935CED}" type="presParOf" srcId="{78C168E2-626C-43B6-96A6-F398EAE42E91}" destId="{7F252D86-2A53-455A-8CC5-041586919DA9}" srcOrd="1" destOrd="0" presId="urn:microsoft.com/office/officeart/2005/8/layout/process3"/>
    <dgm:cxn modelId="{5BFA8DBC-D161-4002-A921-553DD84148E2}" type="presParOf" srcId="{78C168E2-626C-43B6-96A6-F398EAE42E91}" destId="{EE2F34E1-5FCC-47A1-929C-F7C567EA2498}" srcOrd="2" destOrd="0" presId="urn:microsoft.com/office/officeart/2005/8/layout/process3"/>
    <dgm:cxn modelId="{6AB7CC93-AA8F-4CFF-AC34-84A39A1396A7}" type="presParOf" srcId="{F7F8A387-DDA3-45F8-B1E1-B67FEEF0412B}" destId="{CF1CB38F-FE57-4A0D-AAAA-DE71B678A804}" srcOrd="3" destOrd="0" presId="urn:microsoft.com/office/officeart/2005/8/layout/process3"/>
    <dgm:cxn modelId="{754C3858-5D73-419B-9BB9-7032359070D5}" type="presParOf" srcId="{CF1CB38F-FE57-4A0D-AAAA-DE71B678A804}" destId="{1EA1DA14-4159-401E-8197-1F1B6BD913F9}" srcOrd="0" destOrd="0" presId="urn:microsoft.com/office/officeart/2005/8/layout/process3"/>
    <dgm:cxn modelId="{828600C4-66F2-4765-96D5-64B7B60EC244}" type="presParOf" srcId="{F7F8A387-DDA3-45F8-B1E1-B67FEEF0412B}" destId="{3B97F2F6-DC92-448B-8322-2780A20332D3}" srcOrd="4" destOrd="0" presId="urn:microsoft.com/office/officeart/2005/8/layout/process3"/>
    <dgm:cxn modelId="{C72DB8D6-31B0-4122-8CA2-447726518887}" type="presParOf" srcId="{3B97F2F6-DC92-448B-8322-2780A20332D3}" destId="{9B5C49CD-2C04-4FAD-85FF-A6424EE0D832}" srcOrd="0" destOrd="0" presId="urn:microsoft.com/office/officeart/2005/8/layout/process3"/>
    <dgm:cxn modelId="{A1363E56-5BA5-4E8D-A0C6-7BC291BA491C}" type="presParOf" srcId="{3B97F2F6-DC92-448B-8322-2780A20332D3}" destId="{800B83A3-5BF2-4C74-9829-48605582AA83}" srcOrd="1" destOrd="0" presId="urn:microsoft.com/office/officeart/2005/8/layout/process3"/>
    <dgm:cxn modelId="{B9D46E81-C4D3-4546-AC89-90D132C286BF}" type="presParOf" srcId="{3B97F2F6-DC92-448B-8322-2780A20332D3}" destId="{F00B4F31-8EB6-4C68-8713-2536DC5753E7}" srcOrd="2" destOrd="0" presId="urn:microsoft.com/office/officeart/2005/8/layout/process3"/>
    <dgm:cxn modelId="{6DF92D38-898D-4E36-B838-1505087AFA34}" type="presParOf" srcId="{F7F8A387-DDA3-45F8-B1E1-B67FEEF0412B}" destId="{72C5EEA4-BB67-41A4-88F3-AB1443CC069A}" srcOrd="5" destOrd="0" presId="urn:microsoft.com/office/officeart/2005/8/layout/process3"/>
    <dgm:cxn modelId="{40570BB2-13D4-43E9-93F5-4C2795B5E518}" type="presParOf" srcId="{72C5EEA4-BB67-41A4-88F3-AB1443CC069A}" destId="{C4F269AF-3399-4B5A-8F46-BAD96008BA8D}" srcOrd="0" destOrd="0" presId="urn:microsoft.com/office/officeart/2005/8/layout/process3"/>
    <dgm:cxn modelId="{03248E10-D7CB-4E4A-9912-4A9D445DAF52}" type="presParOf" srcId="{F7F8A387-DDA3-45F8-B1E1-B67FEEF0412B}" destId="{ECAD613C-3ACF-401E-A7A1-9EB4A968693B}" srcOrd="6" destOrd="0" presId="urn:microsoft.com/office/officeart/2005/8/layout/process3"/>
    <dgm:cxn modelId="{BB5F596A-9C5A-4105-A3D6-38E4F843292C}" type="presParOf" srcId="{ECAD613C-3ACF-401E-A7A1-9EB4A968693B}" destId="{2A6C3C45-19B7-4784-A235-D06000946B47}" srcOrd="0" destOrd="0" presId="urn:microsoft.com/office/officeart/2005/8/layout/process3"/>
    <dgm:cxn modelId="{3EDB0692-4662-430E-B1DE-EA35F9E1ACF3}" type="presParOf" srcId="{ECAD613C-3ACF-401E-A7A1-9EB4A968693B}" destId="{397D4834-6FA1-4B88-8D1E-43F4F717EC73}" srcOrd="1" destOrd="0" presId="urn:microsoft.com/office/officeart/2005/8/layout/process3"/>
    <dgm:cxn modelId="{3E5A771B-88FA-4C90-AED5-A787D43D25FD}" type="presParOf" srcId="{ECAD613C-3ACF-401E-A7A1-9EB4A968693B}" destId="{E76FCFA9-E377-45BB-AF28-CFD8DE8E7B2B}" srcOrd="2" destOrd="0" presId="urn:microsoft.com/office/officeart/2005/8/layout/process3"/>
  </dgm:cxnLst>
  <dgm:bg>
    <a:solidFill>
      <a:schemeClr val="bg1"/>
    </a:solidFill>
  </dgm:bg>
  <dgm:whole>
    <a:ln w="28575">
      <a:solidFill>
        <a:schemeClr val="accent5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AE1EB5-367C-4D6D-9DA3-CAEF61BBF76E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US"/>
        </a:p>
      </dgm:t>
    </dgm:pt>
    <dgm:pt modelId="{B2BF1C89-0757-47F7-BF93-E668831CC1F8}">
      <dgm:prSet phldrT="[Texto]"/>
      <dgm:spPr/>
      <dgm:t>
        <a:bodyPr/>
        <a:lstStyle/>
        <a:p>
          <a:r>
            <a:rPr lang="es-ES" dirty="0"/>
            <a:t>Revisión de la literatura</a:t>
          </a:r>
          <a:endParaRPr lang="es-US" dirty="0"/>
        </a:p>
      </dgm:t>
    </dgm:pt>
    <dgm:pt modelId="{E811F427-53CB-48F9-A0E4-AA98B9141BF4}" type="parTrans" cxnId="{FCB00617-F26D-4C76-B67F-BF7156D53D25}">
      <dgm:prSet/>
      <dgm:spPr/>
      <dgm:t>
        <a:bodyPr/>
        <a:lstStyle/>
        <a:p>
          <a:endParaRPr lang="es-US"/>
        </a:p>
      </dgm:t>
    </dgm:pt>
    <dgm:pt modelId="{BF79EB84-AD10-42D8-AA67-1B2C647EDCA4}" type="sibTrans" cxnId="{FCB00617-F26D-4C76-B67F-BF7156D53D25}">
      <dgm:prSet/>
      <dgm:spPr/>
      <dgm:t>
        <a:bodyPr/>
        <a:lstStyle/>
        <a:p>
          <a:endParaRPr lang="es-US"/>
        </a:p>
      </dgm:t>
    </dgm:pt>
    <dgm:pt modelId="{16FB32F6-F59B-4A95-A687-7C13010012A9}">
      <dgm:prSet phldrT="[Texto]"/>
      <dgm:spPr/>
      <dgm:t>
        <a:bodyPr/>
        <a:lstStyle/>
        <a:p>
          <a:r>
            <a:rPr lang="es-ES" dirty="0"/>
            <a:t>Identificación de procesos</a:t>
          </a:r>
          <a:endParaRPr lang="es-US" dirty="0"/>
        </a:p>
      </dgm:t>
    </dgm:pt>
    <dgm:pt modelId="{72155B4D-647A-42BC-A9F7-010D1BB3A521}" type="parTrans" cxnId="{5A254897-F9AF-4363-B684-2EB33EB9EBDC}">
      <dgm:prSet/>
      <dgm:spPr/>
      <dgm:t>
        <a:bodyPr/>
        <a:lstStyle/>
        <a:p>
          <a:endParaRPr lang="es-US"/>
        </a:p>
      </dgm:t>
    </dgm:pt>
    <dgm:pt modelId="{A205491B-8898-47C3-9FE4-E0EFEFC39B60}" type="sibTrans" cxnId="{5A254897-F9AF-4363-B684-2EB33EB9EBDC}">
      <dgm:prSet/>
      <dgm:spPr/>
      <dgm:t>
        <a:bodyPr/>
        <a:lstStyle/>
        <a:p>
          <a:endParaRPr lang="es-US"/>
        </a:p>
      </dgm:t>
    </dgm:pt>
    <dgm:pt modelId="{663544D4-0330-4ACD-89EA-ADE626ABF835}">
      <dgm:prSet phldrT="[Texto]"/>
      <dgm:spPr/>
      <dgm:t>
        <a:bodyPr/>
        <a:lstStyle/>
        <a:p>
          <a:r>
            <a:rPr lang="es-ES" dirty="0"/>
            <a:t>Relación con la tecnología blockchain</a:t>
          </a:r>
          <a:endParaRPr lang="es-US" dirty="0"/>
        </a:p>
      </dgm:t>
    </dgm:pt>
    <dgm:pt modelId="{F0F8D540-71C5-41E3-831F-25D94CF7C928}" type="parTrans" cxnId="{5428FB33-D689-4B9C-BA72-3DDAC0A026B8}">
      <dgm:prSet/>
      <dgm:spPr/>
      <dgm:t>
        <a:bodyPr/>
        <a:lstStyle/>
        <a:p>
          <a:endParaRPr lang="es-US"/>
        </a:p>
      </dgm:t>
    </dgm:pt>
    <dgm:pt modelId="{4C51CF44-A0E5-413A-B623-AF0F364B42B3}" type="sibTrans" cxnId="{5428FB33-D689-4B9C-BA72-3DDAC0A026B8}">
      <dgm:prSet/>
      <dgm:spPr/>
      <dgm:t>
        <a:bodyPr/>
        <a:lstStyle/>
        <a:p>
          <a:endParaRPr lang="es-US"/>
        </a:p>
      </dgm:t>
    </dgm:pt>
    <dgm:pt modelId="{7A79B68D-FCC6-474E-809E-617816CB3975}">
      <dgm:prSet phldrT="[Texto]"/>
      <dgm:spPr/>
      <dgm:t>
        <a:bodyPr/>
        <a:lstStyle/>
        <a:p>
          <a:r>
            <a:rPr lang="es-ES" dirty="0"/>
            <a:t>Propuesta metodológica</a:t>
          </a:r>
          <a:endParaRPr lang="es-US" dirty="0"/>
        </a:p>
      </dgm:t>
    </dgm:pt>
    <dgm:pt modelId="{DA7F0C31-E59A-41A4-8942-8A77ED0DA454}" type="parTrans" cxnId="{50C43E2E-2C5D-4C01-A676-4B5459DC85BE}">
      <dgm:prSet/>
      <dgm:spPr/>
      <dgm:t>
        <a:bodyPr/>
        <a:lstStyle/>
        <a:p>
          <a:endParaRPr lang="es-US"/>
        </a:p>
      </dgm:t>
    </dgm:pt>
    <dgm:pt modelId="{5213BB5F-81EB-4BA8-8E4B-FCC43638E723}" type="sibTrans" cxnId="{50C43E2E-2C5D-4C01-A676-4B5459DC85BE}">
      <dgm:prSet/>
      <dgm:spPr/>
      <dgm:t>
        <a:bodyPr/>
        <a:lstStyle/>
        <a:p>
          <a:endParaRPr lang="es-US"/>
        </a:p>
      </dgm:t>
    </dgm:pt>
    <dgm:pt modelId="{46F0E6F2-0E73-4EF2-AC57-6186CF9D1C97}" type="pres">
      <dgm:prSet presAssocID="{F0AE1EB5-367C-4D6D-9DA3-CAEF61BBF76E}" presName="rootnode" presStyleCnt="0">
        <dgm:presLayoutVars>
          <dgm:chMax/>
          <dgm:chPref/>
          <dgm:dir/>
          <dgm:animLvl val="lvl"/>
        </dgm:presLayoutVars>
      </dgm:prSet>
      <dgm:spPr/>
    </dgm:pt>
    <dgm:pt modelId="{63E22EB1-B975-49BF-A030-425D7B822CDB}" type="pres">
      <dgm:prSet presAssocID="{B2BF1C89-0757-47F7-BF93-E668831CC1F8}" presName="composite" presStyleCnt="0"/>
      <dgm:spPr/>
    </dgm:pt>
    <dgm:pt modelId="{15A0DBE9-3F25-4B70-9978-EC50666D716B}" type="pres">
      <dgm:prSet presAssocID="{B2BF1C89-0757-47F7-BF93-E668831CC1F8}" presName="LShape" presStyleLbl="alignNode1" presStyleIdx="0" presStyleCnt="7"/>
      <dgm:spPr/>
    </dgm:pt>
    <dgm:pt modelId="{F777E492-3E76-4622-9805-CA694E8FF8FB}" type="pres">
      <dgm:prSet presAssocID="{B2BF1C89-0757-47F7-BF93-E668831CC1F8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F7B4A87-2944-4580-8143-5FEF61574B25}" type="pres">
      <dgm:prSet presAssocID="{B2BF1C89-0757-47F7-BF93-E668831CC1F8}" presName="Triangle" presStyleLbl="alignNode1" presStyleIdx="1" presStyleCnt="7"/>
      <dgm:spPr/>
    </dgm:pt>
    <dgm:pt modelId="{8F2E33C3-4B55-4B54-A15C-5EC66AD27C8C}" type="pres">
      <dgm:prSet presAssocID="{BF79EB84-AD10-42D8-AA67-1B2C647EDCA4}" presName="sibTrans" presStyleCnt="0"/>
      <dgm:spPr/>
    </dgm:pt>
    <dgm:pt modelId="{148CAA43-7EBC-4244-9EA1-7B281EB5B0D5}" type="pres">
      <dgm:prSet presAssocID="{BF79EB84-AD10-42D8-AA67-1B2C647EDCA4}" presName="space" presStyleCnt="0"/>
      <dgm:spPr/>
    </dgm:pt>
    <dgm:pt modelId="{5CB39AD0-9A6D-4AF0-80B7-C86E59657FBA}" type="pres">
      <dgm:prSet presAssocID="{16FB32F6-F59B-4A95-A687-7C13010012A9}" presName="composite" presStyleCnt="0"/>
      <dgm:spPr/>
    </dgm:pt>
    <dgm:pt modelId="{95D01BBB-BB34-4F6A-850F-021753C8952A}" type="pres">
      <dgm:prSet presAssocID="{16FB32F6-F59B-4A95-A687-7C13010012A9}" presName="LShape" presStyleLbl="alignNode1" presStyleIdx="2" presStyleCnt="7"/>
      <dgm:spPr/>
    </dgm:pt>
    <dgm:pt modelId="{A6CBC079-7233-4D82-9F2F-3D50BBC4016C}" type="pres">
      <dgm:prSet presAssocID="{16FB32F6-F59B-4A95-A687-7C13010012A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6F24A6F-354C-4C3C-9936-2CCD952B5775}" type="pres">
      <dgm:prSet presAssocID="{16FB32F6-F59B-4A95-A687-7C13010012A9}" presName="Triangle" presStyleLbl="alignNode1" presStyleIdx="3" presStyleCnt="7"/>
      <dgm:spPr/>
    </dgm:pt>
    <dgm:pt modelId="{9D848B61-C3A3-4957-9957-6012692B1471}" type="pres">
      <dgm:prSet presAssocID="{A205491B-8898-47C3-9FE4-E0EFEFC39B60}" presName="sibTrans" presStyleCnt="0"/>
      <dgm:spPr/>
    </dgm:pt>
    <dgm:pt modelId="{E5E502DC-5535-4F4C-AE3C-A70F0F17527B}" type="pres">
      <dgm:prSet presAssocID="{A205491B-8898-47C3-9FE4-E0EFEFC39B60}" presName="space" presStyleCnt="0"/>
      <dgm:spPr/>
    </dgm:pt>
    <dgm:pt modelId="{852612D3-1E9E-4B76-9033-BED7A764EC98}" type="pres">
      <dgm:prSet presAssocID="{663544D4-0330-4ACD-89EA-ADE626ABF835}" presName="composite" presStyleCnt="0"/>
      <dgm:spPr/>
    </dgm:pt>
    <dgm:pt modelId="{6896F435-720F-4965-8E26-CC666BEB9267}" type="pres">
      <dgm:prSet presAssocID="{663544D4-0330-4ACD-89EA-ADE626ABF835}" presName="LShape" presStyleLbl="alignNode1" presStyleIdx="4" presStyleCnt="7"/>
      <dgm:spPr/>
    </dgm:pt>
    <dgm:pt modelId="{765B3A7D-67BF-41D2-A2BA-339756A8FDB7}" type="pres">
      <dgm:prSet presAssocID="{663544D4-0330-4ACD-89EA-ADE626ABF835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14B85B0-8A97-49A8-BC44-69AA85655505}" type="pres">
      <dgm:prSet presAssocID="{663544D4-0330-4ACD-89EA-ADE626ABF835}" presName="Triangle" presStyleLbl="alignNode1" presStyleIdx="5" presStyleCnt="7"/>
      <dgm:spPr/>
    </dgm:pt>
    <dgm:pt modelId="{1ADB4417-40D2-444C-A34D-06BF2636F002}" type="pres">
      <dgm:prSet presAssocID="{4C51CF44-A0E5-413A-B623-AF0F364B42B3}" presName="sibTrans" presStyleCnt="0"/>
      <dgm:spPr/>
    </dgm:pt>
    <dgm:pt modelId="{07784438-422A-44C4-AC34-78D2D272A5A0}" type="pres">
      <dgm:prSet presAssocID="{4C51CF44-A0E5-413A-B623-AF0F364B42B3}" presName="space" presStyleCnt="0"/>
      <dgm:spPr/>
    </dgm:pt>
    <dgm:pt modelId="{36D8173D-F859-4866-B076-75EC99FDD561}" type="pres">
      <dgm:prSet presAssocID="{7A79B68D-FCC6-474E-809E-617816CB3975}" presName="composite" presStyleCnt="0"/>
      <dgm:spPr/>
    </dgm:pt>
    <dgm:pt modelId="{CD615624-A6FB-40AA-AD49-C5E1D11EEA35}" type="pres">
      <dgm:prSet presAssocID="{7A79B68D-FCC6-474E-809E-617816CB3975}" presName="LShape" presStyleLbl="alignNode1" presStyleIdx="6" presStyleCnt="7"/>
      <dgm:spPr/>
    </dgm:pt>
    <dgm:pt modelId="{AD1A8510-2F9A-4078-A642-5147500D11EF}" type="pres">
      <dgm:prSet presAssocID="{7A79B68D-FCC6-474E-809E-617816CB397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CB00617-F26D-4C76-B67F-BF7156D53D25}" srcId="{F0AE1EB5-367C-4D6D-9DA3-CAEF61BBF76E}" destId="{B2BF1C89-0757-47F7-BF93-E668831CC1F8}" srcOrd="0" destOrd="0" parTransId="{E811F427-53CB-48F9-A0E4-AA98B9141BF4}" sibTransId="{BF79EB84-AD10-42D8-AA67-1B2C647EDCA4}"/>
    <dgm:cxn modelId="{50C43E2E-2C5D-4C01-A676-4B5459DC85BE}" srcId="{F0AE1EB5-367C-4D6D-9DA3-CAEF61BBF76E}" destId="{7A79B68D-FCC6-474E-809E-617816CB3975}" srcOrd="3" destOrd="0" parTransId="{DA7F0C31-E59A-41A4-8942-8A77ED0DA454}" sibTransId="{5213BB5F-81EB-4BA8-8E4B-FCC43638E723}"/>
    <dgm:cxn modelId="{5428FB33-D689-4B9C-BA72-3DDAC0A026B8}" srcId="{F0AE1EB5-367C-4D6D-9DA3-CAEF61BBF76E}" destId="{663544D4-0330-4ACD-89EA-ADE626ABF835}" srcOrd="2" destOrd="0" parTransId="{F0F8D540-71C5-41E3-831F-25D94CF7C928}" sibTransId="{4C51CF44-A0E5-413A-B623-AF0F364B42B3}"/>
    <dgm:cxn modelId="{4306B338-32AF-4A18-92FB-CA1410385ACA}" type="presOf" srcId="{663544D4-0330-4ACD-89EA-ADE626ABF835}" destId="{765B3A7D-67BF-41D2-A2BA-339756A8FDB7}" srcOrd="0" destOrd="0" presId="urn:microsoft.com/office/officeart/2009/3/layout/StepUpProcess"/>
    <dgm:cxn modelId="{A3916741-AA8E-4A56-B1FE-B6CC256063CE}" type="presOf" srcId="{F0AE1EB5-367C-4D6D-9DA3-CAEF61BBF76E}" destId="{46F0E6F2-0E73-4EF2-AC57-6186CF9D1C97}" srcOrd="0" destOrd="0" presId="urn:microsoft.com/office/officeart/2009/3/layout/StepUpProcess"/>
    <dgm:cxn modelId="{587A9565-EC23-44CE-AF13-5A525F746EA8}" type="presOf" srcId="{7A79B68D-FCC6-474E-809E-617816CB3975}" destId="{AD1A8510-2F9A-4078-A642-5147500D11EF}" srcOrd="0" destOrd="0" presId="urn:microsoft.com/office/officeart/2009/3/layout/StepUpProcess"/>
    <dgm:cxn modelId="{5A254897-F9AF-4363-B684-2EB33EB9EBDC}" srcId="{F0AE1EB5-367C-4D6D-9DA3-CAEF61BBF76E}" destId="{16FB32F6-F59B-4A95-A687-7C13010012A9}" srcOrd="1" destOrd="0" parTransId="{72155B4D-647A-42BC-A9F7-010D1BB3A521}" sibTransId="{A205491B-8898-47C3-9FE4-E0EFEFC39B60}"/>
    <dgm:cxn modelId="{33DD80A4-1DA6-4681-A9A6-306782160AAD}" type="presOf" srcId="{B2BF1C89-0757-47F7-BF93-E668831CC1F8}" destId="{F777E492-3E76-4622-9805-CA694E8FF8FB}" srcOrd="0" destOrd="0" presId="urn:microsoft.com/office/officeart/2009/3/layout/StepUpProcess"/>
    <dgm:cxn modelId="{F9EAD4C0-C6A7-4E5A-A627-671130D6C298}" type="presOf" srcId="{16FB32F6-F59B-4A95-A687-7C13010012A9}" destId="{A6CBC079-7233-4D82-9F2F-3D50BBC4016C}" srcOrd="0" destOrd="0" presId="urn:microsoft.com/office/officeart/2009/3/layout/StepUpProcess"/>
    <dgm:cxn modelId="{012B02CE-6274-43A8-BF60-0C86B6294657}" type="presParOf" srcId="{46F0E6F2-0E73-4EF2-AC57-6186CF9D1C97}" destId="{63E22EB1-B975-49BF-A030-425D7B822CDB}" srcOrd="0" destOrd="0" presId="urn:microsoft.com/office/officeart/2009/3/layout/StepUpProcess"/>
    <dgm:cxn modelId="{37A8EDBC-01E3-42D4-A802-94BD731E06FA}" type="presParOf" srcId="{63E22EB1-B975-49BF-A030-425D7B822CDB}" destId="{15A0DBE9-3F25-4B70-9978-EC50666D716B}" srcOrd="0" destOrd="0" presId="urn:microsoft.com/office/officeart/2009/3/layout/StepUpProcess"/>
    <dgm:cxn modelId="{DB0BA40B-1BB2-409A-B7CD-99C79DC045FD}" type="presParOf" srcId="{63E22EB1-B975-49BF-A030-425D7B822CDB}" destId="{F777E492-3E76-4622-9805-CA694E8FF8FB}" srcOrd="1" destOrd="0" presId="urn:microsoft.com/office/officeart/2009/3/layout/StepUpProcess"/>
    <dgm:cxn modelId="{9A0AD138-0F91-4B7B-81ED-0E428D1F96B2}" type="presParOf" srcId="{63E22EB1-B975-49BF-A030-425D7B822CDB}" destId="{1F7B4A87-2944-4580-8143-5FEF61574B25}" srcOrd="2" destOrd="0" presId="urn:microsoft.com/office/officeart/2009/3/layout/StepUpProcess"/>
    <dgm:cxn modelId="{F5D11C60-5D6E-4419-AF2B-A30D43F4B407}" type="presParOf" srcId="{46F0E6F2-0E73-4EF2-AC57-6186CF9D1C97}" destId="{8F2E33C3-4B55-4B54-A15C-5EC66AD27C8C}" srcOrd="1" destOrd="0" presId="urn:microsoft.com/office/officeart/2009/3/layout/StepUpProcess"/>
    <dgm:cxn modelId="{6615D4A9-A456-4ADD-8329-ADD729B82B7A}" type="presParOf" srcId="{8F2E33C3-4B55-4B54-A15C-5EC66AD27C8C}" destId="{148CAA43-7EBC-4244-9EA1-7B281EB5B0D5}" srcOrd="0" destOrd="0" presId="urn:microsoft.com/office/officeart/2009/3/layout/StepUpProcess"/>
    <dgm:cxn modelId="{83E724C4-E977-4963-9F51-2B08D1DC740A}" type="presParOf" srcId="{46F0E6F2-0E73-4EF2-AC57-6186CF9D1C97}" destId="{5CB39AD0-9A6D-4AF0-80B7-C86E59657FBA}" srcOrd="2" destOrd="0" presId="urn:microsoft.com/office/officeart/2009/3/layout/StepUpProcess"/>
    <dgm:cxn modelId="{C5803DC6-2154-4333-8E27-E6526C6DC1E9}" type="presParOf" srcId="{5CB39AD0-9A6D-4AF0-80B7-C86E59657FBA}" destId="{95D01BBB-BB34-4F6A-850F-021753C8952A}" srcOrd="0" destOrd="0" presId="urn:microsoft.com/office/officeart/2009/3/layout/StepUpProcess"/>
    <dgm:cxn modelId="{39942A7F-489B-4E63-AED2-C7B8E66729BB}" type="presParOf" srcId="{5CB39AD0-9A6D-4AF0-80B7-C86E59657FBA}" destId="{A6CBC079-7233-4D82-9F2F-3D50BBC4016C}" srcOrd="1" destOrd="0" presId="urn:microsoft.com/office/officeart/2009/3/layout/StepUpProcess"/>
    <dgm:cxn modelId="{4BAC8A76-37EE-47FF-A1B7-C6A8B38AF994}" type="presParOf" srcId="{5CB39AD0-9A6D-4AF0-80B7-C86E59657FBA}" destId="{36F24A6F-354C-4C3C-9936-2CCD952B5775}" srcOrd="2" destOrd="0" presId="urn:microsoft.com/office/officeart/2009/3/layout/StepUpProcess"/>
    <dgm:cxn modelId="{A33218B3-7A4F-4282-AACC-B2A6F3F550B3}" type="presParOf" srcId="{46F0E6F2-0E73-4EF2-AC57-6186CF9D1C97}" destId="{9D848B61-C3A3-4957-9957-6012692B1471}" srcOrd="3" destOrd="0" presId="urn:microsoft.com/office/officeart/2009/3/layout/StepUpProcess"/>
    <dgm:cxn modelId="{BCAD91D3-C8E9-45F1-95B7-3EEF8BB450BA}" type="presParOf" srcId="{9D848B61-C3A3-4957-9957-6012692B1471}" destId="{E5E502DC-5535-4F4C-AE3C-A70F0F17527B}" srcOrd="0" destOrd="0" presId="urn:microsoft.com/office/officeart/2009/3/layout/StepUpProcess"/>
    <dgm:cxn modelId="{2C5ADA4A-142B-419D-8BF3-34F1727E2692}" type="presParOf" srcId="{46F0E6F2-0E73-4EF2-AC57-6186CF9D1C97}" destId="{852612D3-1E9E-4B76-9033-BED7A764EC98}" srcOrd="4" destOrd="0" presId="urn:microsoft.com/office/officeart/2009/3/layout/StepUpProcess"/>
    <dgm:cxn modelId="{A7AAC963-459D-4027-A07A-0D409BD7C084}" type="presParOf" srcId="{852612D3-1E9E-4B76-9033-BED7A764EC98}" destId="{6896F435-720F-4965-8E26-CC666BEB9267}" srcOrd="0" destOrd="0" presId="urn:microsoft.com/office/officeart/2009/3/layout/StepUpProcess"/>
    <dgm:cxn modelId="{A70B84B2-5DB4-47A9-9256-B3E6A9B17E27}" type="presParOf" srcId="{852612D3-1E9E-4B76-9033-BED7A764EC98}" destId="{765B3A7D-67BF-41D2-A2BA-339756A8FDB7}" srcOrd="1" destOrd="0" presId="urn:microsoft.com/office/officeart/2009/3/layout/StepUpProcess"/>
    <dgm:cxn modelId="{393C2D52-6A1D-47FE-98BC-ADB93BDE0B54}" type="presParOf" srcId="{852612D3-1E9E-4B76-9033-BED7A764EC98}" destId="{E14B85B0-8A97-49A8-BC44-69AA85655505}" srcOrd="2" destOrd="0" presId="urn:microsoft.com/office/officeart/2009/3/layout/StepUpProcess"/>
    <dgm:cxn modelId="{3E334118-DD0E-4351-A43A-FE1244E54403}" type="presParOf" srcId="{46F0E6F2-0E73-4EF2-AC57-6186CF9D1C97}" destId="{1ADB4417-40D2-444C-A34D-06BF2636F002}" srcOrd="5" destOrd="0" presId="urn:microsoft.com/office/officeart/2009/3/layout/StepUpProcess"/>
    <dgm:cxn modelId="{6701F3E8-40E2-42D4-A1A4-DA57DF93FEFB}" type="presParOf" srcId="{1ADB4417-40D2-444C-A34D-06BF2636F002}" destId="{07784438-422A-44C4-AC34-78D2D272A5A0}" srcOrd="0" destOrd="0" presId="urn:microsoft.com/office/officeart/2009/3/layout/StepUpProcess"/>
    <dgm:cxn modelId="{CF465393-9588-4AD0-9B8E-40E2BD75DCA9}" type="presParOf" srcId="{46F0E6F2-0E73-4EF2-AC57-6186CF9D1C97}" destId="{36D8173D-F859-4866-B076-75EC99FDD561}" srcOrd="6" destOrd="0" presId="urn:microsoft.com/office/officeart/2009/3/layout/StepUpProcess"/>
    <dgm:cxn modelId="{D6E7EF20-5C25-45C9-BB90-E10BC569768A}" type="presParOf" srcId="{36D8173D-F859-4866-B076-75EC99FDD561}" destId="{CD615624-A6FB-40AA-AD49-C5E1D11EEA35}" srcOrd="0" destOrd="0" presId="urn:microsoft.com/office/officeart/2009/3/layout/StepUpProcess"/>
    <dgm:cxn modelId="{D255B4AD-65A5-4FA8-8916-C2A687B7CDBF}" type="presParOf" srcId="{36D8173D-F859-4866-B076-75EC99FDD561}" destId="{AD1A8510-2F9A-4078-A642-5147500D11EF}" srcOrd="1" destOrd="0" presId="urn:microsoft.com/office/officeart/2009/3/layout/StepUpProcess"/>
  </dgm:cxnLst>
  <dgm:bg>
    <a:solidFill>
      <a:schemeClr val="bg1"/>
    </a:solidFill>
  </dgm:bg>
  <dgm:whole>
    <a:ln w="28575">
      <a:solidFill>
        <a:schemeClr val="accent5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049C4B-8A0B-408E-99D8-F7FFF12FB356}" type="doc">
      <dgm:prSet loTypeId="urn:microsoft.com/office/officeart/2005/8/layout/hierarchy3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s-US"/>
        </a:p>
      </dgm:t>
    </dgm:pt>
    <dgm:pt modelId="{9A8CB18A-5E8B-42E8-A091-CA917A51879C}">
      <dgm:prSet phldrT="[Texto]" custT="1"/>
      <dgm:spPr/>
      <dgm:t>
        <a:bodyPr/>
        <a:lstStyle/>
        <a:p>
          <a:r>
            <a:rPr lang="es-ES" sz="1600" b="1" dirty="0"/>
            <a:t>Análisis y Diseño</a:t>
          </a:r>
          <a:endParaRPr lang="es-US" sz="1600" dirty="0"/>
        </a:p>
      </dgm:t>
    </dgm:pt>
    <dgm:pt modelId="{BB9C53F9-2E2E-49FB-8F56-C3852864D7B1}" type="parTrans" cxnId="{D4AABDD8-74DC-42AD-9E72-449778660EF5}">
      <dgm:prSet/>
      <dgm:spPr/>
      <dgm:t>
        <a:bodyPr/>
        <a:lstStyle/>
        <a:p>
          <a:endParaRPr lang="es-US"/>
        </a:p>
      </dgm:t>
    </dgm:pt>
    <dgm:pt modelId="{90FF4B04-9B03-40DA-9D0A-C31C62D8F0F2}" type="sibTrans" cxnId="{D4AABDD8-74DC-42AD-9E72-449778660EF5}">
      <dgm:prSet/>
      <dgm:spPr/>
      <dgm:t>
        <a:bodyPr/>
        <a:lstStyle/>
        <a:p>
          <a:endParaRPr lang="es-US"/>
        </a:p>
      </dgm:t>
    </dgm:pt>
    <dgm:pt modelId="{8F331AF8-221E-44F0-8956-AF5F4F945F77}">
      <dgm:prSet phldrT="[Texto]" custT="1"/>
      <dgm:spPr/>
      <dgm:t>
        <a:bodyPr/>
        <a:lstStyle/>
        <a:p>
          <a:r>
            <a:rPr lang="es-ES" sz="1400" i="1" dirty="0"/>
            <a:t>Análisis de los procesos actuales</a:t>
          </a:r>
          <a:endParaRPr lang="es-US" sz="1400" dirty="0"/>
        </a:p>
      </dgm:t>
    </dgm:pt>
    <dgm:pt modelId="{BC7B0ADB-F2ED-4F4E-8683-9C8B2FBFF5C0}" type="parTrans" cxnId="{C8A507D3-DDED-4D2A-BD84-5C280966FE9F}">
      <dgm:prSet/>
      <dgm:spPr/>
      <dgm:t>
        <a:bodyPr/>
        <a:lstStyle/>
        <a:p>
          <a:endParaRPr lang="es-US"/>
        </a:p>
      </dgm:t>
    </dgm:pt>
    <dgm:pt modelId="{024C6E17-D04E-43A7-8279-3F1F16045941}" type="sibTrans" cxnId="{C8A507D3-DDED-4D2A-BD84-5C280966FE9F}">
      <dgm:prSet/>
      <dgm:spPr/>
      <dgm:t>
        <a:bodyPr/>
        <a:lstStyle/>
        <a:p>
          <a:endParaRPr lang="es-US"/>
        </a:p>
      </dgm:t>
    </dgm:pt>
    <dgm:pt modelId="{1260A3C6-F2D5-4F50-8628-597BD0561003}">
      <dgm:prSet phldrT="[Texto]" custT="1"/>
      <dgm:spPr/>
      <dgm:t>
        <a:bodyPr/>
        <a:lstStyle/>
        <a:p>
          <a:r>
            <a:rPr lang="es-ES" sz="1400" i="1" dirty="0"/>
            <a:t>Diseño de la arquitectura blockchain</a:t>
          </a:r>
          <a:endParaRPr lang="es-US" sz="1400" dirty="0"/>
        </a:p>
      </dgm:t>
    </dgm:pt>
    <dgm:pt modelId="{15849AD0-8843-4A03-84B1-639B73B0FA09}" type="parTrans" cxnId="{63E3FB1D-97F1-454B-91C0-0952D146405A}">
      <dgm:prSet/>
      <dgm:spPr/>
      <dgm:t>
        <a:bodyPr/>
        <a:lstStyle/>
        <a:p>
          <a:endParaRPr lang="es-US"/>
        </a:p>
      </dgm:t>
    </dgm:pt>
    <dgm:pt modelId="{4C5400DA-1E1C-412C-BDD5-5050F8AFC216}" type="sibTrans" cxnId="{63E3FB1D-97F1-454B-91C0-0952D146405A}">
      <dgm:prSet/>
      <dgm:spPr/>
      <dgm:t>
        <a:bodyPr/>
        <a:lstStyle/>
        <a:p>
          <a:endParaRPr lang="es-US"/>
        </a:p>
      </dgm:t>
    </dgm:pt>
    <dgm:pt modelId="{399011DF-14D9-4699-A39F-41AC418C6D69}">
      <dgm:prSet phldrT="[Texto]" custT="1"/>
      <dgm:spPr/>
      <dgm:t>
        <a:bodyPr/>
        <a:lstStyle/>
        <a:p>
          <a:r>
            <a:rPr lang="es-ES" sz="1600" b="1" dirty="0"/>
            <a:t>Desarrollo</a:t>
          </a:r>
          <a:endParaRPr lang="es-US" sz="1600" dirty="0"/>
        </a:p>
      </dgm:t>
    </dgm:pt>
    <dgm:pt modelId="{A01F772A-C43F-4231-8A58-E7DD0A33A994}" type="parTrans" cxnId="{304BE6FE-8042-404A-8C96-5082DA698EAD}">
      <dgm:prSet/>
      <dgm:spPr/>
      <dgm:t>
        <a:bodyPr/>
        <a:lstStyle/>
        <a:p>
          <a:endParaRPr lang="es-US"/>
        </a:p>
      </dgm:t>
    </dgm:pt>
    <dgm:pt modelId="{05D9FD23-A893-4BD2-95DF-8E8FA863F87A}" type="sibTrans" cxnId="{304BE6FE-8042-404A-8C96-5082DA698EAD}">
      <dgm:prSet/>
      <dgm:spPr/>
      <dgm:t>
        <a:bodyPr/>
        <a:lstStyle/>
        <a:p>
          <a:endParaRPr lang="es-US"/>
        </a:p>
      </dgm:t>
    </dgm:pt>
    <dgm:pt modelId="{1EEC34CD-1C8C-48E0-BD6B-8CF088946CEE}">
      <dgm:prSet phldrT="[Texto]" custT="1"/>
      <dgm:spPr/>
      <dgm:t>
        <a:bodyPr/>
        <a:lstStyle/>
        <a:p>
          <a:r>
            <a:rPr lang="es-ES" sz="1400" i="1" dirty="0"/>
            <a:t>Desarrollo de los contratos inteligentes</a:t>
          </a:r>
          <a:endParaRPr lang="es-US" sz="1400" dirty="0"/>
        </a:p>
      </dgm:t>
    </dgm:pt>
    <dgm:pt modelId="{3B08705F-3BE1-402C-9546-0D7DCA3A115D}" type="parTrans" cxnId="{2C3DBB13-A7F4-4754-AC2D-0CE7EBD5CCA3}">
      <dgm:prSet/>
      <dgm:spPr/>
      <dgm:t>
        <a:bodyPr/>
        <a:lstStyle/>
        <a:p>
          <a:endParaRPr lang="es-US"/>
        </a:p>
      </dgm:t>
    </dgm:pt>
    <dgm:pt modelId="{7A61A85A-E511-4B91-8D7D-AE0FD611A8D4}" type="sibTrans" cxnId="{2C3DBB13-A7F4-4754-AC2D-0CE7EBD5CCA3}">
      <dgm:prSet/>
      <dgm:spPr/>
      <dgm:t>
        <a:bodyPr/>
        <a:lstStyle/>
        <a:p>
          <a:endParaRPr lang="es-US"/>
        </a:p>
      </dgm:t>
    </dgm:pt>
    <dgm:pt modelId="{835AB287-C68C-4430-8144-4BDD1D52A9BF}">
      <dgm:prSet phldrT="[Texto]" custT="1"/>
      <dgm:spPr/>
      <dgm:t>
        <a:bodyPr/>
        <a:lstStyle/>
        <a:p>
          <a:r>
            <a:rPr lang="es-ES" sz="1400" i="1" dirty="0"/>
            <a:t>Desarrollo de la interfaz de usuario</a:t>
          </a:r>
          <a:endParaRPr lang="es-US" sz="1400" dirty="0"/>
        </a:p>
      </dgm:t>
    </dgm:pt>
    <dgm:pt modelId="{A930963D-4567-4048-BDFB-35297C7471F0}" type="parTrans" cxnId="{39F605A1-83A7-4C5E-AB02-246CA8168CC4}">
      <dgm:prSet/>
      <dgm:spPr/>
      <dgm:t>
        <a:bodyPr/>
        <a:lstStyle/>
        <a:p>
          <a:endParaRPr lang="es-US"/>
        </a:p>
      </dgm:t>
    </dgm:pt>
    <dgm:pt modelId="{0B7B2E1E-3667-4A28-9BC3-E8517D8011A8}" type="sibTrans" cxnId="{39F605A1-83A7-4C5E-AB02-246CA8168CC4}">
      <dgm:prSet/>
      <dgm:spPr/>
      <dgm:t>
        <a:bodyPr/>
        <a:lstStyle/>
        <a:p>
          <a:endParaRPr lang="es-US"/>
        </a:p>
      </dgm:t>
    </dgm:pt>
    <dgm:pt modelId="{069DEA2E-60DB-47E3-AD61-EF4AEE7733D6}">
      <dgm:prSet phldrT="[Texto]" custT="1"/>
      <dgm:spPr/>
      <dgm:t>
        <a:bodyPr/>
        <a:lstStyle/>
        <a:p>
          <a:r>
            <a:rPr lang="es-ES" sz="1600" b="1" dirty="0"/>
            <a:t>Pruebas</a:t>
          </a:r>
          <a:endParaRPr lang="es-US" sz="1600" dirty="0"/>
        </a:p>
      </dgm:t>
    </dgm:pt>
    <dgm:pt modelId="{1A168E8A-4DE2-40B0-9AD4-FE5C239A4FD1}" type="parTrans" cxnId="{67208218-7FEF-4E8F-A2AB-053DA78FA08B}">
      <dgm:prSet/>
      <dgm:spPr/>
      <dgm:t>
        <a:bodyPr/>
        <a:lstStyle/>
        <a:p>
          <a:endParaRPr lang="es-US"/>
        </a:p>
      </dgm:t>
    </dgm:pt>
    <dgm:pt modelId="{F7794AF3-691D-45A9-8D8E-D685E1F42F73}" type="sibTrans" cxnId="{67208218-7FEF-4E8F-A2AB-053DA78FA08B}">
      <dgm:prSet/>
      <dgm:spPr/>
      <dgm:t>
        <a:bodyPr/>
        <a:lstStyle/>
        <a:p>
          <a:endParaRPr lang="es-US"/>
        </a:p>
      </dgm:t>
    </dgm:pt>
    <dgm:pt modelId="{FE848E19-8016-432E-946A-A298D7820A76}">
      <dgm:prSet phldrT="[Texto]" custT="1"/>
      <dgm:spPr/>
      <dgm:t>
        <a:bodyPr/>
        <a:lstStyle/>
        <a:p>
          <a:r>
            <a:rPr lang="es-ES" sz="1600" b="1" dirty="0"/>
            <a:t>Implementación</a:t>
          </a:r>
          <a:endParaRPr lang="es-US" sz="1600" dirty="0"/>
        </a:p>
      </dgm:t>
    </dgm:pt>
    <dgm:pt modelId="{5364E92F-97A7-48FB-90DE-4EF72D267D37}" type="parTrans" cxnId="{675C7055-778A-409B-901F-0C8F12D8CD70}">
      <dgm:prSet/>
      <dgm:spPr/>
      <dgm:t>
        <a:bodyPr/>
        <a:lstStyle/>
        <a:p>
          <a:endParaRPr lang="es-US"/>
        </a:p>
      </dgm:t>
    </dgm:pt>
    <dgm:pt modelId="{947527B8-D0FD-49DF-9F27-9C69E931A824}" type="sibTrans" cxnId="{675C7055-778A-409B-901F-0C8F12D8CD70}">
      <dgm:prSet/>
      <dgm:spPr/>
      <dgm:t>
        <a:bodyPr/>
        <a:lstStyle/>
        <a:p>
          <a:endParaRPr lang="es-US"/>
        </a:p>
      </dgm:t>
    </dgm:pt>
    <dgm:pt modelId="{61BB0DBF-D394-459A-B003-4EBA3E52A010}">
      <dgm:prSet phldrT="[Texto]" custT="1"/>
      <dgm:spPr/>
      <dgm:t>
        <a:bodyPr/>
        <a:lstStyle/>
        <a:p>
          <a:r>
            <a:rPr lang="es-ES" sz="1400" i="1" dirty="0"/>
            <a:t>Pruebas unitarias</a:t>
          </a:r>
          <a:endParaRPr lang="es-US" sz="1400" dirty="0"/>
        </a:p>
      </dgm:t>
    </dgm:pt>
    <dgm:pt modelId="{DE376262-8FF2-47A7-82CD-24F56BE8361F}" type="parTrans" cxnId="{3A734A0C-1E18-41D7-8C07-CB6A573FD5ED}">
      <dgm:prSet/>
      <dgm:spPr/>
      <dgm:t>
        <a:bodyPr/>
        <a:lstStyle/>
        <a:p>
          <a:endParaRPr lang="es-US"/>
        </a:p>
      </dgm:t>
    </dgm:pt>
    <dgm:pt modelId="{AA95B48D-08F5-435C-8170-B847B63DE8C9}" type="sibTrans" cxnId="{3A734A0C-1E18-41D7-8C07-CB6A573FD5ED}">
      <dgm:prSet/>
      <dgm:spPr/>
      <dgm:t>
        <a:bodyPr/>
        <a:lstStyle/>
        <a:p>
          <a:endParaRPr lang="es-US"/>
        </a:p>
      </dgm:t>
    </dgm:pt>
    <dgm:pt modelId="{77DB99C7-753A-48D2-B583-B8EBABD13B0F}">
      <dgm:prSet phldrT="[Texto]" custT="1"/>
      <dgm:spPr/>
      <dgm:t>
        <a:bodyPr/>
        <a:lstStyle/>
        <a:p>
          <a:r>
            <a:rPr lang="es-ES" sz="1600" b="1" dirty="0"/>
            <a:t>Mantenimiento y Soporte</a:t>
          </a:r>
          <a:endParaRPr lang="es-US" sz="1600" dirty="0"/>
        </a:p>
      </dgm:t>
    </dgm:pt>
    <dgm:pt modelId="{00AB3115-7201-4283-B6C3-79860AC0AD3D}" type="parTrans" cxnId="{384003C4-8A6A-445C-9E81-AD8B0B342135}">
      <dgm:prSet/>
      <dgm:spPr/>
      <dgm:t>
        <a:bodyPr/>
        <a:lstStyle/>
        <a:p>
          <a:endParaRPr lang="es-US"/>
        </a:p>
      </dgm:t>
    </dgm:pt>
    <dgm:pt modelId="{334D27EA-F020-4E6B-B12C-2DFF45FDE08F}" type="sibTrans" cxnId="{384003C4-8A6A-445C-9E81-AD8B0B342135}">
      <dgm:prSet/>
      <dgm:spPr/>
      <dgm:t>
        <a:bodyPr/>
        <a:lstStyle/>
        <a:p>
          <a:endParaRPr lang="es-US"/>
        </a:p>
      </dgm:t>
    </dgm:pt>
    <dgm:pt modelId="{5411F48E-C2DB-4533-9D03-34E3280F9EF7}">
      <dgm:prSet phldrT="[Texto]" custT="1"/>
      <dgm:spPr/>
      <dgm:t>
        <a:bodyPr/>
        <a:lstStyle/>
        <a:p>
          <a:r>
            <a:rPr lang="es-ES" sz="1400" i="1" dirty="0"/>
            <a:t>Migración de datos</a:t>
          </a:r>
          <a:endParaRPr lang="es-US" sz="1400" dirty="0"/>
        </a:p>
      </dgm:t>
    </dgm:pt>
    <dgm:pt modelId="{664BD0CC-3A76-40D7-81F5-4032B4BC36F9}" type="parTrans" cxnId="{20C356C8-956A-4820-AC45-94D622EC1495}">
      <dgm:prSet/>
      <dgm:spPr/>
      <dgm:t>
        <a:bodyPr/>
        <a:lstStyle/>
        <a:p>
          <a:endParaRPr lang="es-US"/>
        </a:p>
      </dgm:t>
    </dgm:pt>
    <dgm:pt modelId="{3A05445C-64E6-48B2-8E8D-74EB39375F73}" type="sibTrans" cxnId="{20C356C8-956A-4820-AC45-94D622EC1495}">
      <dgm:prSet/>
      <dgm:spPr/>
      <dgm:t>
        <a:bodyPr/>
        <a:lstStyle/>
        <a:p>
          <a:endParaRPr lang="es-US"/>
        </a:p>
      </dgm:t>
    </dgm:pt>
    <dgm:pt modelId="{4A5C0871-5EAE-45CA-8941-C4BB8B414651}">
      <dgm:prSet phldrT="[Texto]" custT="1"/>
      <dgm:spPr/>
      <dgm:t>
        <a:bodyPr/>
        <a:lstStyle/>
        <a:p>
          <a:r>
            <a:rPr lang="es-ES" sz="1400" i="1" dirty="0"/>
            <a:t>Monitoreo</a:t>
          </a:r>
          <a:endParaRPr lang="es-US" sz="1400" dirty="0"/>
        </a:p>
      </dgm:t>
    </dgm:pt>
    <dgm:pt modelId="{33895521-E6DA-459E-B7B7-F6A91A909393}" type="parTrans" cxnId="{22191341-0ECF-4E84-9845-89F7AED6BE2F}">
      <dgm:prSet/>
      <dgm:spPr/>
      <dgm:t>
        <a:bodyPr/>
        <a:lstStyle/>
        <a:p>
          <a:endParaRPr lang="es-US"/>
        </a:p>
      </dgm:t>
    </dgm:pt>
    <dgm:pt modelId="{59BE834E-9C51-4DE7-8384-7AA5C57566EA}" type="sibTrans" cxnId="{22191341-0ECF-4E84-9845-89F7AED6BE2F}">
      <dgm:prSet/>
      <dgm:spPr/>
      <dgm:t>
        <a:bodyPr/>
        <a:lstStyle/>
        <a:p>
          <a:endParaRPr lang="es-US"/>
        </a:p>
      </dgm:t>
    </dgm:pt>
    <dgm:pt modelId="{E1E1B98D-0E61-4798-A9E1-D1E07E2A522A}">
      <dgm:prSet phldrT="[Texto]" custT="1"/>
      <dgm:spPr/>
      <dgm:t>
        <a:bodyPr/>
        <a:lstStyle/>
        <a:p>
          <a:r>
            <a:rPr lang="es-ES" sz="1200" i="1" dirty="0"/>
            <a:t>Mantenimiento</a:t>
          </a:r>
          <a:endParaRPr lang="es-US" sz="1200" dirty="0"/>
        </a:p>
      </dgm:t>
    </dgm:pt>
    <dgm:pt modelId="{41303ECF-A1DE-421D-B892-687D20DE7F8F}" type="parTrans" cxnId="{64DA6290-9452-42EB-9585-F774C808CFB0}">
      <dgm:prSet/>
      <dgm:spPr/>
      <dgm:t>
        <a:bodyPr/>
        <a:lstStyle/>
        <a:p>
          <a:endParaRPr lang="es-US"/>
        </a:p>
      </dgm:t>
    </dgm:pt>
    <dgm:pt modelId="{24758BAB-7E46-42EC-B4F2-9437210E5C3E}" type="sibTrans" cxnId="{64DA6290-9452-42EB-9585-F774C808CFB0}">
      <dgm:prSet/>
      <dgm:spPr/>
      <dgm:t>
        <a:bodyPr/>
        <a:lstStyle/>
        <a:p>
          <a:endParaRPr lang="es-US"/>
        </a:p>
      </dgm:t>
    </dgm:pt>
    <dgm:pt modelId="{A7C09AFC-08A8-46AD-BEFE-E4BA68AB18DE}">
      <dgm:prSet phldrT="[Texto]" custT="1"/>
      <dgm:spPr/>
      <dgm:t>
        <a:bodyPr/>
        <a:lstStyle/>
        <a:p>
          <a:r>
            <a:rPr lang="es-ES" sz="1400" i="1" dirty="0"/>
            <a:t>Soporte técnico</a:t>
          </a:r>
          <a:endParaRPr lang="es-US" sz="1400" dirty="0"/>
        </a:p>
      </dgm:t>
    </dgm:pt>
    <dgm:pt modelId="{708B2742-A677-4114-9A11-F0BF2778E3B0}" type="parTrans" cxnId="{4E8FCF58-7359-4812-AA1E-C9ABF307723F}">
      <dgm:prSet/>
      <dgm:spPr/>
      <dgm:t>
        <a:bodyPr/>
        <a:lstStyle/>
        <a:p>
          <a:endParaRPr lang="es-US"/>
        </a:p>
      </dgm:t>
    </dgm:pt>
    <dgm:pt modelId="{F0C4D0C3-FB6E-4C5D-9A16-8E3617B9820B}" type="sibTrans" cxnId="{4E8FCF58-7359-4812-AA1E-C9ABF307723F}">
      <dgm:prSet/>
      <dgm:spPr/>
      <dgm:t>
        <a:bodyPr/>
        <a:lstStyle/>
        <a:p>
          <a:endParaRPr lang="es-US"/>
        </a:p>
      </dgm:t>
    </dgm:pt>
    <dgm:pt modelId="{272206FE-947C-467F-83CB-4E9C0883C279}">
      <dgm:prSet phldrT="[Texto]" custT="1"/>
      <dgm:spPr/>
      <dgm:t>
        <a:bodyPr/>
        <a:lstStyle/>
        <a:p>
          <a:r>
            <a:rPr lang="es-ES" sz="1400" i="1" dirty="0"/>
            <a:t>Capacitación de usuarios</a:t>
          </a:r>
          <a:endParaRPr lang="es-US" sz="1400" dirty="0"/>
        </a:p>
      </dgm:t>
    </dgm:pt>
    <dgm:pt modelId="{7D05529A-77D9-4969-A04A-7898EBC38B96}" type="parTrans" cxnId="{740774A6-18E4-42EB-903D-029DE4B35A17}">
      <dgm:prSet/>
      <dgm:spPr/>
      <dgm:t>
        <a:bodyPr/>
        <a:lstStyle/>
        <a:p>
          <a:endParaRPr lang="es-US"/>
        </a:p>
      </dgm:t>
    </dgm:pt>
    <dgm:pt modelId="{CF567150-7698-41AD-AAD6-B03ABAA0E914}" type="sibTrans" cxnId="{740774A6-18E4-42EB-903D-029DE4B35A17}">
      <dgm:prSet/>
      <dgm:spPr/>
      <dgm:t>
        <a:bodyPr/>
        <a:lstStyle/>
        <a:p>
          <a:endParaRPr lang="es-US"/>
        </a:p>
      </dgm:t>
    </dgm:pt>
    <dgm:pt modelId="{76C8C6DD-393A-4F17-A80B-D13170BB3163}">
      <dgm:prSet phldrT="[Texto]" custT="1"/>
      <dgm:spPr/>
      <dgm:t>
        <a:bodyPr/>
        <a:lstStyle/>
        <a:p>
          <a:r>
            <a:rPr lang="es-ES" sz="1400" i="1" dirty="0"/>
            <a:t>Lanzamiento</a:t>
          </a:r>
          <a:endParaRPr lang="es-US" sz="1400" dirty="0"/>
        </a:p>
      </dgm:t>
    </dgm:pt>
    <dgm:pt modelId="{C9ABB2F4-B903-4075-B3DE-155F188FA328}" type="parTrans" cxnId="{02DAFBA5-6BB1-4BB8-BB2C-860BBD1F251B}">
      <dgm:prSet/>
      <dgm:spPr/>
      <dgm:t>
        <a:bodyPr/>
        <a:lstStyle/>
        <a:p>
          <a:endParaRPr lang="es-US"/>
        </a:p>
      </dgm:t>
    </dgm:pt>
    <dgm:pt modelId="{E6B496B5-2B5D-47D5-A272-A731C223FAAA}" type="sibTrans" cxnId="{02DAFBA5-6BB1-4BB8-BB2C-860BBD1F251B}">
      <dgm:prSet/>
      <dgm:spPr/>
      <dgm:t>
        <a:bodyPr/>
        <a:lstStyle/>
        <a:p>
          <a:endParaRPr lang="es-US"/>
        </a:p>
      </dgm:t>
    </dgm:pt>
    <dgm:pt modelId="{819C0FA3-FE11-4D5A-8895-CE0085BA5B74}">
      <dgm:prSet phldrT="[Texto]" custT="1"/>
      <dgm:spPr/>
      <dgm:t>
        <a:bodyPr/>
        <a:lstStyle/>
        <a:p>
          <a:r>
            <a:rPr lang="es-ES" sz="1400" i="1" dirty="0"/>
            <a:t>Pruebas de integración</a:t>
          </a:r>
          <a:endParaRPr lang="es-US" sz="1400" dirty="0"/>
        </a:p>
      </dgm:t>
    </dgm:pt>
    <dgm:pt modelId="{20922274-83B3-47FD-A8AE-70942680FD4F}" type="parTrans" cxnId="{6914F901-14FB-4BE8-B357-2DD589A0C51B}">
      <dgm:prSet/>
      <dgm:spPr/>
      <dgm:t>
        <a:bodyPr/>
        <a:lstStyle/>
        <a:p>
          <a:endParaRPr lang="es-US"/>
        </a:p>
      </dgm:t>
    </dgm:pt>
    <dgm:pt modelId="{51EA0DD4-470F-4010-A927-C0E3D9A156D6}" type="sibTrans" cxnId="{6914F901-14FB-4BE8-B357-2DD589A0C51B}">
      <dgm:prSet/>
      <dgm:spPr/>
      <dgm:t>
        <a:bodyPr/>
        <a:lstStyle/>
        <a:p>
          <a:endParaRPr lang="es-US"/>
        </a:p>
      </dgm:t>
    </dgm:pt>
    <dgm:pt modelId="{2B58D6E8-E07C-4D3D-8C06-C530E409902D}">
      <dgm:prSet phldrT="[Texto]" custT="1"/>
      <dgm:spPr/>
      <dgm:t>
        <a:bodyPr/>
        <a:lstStyle/>
        <a:p>
          <a:r>
            <a:rPr lang="es-ES" sz="1400" i="1" dirty="0"/>
            <a:t>Pruebas de usuario</a:t>
          </a:r>
          <a:endParaRPr lang="es-US" sz="1400" dirty="0"/>
        </a:p>
      </dgm:t>
    </dgm:pt>
    <dgm:pt modelId="{63B09200-0A83-4AF9-B40F-8D2F455CD706}" type="parTrans" cxnId="{CA6C9758-983D-4A58-B589-487C3973DBCB}">
      <dgm:prSet/>
      <dgm:spPr/>
      <dgm:t>
        <a:bodyPr/>
        <a:lstStyle/>
        <a:p>
          <a:endParaRPr lang="es-US"/>
        </a:p>
      </dgm:t>
    </dgm:pt>
    <dgm:pt modelId="{3B9F5CF5-7563-4036-94B1-1888D40C2934}" type="sibTrans" cxnId="{CA6C9758-983D-4A58-B589-487C3973DBCB}">
      <dgm:prSet/>
      <dgm:spPr/>
      <dgm:t>
        <a:bodyPr/>
        <a:lstStyle/>
        <a:p>
          <a:endParaRPr lang="es-US"/>
        </a:p>
      </dgm:t>
    </dgm:pt>
    <dgm:pt modelId="{0F10D2AF-34AE-4BAB-BE05-B7C3D52FEACE}">
      <dgm:prSet phldrT="[Texto]" custT="1"/>
      <dgm:spPr/>
      <dgm:t>
        <a:bodyPr/>
        <a:lstStyle/>
        <a:p>
          <a:r>
            <a:rPr lang="es-ES" sz="1400" i="1" dirty="0"/>
            <a:t>Desarrollo   de la </a:t>
          </a:r>
          <a:r>
            <a:rPr lang="es-ES" sz="1200" i="1" dirty="0"/>
            <a:t>infraestructura</a:t>
          </a:r>
          <a:endParaRPr lang="es-US" sz="1400" dirty="0"/>
        </a:p>
      </dgm:t>
    </dgm:pt>
    <dgm:pt modelId="{41B9D92F-30FE-4319-A554-0B8D33633065}" type="parTrans" cxnId="{0CE443F9-99A9-4BF9-8E44-0E193FBAEB3C}">
      <dgm:prSet/>
      <dgm:spPr/>
      <dgm:t>
        <a:bodyPr/>
        <a:lstStyle/>
        <a:p>
          <a:endParaRPr lang="es-US"/>
        </a:p>
      </dgm:t>
    </dgm:pt>
    <dgm:pt modelId="{549D085E-6342-4999-9980-7DA1574A47B7}" type="sibTrans" cxnId="{0CE443F9-99A9-4BF9-8E44-0E193FBAEB3C}">
      <dgm:prSet/>
      <dgm:spPr/>
      <dgm:t>
        <a:bodyPr/>
        <a:lstStyle/>
        <a:p>
          <a:endParaRPr lang="es-US"/>
        </a:p>
      </dgm:t>
    </dgm:pt>
    <dgm:pt modelId="{9327B90C-1972-44A3-8899-B76B50DBEA7F}">
      <dgm:prSet phldrT="[Texto]" custT="1"/>
      <dgm:spPr/>
      <dgm:t>
        <a:bodyPr/>
        <a:lstStyle/>
        <a:p>
          <a:r>
            <a:rPr lang="es-ES" sz="1400" i="1" dirty="0"/>
            <a:t>Diseño de la interfaz de usuario</a:t>
          </a:r>
          <a:endParaRPr lang="es-US" sz="1400" dirty="0"/>
        </a:p>
      </dgm:t>
    </dgm:pt>
    <dgm:pt modelId="{15A761A8-637A-48CA-9F2C-E964EA11532E}" type="parTrans" cxnId="{CE67A9C0-FB7B-4C8E-B3D0-14BECB14DF15}">
      <dgm:prSet/>
      <dgm:spPr/>
      <dgm:t>
        <a:bodyPr/>
        <a:lstStyle/>
        <a:p>
          <a:endParaRPr lang="es-US"/>
        </a:p>
      </dgm:t>
    </dgm:pt>
    <dgm:pt modelId="{80E51DC5-67F7-4CA9-BD67-A82B020BC368}" type="sibTrans" cxnId="{CE67A9C0-FB7B-4C8E-B3D0-14BECB14DF15}">
      <dgm:prSet/>
      <dgm:spPr/>
      <dgm:t>
        <a:bodyPr/>
        <a:lstStyle/>
        <a:p>
          <a:endParaRPr lang="es-US"/>
        </a:p>
      </dgm:t>
    </dgm:pt>
    <dgm:pt modelId="{E4CAFB60-9731-4192-899A-C32FED2B779E}" type="pres">
      <dgm:prSet presAssocID="{1C049C4B-8A0B-408E-99D8-F7FFF12FB35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D0635B-E52E-4955-8514-F90766F5556C}" type="pres">
      <dgm:prSet presAssocID="{9A8CB18A-5E8B-42E8-A091-CA917A51879C}" presName="root" presStyleCnt="0"/>
      <dgm:spPr/>
    </dgm:pt>
    <dgm:pt modelId="{BFCAB25A-3FF9-48E8-85E5-E1B3BCA0562C}" type="pres">
      <dgm:prSet presAssocID="{9A8CB18A-5E8B-42E8-A091-CA917A51879C}" presName="rootComposite" presStyleCnt="0"/>
      <dgm:spPr/>
    </dgm:pt>
    <dgm:pt modelId="{28596F34-5C32-47AA-82E4-50F79C953A39}" type="pres">
      <dgm:prSet presAssocID="{9A8CB18A-5E8B-42E8-A091-CA917A51879C}" presName="rootText" presStyleLbl="node1" presStyleIdx="0" presStyleCnt="5"/>
      <dgm:spPr/>
    </dgm:pt>
    <dgm:pt modelId="{2C426FA1-4357-4BC9-BDAB-620A4E233B45}" type="pres">
      <dgm:prSet presAssocID="{9A8CB18A-5E8B-42E8-A091-CA917A51879C}" presName="rootConnector" presStyleLbl="node1" presStyleIdx="0" presStyleCnt="5"/>
      <dgm:spPr/>
    </dgm:pt>
    <dgm:pt modelId="{75806A50-1C30-43D5-BDDD-D31E80E640CE}" type="pres">
      <dgm:prSet presAssocID="{9A8CB18A-5E8B-42E8-A091-CA917A51879C}" presName="childShape" presStyleCnt="0"/>
      <dgm:spPr/>
    </dgm:pt>
    <dgm:pt modelId="{0B8DB185-6B22-4F07-9014-B0BCAD1FB5E6}" type="pres">
      <dgm:prSet presAssocID="{BC7B0ADB-F2ED-4F4E-8683-9C8B2FBFF5C0}" presName="Name13" presStyleLbl="parChTrans1D2" presStyleIdx="0" presStyleCnt="15"/>
      <dgm:spPr/>
    </dgm:pt>
    <dgm:pt modelId="{640F0802-0980-4A04-9211-25F32B157D51}" type="pres">
      <dgm:prSet presAssocID="{8F331AF8-221E-44F0-8956-AF5F4F945F77}" presName="childText" presStyleLbl="bgAcc1" presStyleIdx="0" presStyleCnt="15">
        <dgm:presLayoutVars>
          <dgm:bulletEnabled val="1"/>
        </dgm:presLayoutVars>
      </dgm:prSet>
      <dgm:spPr/>
    </dgm:pt>
    <dgm:pt modelId="{88015858-A630-43E1-B844-B38C34AEAD18}" type="pres">
      <dgm:prSet presAssocID="{15849AD0-8843-4A03-84B1-639B73B0FA09}" presName="Name13" presStyleLbl="parChTrans1D2" presStyleIdx="1" presStyleCnt="15"/>
      <dgm:spPr/>
    </dgm:pt>
    <dgm:pt modelId="{DF60743E-8E5F-4E31-97DF-9180EB902168}" type="pres">
      <dgm:prSet presAssocID="{1260A3C6-F2D5-4F50-8628-597BD0561003}" presName="childText" presStyleLbl="bgAcc1" presStyleIdx="1" presStyleCnt="15">
        <dgm:presLayoutVars>
          <dgm:bulletEnabled val="1"/>
        </dgm:presLayoutVars>
      </dgm:prSet>
      <dgm:spPr/>
    </dgm:pt>
    <dgm:pt modelId="{6413CE73-7CE5-42E2-A1C3-5C4393FD38B7}" type="pres">
      <dgm:prSet presAssocID="{15A761A8-637A-48CA-9F2C-E964EA11532E}" presName="Name13" presStyleLbl="parChTrans1D2" presStyleIdx="2" presStyleCnt="15"/>
      <dgm:spPr/>
    </dgm:pt>
    <dgm:pt modelId="{2A7E3582-FD74-423C-876F-20EEDA4D3D9A}" type="pres">
      <dgm:prSet presAssocID="{9327B90C-1972-44A3-8899-B76B50DBEA7F}" presName="childText" presStyleLbl="bgAcc1" presStyleIdx="2" presStyleCnt="15">
        <dgm:presLayoutVars>
          <dgm:bulletEnabled val="1"/>
        </dgm:presLayoutVars>
      </dgm:prSet>
      <dgm:spPr/>
    </dgm:pt>
    <dgm:pt modelId="{C6D5A030-EB4E-4532-9554-EE1CDD3B45FA}" type="pres">
      <dgm:prSet presAssocID="{399011DF-14D9-4699-A39F-41AC418C6D69}" presName="root" presStyleCnt="0"/>
      <dgm:spPr/>
    </dgm:pt>
    <dgm:pt modelId="{1FBD95C1-582A-46CC-8AC1-5DFBE99CDF79}" type="pres">
      <dgm:prSet presAssocID="{399011DF-14D9-4699-A39F-41AC418C6D69}" presName="rootComposite" presStyleCnt="0"/>
      <dgm:spPr/>
    </dgm:pt>
    <dgm:pt modelId="{A3D3146C-03BF-49CE-A7FA-A8616C839DB3}" type="pres">
      <dgm:prSet presAssocID="{399011DF-14D9-4699-A39F-41AC418C6D69}" presName="rootText" presStyleLbl="node1" presStyleIdx="1" presStyleCnt="5"/>
      <dgm:spPr/>
    </dgm:pt>
    <dgm:pt modelId="{B04DDA8F-F79D-4253-99E5-F3F3C235333D}" type="pres">
      <dgm:prSet presAssocID="{399011DF-14D9-4699-A39F-41AC418C6D69}" presName="rootConnector" presStyleLbl="node1" presStyleIdx="1" presStyleCnt="5"/>
      <dgm:spPr/>
    </dgm:pt>
    <dgm:pt modelId="{D3B20334-A959-46BC-87A9-E88353478307}" type="pres">
      <dgm:prSet presAssocID="{399011DF-14D9-4699-A39F-41AC418C6D69}" presName="childShape" presStyleCnt="0"/>
      <dgm:spPr/>
    </dgm:pt>
    <dgm:pt modelId="{07B6A998-1FCE-4EAC-9611-1D000EFE3577}" type="pres">
      <dgm:prSet presAssocID="{3B08705F-3BE1-402C-9546-0D7DCA3A115D}" presName="Name13" presStyleLbl="parChTrans1D2" presStyleIdx="3" presStyleCnt="15"/>
      <dgm:spPr/>
    </dgm:pt>
    <dgm:pt modelId="{E7DD68D2-A009-41FD-AD26-B237D2DD105C}" type="pres">
      <dgm:prSet presAssocID="{1EEC34CD-1C8C-48E0-BD6B-8CF088946CEE}" presName="childText" presStyleLbl="bgAcc1" presStyleIdx="3" presStyleCnt="15">
        <dgm:presLayoutVars>
          <dgm:bulletEnabled val="1"/>
        </dgm:presLayoutVars>
      </dgm:prSet>
      <dgm:spPr/>
    </dgm:pt>
    <dgm:pt modelId="{05648C3E-FFC4-47B7-8F3B-56E935D8BFE7}" type="pres">
      <dgm:prSet presAssocID="{A930963D-4567-4048-BDFB-35297C7471F0}" presName="Name13" presStyleLbl="parChTrans1D2" presStyleIdx="4" presStyleCnt="15"/>
      <dgm:spPr/>
    </dgm:pt>
    <dgm:pt modelId="{CB91BC4B-78C3-4451-91AC-C3F0B3BED046}" type="pres">
      <dgm:prSet presAssocID="{835AB287-C68C-4430-8144-4BDD1D52A9BF}" presName="childText" presStyleLbl="bgAcc1" presStyleIdx="4" presStyleCnt="15">
        <dgm:presLayoutVars>
          <dgm:bulletEnabled val="1"/>
        </dgm:presLayoutVars>
      </dgm:prSet>
      <dgm:spPr/>
    </dgm:pt>
    <dgm:pt modelId="{6863AC3E-A714-4CB4-B265-A1887C7FDABD}" type="pres">
      <dgm:prSet presAssocID="{41B9D92F-30FE-4319-A554-0B8D33633065}" presName="Name13" presStyleLbl="parChTrans1D2" presStyleIdx="5" presStyleCnt="15"/>
      <dgm:spPr/>
    </dgm:pt>
    <dgm:pt modelId="{0C0C5E4A-6F39-4049-9E7F-0B2ACABBE288}" type="pres">
      <dgm:prSet presAssocID="{0F10D2AF-34AE-4BAB-BE05-B7C3D52FEACE}" presName="childText" presStyleLbl="bgAcc1" presStyleIdx="5" presStyleCnt="15">
        <dgm:presLayoutVars>
          <dgm:bulletEnabled val="1"/>
        </dgm:presLayoutVars>
      </dgm:prSet>
      <dgm:spPr/>
    </dgm:pt>
    <dgm:pt modelId="{E1EBB7E4-577D-45FC-9228-B3F71810F21A}" type="pres">
      <dgm:prSet presAssocID="{069DEA2E-60DB-47E3-AD61-EF4AEE7733D6}" presName="root" presStyleCnt="0"/>
      <dgm:spPr/>
    </dgm:pt>
    <dgm:pt modelId="{6D7D439D-8E58-4991-9FBB-585D5357AD9F}" type="pres">
      <dgm:prSet presAssocID="{069DEA2E-60DB-47E3-AD61-EF4AEE7733D6}" presName="rootComposite" presStyleCnt="0"/>
      <dgm:spPr/>
    </dgm:pt>
    <dgm:pt modelId="{A1228AD8-43BD-4F0A-BA42-2E5E294ED391}" type="pres">
      <dgm:prSet presAssocID="{069DEA2E-60DB-47E3-AD61-EF4AEE7733D6}" presName="rootText" presStyleLbl="node1" presStyleIdx="2" presStyleCnt="5"/>
      <dgm:spPr/>
    </dgm:pt>
    <dgm:pt modelId="{D78333BC-95EF-4FBE-A182-204139A48AF0}" type="pres">
      <dgm:prSet presAssocID="{069DEA2E-60DB-47E3-AD61-EF4AEE7733D6}" presName="rootConnector" presStyleLbl="node1" presStyleIdx="2" presStyleCnt="5"/>
      <dgm:spPr/>
    </dgm:pt>
    <dgm:pt modelId="{95B6E189-A545-4808-B779-882FE6C25E46}" type="pres">
      <dgm:prSet presAssocID="{069DEA2E-60DB-47E3-AD61-EF4AEE7733D6}" presName="childShape" presStyleCnt="0"/>
      <dgm:spPr/>
    </dgm:pt>
    <dgm:pt modelId="{250D87B6-A399-4188-A89D-D3DC8C172BD7}" type="pres">
      <dgm:prSet presAssocID="{DE376262-8FF2-47A7-82CD-24F56BE8361F}" presName="Name13" presStyleLbl="parChTrans1D2" presStyleIdx="6" presStyleCnt="15"/>
      <dgm:spPr/>
    </dgm:pt>
    <dgm:pt modelId="{3017DFB9-7CDB-481C-B0A4-598653CF8C69}" type="pres">
      <dgm:prSet presAssocID="{61BB0DBF-D394-459A-B003-4EBA3E52A010}" presName="childText" presStyleLbl="bgAcc1" presStyleIdx="6" presStyleCnt="15">
        <dgm:presLayoutVars>
          <dgm:bulletEnabled val="1"/>
        </dgm:presLayoutVars>
      </dgm:prSet>
      <dgm:spPr/>
    </dgm:pt>
    <dgm:pt modelId="{F1BB0876-2D75-4477-884C-5926B2E0A0C1}" type="pres">
      <dgm:prSet presAssocID="{20922274-83B3-47FD-A8AE-70942680FD4F}" presName="Name13" presStyleLbl="parChTrans1D2" presStyleIdx="7" presStyleCnt="15"/>
      <dgm:spPr/>
    </dgm:pt>
    <dgm:pt modelId="{F2B7E217-E43F-45AD-B46D-69E9541E3F93}" type="pres">
      <dgm:prSet presAssocID="{819C0FA3-FE11-4D5A-8895-CE0085BA5B74}" presName="childText" presStyleLbl="bgAcc1" presStyleIdx="7" presStyleCnt="15">
        <dgm:presLayoutVars>
          <dgm:bulletEnabled val="1"/>
        </dgm:presLayoutVars>
      </dgm:prSet>
      <dgm:spPr/>
    </dgm:pt>
    <dgm:pt modelId="{67DF9098-0B41-4AC8-90CC-22766A21B59F}" type="pres">
      <dgm:prSet presAssocID="{63B09200-0A83-4AF9-B40F-8D2F455CD706}" presName="Name13" presStyleLbl="parChTrans1D2" presStyleIdx="8" presStyleCnt="15"/>
      <dgm:spPr/>
    </dgm:pt>
    <dgm:pt modelId="{1FB91BB3-DEBA-45E4-B50C-68B65850A89D}" type="pres">
      <dgm:prSet presAssocID="{2B58D6E8-E07C-4D3D-8C06-C530E409902D}" presName="childText" presStyleLbl="bgAcc1" presStyleIdx="8" presStyleCnt="15">
        <dgm:presLayoutVars>
          <dgm:bulletEnabled val="1"/>
        </dgm:presLayoutVars>
      </dgm:prSet>
      <dgm:spPr/>
    </dgm:pt>
    <dgm:pt modelId="{851B7CFB-8BAB-435B-A813-21230340CB79}" type="pres">
      <dgm:prSet presAssocID="{FE848E19-8016-432E-946A-A298D7820A76}" presName="root" presStyleCnt="0"/>
      <dgm:spPr/>
    </dgm:pt>
    <dgm:pt modelId="{E86ACD3A-59E0-4A31-A16C-373E6DACD774}" type="pres">
      <dgm:prSet presAssocID="{FE848E19-8016-432E-946A-A298D7820A76}" presName="rootComposite" presStyleCnt="0"/>
      <dgm:spPr/>
    </dgm:pt>
    <dgm:pt modelId="{A5A981F5-787D-46FE-89DF-D1095A78CE68}" type="pres">
      <dgm:prSet presAssocID="{FE848E19-8016-432E-946A-A298D7820A76}" presName="rootText" presStyleLbl="node1" presStyleIdx="3" presStyleCnt="5" custScaleX="106786"/>
      <dgm:spPr/>
    </dgm:pt>
    <dgm:pt modelId="{2FD0F759-27F3-4780-91FB-04ADA90D02C5}" type="pres">
      <dgm:prSet presAssocID="{FE848E19-8016-432E-946A-A298D7820A76}" presName="rootConnector" presStyleLbl="node1" presStyleIdx="3" presStyleCnt="5"/>
      <dgm:spPr/>
    </dgm:pt>
    <dgm:pt modelId="{E205BE9F-1901-4751-8593-F935C8E251ED}" type="pres">
      <dgm:prSet presAssocID="{FE848E19-8016-432E-946A-A298D7820A76}" presName="childShape" presStyleCnt="0"/>
      <dgm:spPr/>
    </dgm:pt>
    <dgm:pt modelId="{DF35CFFD-5014-4203-BCA0-C12ECC7A1A6C}" type="pres">
      <dgm:prSet presAssocID="{664BD0CC-3A76-40D7-81F5-4032B4BC36F9}" presName="Name13" presStyleLbl="parChTrans1D2" presStyleIdx="9" presStyleCnt="15"/>
      <dgm:spPr/>
    </dgm:pt>
    <dgm:pt modelId="{01E31ABB-7375-4238-930B-F6572B62F643}" type="pres">
      <dgm:prSet presAssocID="{5411F48E-C2DB-4533-9D03-34E3280F9EF7}" presName="childText" presStyleLbl="bgAcc1" presStyleIdx="9" presStyleCnt="15">
        <dgm:presLayoutVars>
          <dgm:bulletEnabled val="1"/>
        </dgm:presLayoutVars>
      </dgm:prSet>
      <dgm:spPr/>
    </dgm:pt>
    <dgm:pt modelId="{F1264D03-40CC-45C9-B270-A07DB9A2063C}" type="pres">
      <dgm:prSet presAssocID="{7D05529A-77D9-4969-A04A-7898EBC38B96}" presName="Name13" presStyleLbl="parChTrans1D2" presStyleIdx="10" presStyleCnt="15"/>
      <dgm:spPr/>
    </dgm:pt>
    <dgm:pt modelId="{15A24F21-EB86-4405-936D-1AA41F27698E}" type="pres">
      <dgm:prSet presAssocID="{272206FE-947C-467F-83CB-4E9C0883C279}" presName="childText" presStyleLbl="bgAcc1" presStyleIdx="10" presStyleCnt="15">
        <dgm:presLayoutVars>
          <dgm:bulletEnabled val="1"/>
        </dgm:presLayoutVars>
      </dgm:prSet>
      <dgm:spPr/>
    </dgm:pt>
    <dgm:pt modelId="{C109470D-1A81-4E13-A007-7054EB7863F6}" type="pres">
      <dgm:prSet presAssocID="{C9ABB2F4-B903-4075-B3DE-155F188FA328}" presName="Name13" presStyleLbl="parChTrans1D2" presStyleIdx="11" presStyleCnt="15"/>
      <dgm:spPr/>
    </dgm:pt>
    <dgm:pt modelId="{36507588-033C-4263-B81C-E8CECE44A712}" type="pres">
      <dgm:prSet presAssocID="{76C8C6DD-393A-4F17-A80B-D13170BB3163}" presName="childText" presStyleLbl="bgAcc1" presStyleIdx="11" presStyleCnt="15">
        <dgm:presLayoutVars>
          <dgm:bulletEnabled val="1"/>
        </dgm:presLayoutVars>
      </dgm:prSet>
      <dgm:spPr/>
    </dgm:pt>
    <dgm:pt modelId="{FBF37373-C2D1-47AB-9C23-07471F74127F}" type="pres">
      <dgm:prSet presAssocID="{77DB99C7-753A-48D2-B583-B8EBABD13B0F}" presName="root" presStyleCnt="0"/>
      <dgm:spPr/>
    </dgm:pt>
    <dgm:pt modelId="{5043640A-67F4-48A0-9F3D-8A0CF379594A}" type="pres">
      <dgm:prSet presAssocID="{77DB99C7-753A-48D2-B583-B8EBABD13B0F}" presName="rootComposite" presStyleCnt="0"/>
      <dgm:spPr/>
    </dgm:pt>
    <dgm:pt modelId="{F5635052-3B34-40AF-B105-B00A3F6FD30D}" type="pres">
      <dgm:prSet presAssocID="{77DB99C7-753A-48D2-B583-B8EBABD13B0F}" presName="rootText" presStyleLbl="node1" presStyleIdx="4" presStyleCnt="5" custScaleX="108197"/>
      <dgm:spPr/>
    </dgm:pt>
    <dgm:pt modelId="{376ED67B-5F3D-471E-A285-18952ECA8A61}" type="pres">
      <dgm:prSet presAssocID="{77DB99C7-753A-48D2-B583-B8EBABD13B0F}" presName="rootConnector" presStyleLbl="node1" presStyleIdx="4" presStyleCnt="5"/>
      <dgm:spPr/>
    </dgm:pt>
    <dgm:pt modelId="{F7D40BE0-624A-41B9-B9A0-3AA1CFC5BBE7}" type="pres">
      <dgm:prSet presAssocID="{77DB99C7-753A-48D2-B583-B8EBABD13B0F}" presName="childShape" presStyleCnt="0"/>
      <dgm:spPr/>
    </dgm:pt>
    <dgm:pt modelId="{B877EB5B-D2F2-4854-A22C-5AF8771BF285}" type="pres">
      <dgm:prSet presAssocID="{33895521-E6DA-459E-B7B7-F6A91A909393}" presName="Name13" presStyleLbl="parChTrans1D2" presStyleIdx="12" presStyleCnt="15"/>
      <dgm:spPr/>
    </dgm:pt>
    <dgm:pt modelId="{9EA4B78F-039C-4C2F-B317-EFCE4CA66557}" type="pres">
      <dgm:prSet presAssocID="{4A5C0871-5EAE-45CA-8941-C4BB8B414651}" presName="childText" presStyleLbl="bgAcc1" presStyleIdx="12" presStyleCnt="15">
        <dgm:presLayoutVars>
          <dgm:bulletEnabled val="1"/>
        </dgm:presLayoutVars>
      </dgm:prSet>
      <dgm:spPr/>
    </dgm:pt>
    <dgm:pt modelId="{3B94381F-249F-4591-A359-935F460EB64A}" type="pres">
      <dgm:prSet presAssocID="{41303ECF-A1DE-421D-B892-687D20DE7F8F}" presName="Name13" presStyleLbl="parChTrans1D2" presStyleIdx="13" presStyleCnt="15"/>
      <dgm:spPr/>
    </dgm:pt>
    <dgm:pt modelId="{00603C59-8544-4A10-8BD1-6432BB15B700}" type="pres">
      <dgm:prSet presAssocID="{E1E1B98D-0E61-4798-A9E1-D1E07E2A522A}" presName="childText" presStyleLbl="bgAcc1" presStyleIdx="13" presStyleCnt="15">
        <dgm:presLayoutVars>
          <dgm:bulletEnabled val="1"/>
        </dgm:presLayoutVars>
      </dgm:prSet>
      <dgm:spPr/>
    </dgm:pt>
    <dgm:pt modelId="{091369CC-C741-4A3B-9FBB-52BF89153FBB}" type="pres">
      <dgm:prSet presAssocID="{708B2742-A677-4114-9A11-F0BF2778E3B0}" presName="Name13" presStyleLbl="parChTrans1D2" presStyleIdx="14" presStyleCnt="15"/>
      <dgm:spPr/>
    </dgm:pt>
    <dgm:pt modelId="{50EC89FC-1BB3-4FBB-BC0E-E23D732CD9AD}" type="pres">
      <dgm:prSet presAssocID="{A7C09AFC-08A8-46AD-BEFE-E4BA68AB18DE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6914F901-14FB-4BE8-B357-2DD589A0C51B}" srcId="{069DEA2E-60DB-47E3-AD61-EF4AEE7733D6}" destId="{819C0FA3-FE11-4D5A-8895-CE0085BA5B74}" srcOrd="1" destOrd="0" parTransId="{20922274-83B3-47FD-A8AE-70942680FD4F}" sibTransId="{51EA0DD4-470F-4010-A927-C0E3D9A156D6}"/>
    <dgm:cxn modelId="{3A734A0C-1E18-41D7-8C07-CB6A573FD5ED}" srcId="{069DEA2E-60DB-47E3-AD61-EF4AEE7733D6}" destId="{61BB0DBF-D394-459A-B003-4EBA3E52A010}" srcOrd="0" destOrd="0" parTransId="{DE376262-8FF2-47A7-82CD-24F56BE8361F}" sibTransId="{AA95B48D-08F5-435C-8170-B847B63DE8C9}"/>
    <dgm:cxn modelId="{B9C3920E-05B9-41C6-9C2A-C74A2C3A5732}" type="presOf" srcId="{77DB99C7-753A-48D2-B583-B8EBABD13B0F}" destId="{376ED67B-5F3D-471E-A285-18952ECA8A61}" srcOrd="1" destOrd="0" presId="urn:microsoft.com/office/officeart/2005/8/layout/hierarchy3"/>
    <dgm:cxn modelId="{69623D10-28F3-4D04-878E-180285A362F7}" type="presOf" srcId="{7D05529A-77D9-4969-A04A-7898EBC38B96}" destId="{F1264D03-40CC-45C9-B270-A07DB9A2063C}" srcOrd="0" destOrd="0" presId="urn:microsoft.com/office/officeart/2005/8/layout/hierarchy3"/>
    <dgm:cxn modelId="{D274D711-F993-4FEF-8EFA-39E26745A8A6}" type="presOf" srcId="{76C8C6DD-393A-4F17-A80B-D13170BB3163}" destId="{36507588-033C-4263-B81C-E8CECE44A712}" srcOrd="0" destOrd="0" presId="urn:microsoft.com/office/officeart/2005/8/layout/hierarchy3"/>
    <dgm:cxn modelId="{2C3DBB13-A7F4-4754-AC2D-0CE7EBD5CCA3}" srcId="{399011DF-14D9-4699-A39F-41AC418C6D69}" destId="{1EEC34CD-1C8C-48E0-BD6B-8CF088946CEE}" srcOrd="0" destOrd="0" parTransId="{3B08705F-3BE1-402C-9546-0D7DCA3A115D}" sibTransId="{7A61A85A-E511-4B91-8D7D-AE0FD611A8D4}"/>
    <dgm:cxn modelId="{CBCFE213-9214-4EE4-B925-B0D8025F54C4}" type="presOf" srcId="{069DEA2E-60DB-47E3-AD61-EF4AEE7733D6}" destId="{D78333BC-95EF-4FBE-A182-204139A48AF0}" srcOrd="1" destOrd="0" presId="urn:microsoft.com/office/officeart/2005/8/layout/hierarchy3"/>
    <dgm:cxn modelId="{67208218-7FEF-4E8F-A2AB-053DA78FA08B}" srcId="{1C049C4B-8A0B-408E-99D8-F7FFF12FB356}" destId="{069DEA2E-60DB-47E3-AD61-EF4AEE7733D6}" srcOrd="2" destOrd="0" parTransId="{1A168E8A-4DE2-40B0-9AD4-FE5C239A4FD1}" sibTransId="{F7794AF3-691D-45A9-8D8E-D685E1F42F73}"/>
    <dgm:cxn modelId="{63E3FB1D-97F1-454B-91C0-0952D146405A}" srcId="{9A8CB18A-5E8B-42E8-A091-CA917A51879C}" destId="{1260A3C6-F2D5-4F50-8628-597BD0561003}" srcOrd="1" destOrd="0" parTransId="{15849AD0-8843-4A03-84B1-639B73B0FA09}" sibTransId="{4C5400DA-1E1C-412C-BDD5-5050F8AFC216}"/>
    <dgm:cxn modelId="{3D07452A-005D-49BB-B445-6A7977E66803}" type="presOf" srcId="{9A8CB18A-5E8B-42E8-A091-CA917A51879C}" destId="{2C426FA1-4357-4BC9-BDAB-620A4E233B45}" srcOrd="1" destOrd="0" presId="urn:microsoft.com/office/officeart/2005/8/layout/hierarchy3"/>
    <dgm:cxn modelId="{6B9D842B-DE21-454B-A626-A1EF8C8EFFE7}" type="presOf" srcId="{664BD0CC-3A76-40D7-81F5-4032B4BC36F9}" destId="{DF35CFFD-5014-4203-BCA0-C12ECC7A1A6C}" srcOrd="0" destOrd="0" presId="urn:microsoft.com/office/officeart/2005/8/layout/hierarchy3"/>
    <dgm:cxn modelId="{93F69D2D-F0F8-49B5-B48D-94C68E58BFB0}" type="presOf" srcId="{835AB287-C68C-4430-8144-4BDD1D52A9BF}" destId="{CB91BC4B-78C3-4451-91AC-C3F0B3BED046}" srcOrd="0" destOrd="0" presId="urn:microsoft.com/office/officeart/2005/8/layout/hierarchy3"/>
    <dgm:cxn modelId="{A1847A36-A174-422E-A1DA-6A0DBBAF80CF}" type="presOf" srcId="{41303ECF-A1DE-421D-B892-687D20DE7F8F}" destId="{3B94381F-249F-4591-A359-935F460EB64A}" srcOrd="0" destOrd="0" presId="urn:microsoft.com/office/officeart/2005/8/layout/hierarchy3"/>
    <dgm:cxn modelId="{1789D636-7737-497D-8ACD-52F9C36D341A}" type="presOf" srcId="{DE376262-8FF2-47A7-82CD-24F56BE8361F}" destId="{250D87B6-A399-4188-A89D-D3DC8C172BD7}" srcOrd="0" destOrd="0" presId="urn:microsoft.com/office/officeart/2005/8/layout/hierarchy3"/>
    <dgm:cxn modelId="{78B7273B-FA14-4D61-A10E-F038535C16BB}" type="presOf" srcId="{272206FE-947C-467F-83CB-4E9C0883C279}" destId="{15A24F21-EB86-4405-936D-1AA41F27698E}" srcOrd="0" destOrd="0" presId="urn:microsoft.com/office/officeart/2005/8/layout/hierarchy3"/>
    <dgm:cxn modelId="{54D6C03C-28D0-4999-92DF-D0D5E50E6343}" type="presOf" srcId="{2B58D6E8-E07C-4D3D-8C06-C530E409902D}" destId="{1FB91BB3-DEBA-45E4-B50C-68B65850A89D}" srcOrd="0" destOrd="0" presId="urn:microsoft.com/office/officeart/2005/8/layout/hierarchy3"/>
    <dgm:cxn modelId="{AD476140-BC1D-407E-ACA3-EE967F8BF375}" type="presOf" srcId="{C9ABB2F4-B903-4075-B3DE-155F188FA328}" destId="{C109470D-1A81-4E13-A007-7054EB7863F6}" srcOrd="0" destOrd="0" presId="urn:microsoft.com/office/officeart/2005/8/layout/hierarchy3"/>
    <dgm:cxn modelId="{22191341-0ECF-4E84-9845-89F7AED6BE2F}" srcId="{77DB99C7-753A-48D2-B583-B8EBABD13B0F}" destId="{4A5C0871-5EAE-45CA-8941-C4BB8B414651}" srcOrd="0" destOrd="0" parTransId="{33895521-E6DA-459E-B7B7-F6A91A909393}" sibTransId="{59BE834E-9C51-4DE7-8384-7AA5C57566EA}"/>
    <dgm:cxn modelId="{C2539A63-EC84-4FC3-89BF-0EACDAF09F2C}" type="presOf" srcId="{A930963D-4567-4048-BDFB-35297C7471F0}" destId="{05648C3E-FFC4-47B7-8F3B-56E935D8BFE7}" srcOrd="0" destOrd="0" presId="urn:microsoft.com/office/officeart/2005/8/layout/hierarchy3"/>
    <dgm:cxn modelId="{22A3A366-BD7F-4157-8E68-972BFBCE5151}" type="presOf" srcId="{FE848E19-8016-432E-946A-A298D7820A76}" destId="{2FD0F759-27F3-4780-91FB-04ADA90D02C5}" srcOrd="1" destOrd="0" presId="urn:microsoft.com/office/officeart/2005/8/layout/hierarchy3"/>
    <dgm:cxn modelId="{550C5B67-B923-4DDA-99AB-A3A583314977}" type="presOf" srcId="{20922274-83B3-47FD-A8AE-70942680FD4F}" destId="{F1BB0876-2D75-4477-884C-5926B2E0A0C1}" srcOrd="0" destOrd="0" presId="urn:microsoft.com/office/officeart/2005/8/layout/hierarchy3"/>
    <dgm:cxn modelId="{C6C87D4A-E8F8-4AFA-8EC0-5E9ACD71E8EC}" type="presOf" srcId="{1C049C4B-8A0B-408E-99D8-F7FFF12FB356}" destId="{E4CAFB60-9731-4192-899A-C32FED2B779E}" srcOrd="0" destOrd="0" presId="urn:microsoft.com/office/officeart/2005/8/layout/hierarchy3"/>
    <dgm:cxn modelId="{CD42A34F-6901-427E-A986-02FB23677F26}" type="presOf" srcId="{63B09200-0A83-4AF9-B40F-8D2F455CD706}" destId="{67DF9098-0B41-4AC8-90CC-22766A21B59F}" srcOrd="0" destOrd="0" presId="urn:microsoft.com/office/officeart/2005/8/layout/hierarchy3"/>
    <dgm:cxn modelId="{675C7055-778A-409B-901F-0C8F12D8CD70}" srcId="{1C049C4B-8A0B-408E-99D8-F7FFF12FB356}" destId="{FE848E19-8016-432E-946A-A298D7820A76}" srcOrd="3" destOrd="0" parTransId="{5364E92F-97A7-48FB-90DE-4EF72D267D37}" sibTransId="{947527B8-D0FD-49DF-9F27-9C69E931A824}"/>
    <dgm:cxn modelId="{4B46E875-6A72-4A8A-A934-ACECFCFF3BD7}" type="presOf" srcId="{A7C09AFC-08A8-46AD-BEFE-E4BA68AB18DE}" destId="{50EC89FC-1BB3-4FBB-BC0E-E23D732CD9AD}" srcOrd="0" destOrd="0" presId="urn:microsoft.com/office/officeart/2005/8/layout/hierarchy3"/>
    <dgm:cxn modelId="{CA6C9758-983D-4A58-B589-487C3973DBCB}" srcId="{069DEA2E-60DB-47E3-AD61-EF4AEE7733D6}" destId="{2B58D6E8-E07C-4D3D-8C06-C530E409902D}" srcOrd="2" destOrd="0" parTransId="{63B09200-0A83-4AF9-B40F-8D2F455CD706}" sibTransId="{3B9F5CF5-7563-4036-94B1-1888D40C2934}"/>
    <dgm:cxn modelId="{4E8FCF58-7359-4812-AA1E-C9ABF307723F}" srcId="{77DB99C7-753A-48D2-B583-B8EBABD13B0F}" destId="{A7C09AFC-08A8-46AD-BEFE-E4BA68AB18DE}" srcOrd="2" destOrd="0" parTransId="{708B2742-A677-4114-9A11-F0BF2778E3B0}" sibTransId="{F0C4D0C3-FB6E-4C5D-9A16-8E3617B9820B}"/>
    <dgm:cxn modelId="{F677467B-8266-45DF-9929-1D34F6F54180}" type="presOf" srcId="{33895521-E6DA-459E-B7B7-F6A91A909393}" destId="{B877EB5B-D2F2-4854-A22C-5AF8771BF285}" srcOrd="0" destOrd="0" presId="urn:microsoft.com/office/officeart/2005/8/layout/hierarchy3"/>
    <dgm:cxn modelId="{079CE580-C159-486B-8DA1-66B2F1D822A7}" type="presOf" srcId="{77DB99C7-753A-48D2-B583-B8EBABD13B0F}" destId="{F5635052-3B34-40AF-B105-B00A3F6FD30D}" srcOrd="0" destOrd="0" presId="urn:microsoft.com/office/officeart/2005/8/layout/hierarchy3"/>
    <dgm:cxn modelId="{33A18382-35E2-4E33-B163-454E0EB50B82}" type="presOf" srcId="{15849AD0-8843-4A03-84B1-639B73B0FA09}" destId="{88015858-A630-43E1-B844-B38C34AEAD18}" srcOrd="0" destOrd="0" presId="urn:microsoft.com/office/officeart/2005/8/layout/hierarchy3"/>
    <dgm:cxn modelId="{B84A1489-CFA8-44A9-9FC9-BEB664771A70}" type="presOf" srcId="{4A5C0871-5EAE-45CA-8941-C4BB8B414651}" destId="{9EA4B78F-039C-4C2F-B317-EFCE4CA66557}" srcOrd="0" destOrd="0" presId="urn:microsoft.com/office/officeart/2005/8/layout/hierarchy3"/>
    <dgm:cxn modelId="{64DA6290-9452-42EB-9585-F774C808CFB0}" srcId="{77DB99C7-753A-48D2-B583-B8EBABD13B0F}" destId="{E1E1B98D-0E61-4798-A9E1-D1E07E2A522A}" srcOrd="1" destOrd="0" parTransId="{41303ECF-A1DE-421D-B892-687D20DE7F8F}" sibTransId="{24758BAB-7E46-42EC-B4F2-9437210E5C3E}"/>
    <dgm:cxn modelId="{EF8328A0-DA3F-4CF4-BB5E-F4EB5AB942D5}" type="presOf" srcId="{15A761A8-637A-48CA-9F2C-E964EA11532E}" destId="{6413CE73-7CE5-42E2-A1C3-5C4393FD38B7}" srcOrd="0" destOrd="0" presId="urn:microsoft.com/office/officeart/2005/8/layout/hierarchy3"/>
    <dgm:cxn modelId="{39F605A1-83A7-4C5E-AB02-246CA8168CC4}" srcId="{399011DF-14D9-4699-A39F-41AC418C6D69}" destId="{835AB287-C68C-4430-8144-4BDD1D52A9BF}" srcOrd="1" destOrd="0" parTransId="{A930963D-4567-4048-BDFB-35297C7471F0}" sibTransId="{0B7B2E1E-3667-4A28-9BC3-E8517D8011A8}"/>
    <dgm:cxn modelId="{02DAFBA5-6BB1-4BB8-BB2C-860BBD1F251B}" srcId="{FE848E19-8016-432E-946A-A298D7820A76}" destId="{76C8C6DD-393A-4F17-A80B-D13170BB3163}" srcOrd="2" destOrd="0" parTransId="{C9ABB2F4-B903-4075-B3DE-155F188FA328}" sibTransId="{E6B496B5-2B5D-47D5-A272-A731C223FAAA}"/>
    <dgm:cxn modelId="{740774A6-18E4-42EB-903D-029DE4B35A17}" srcId="{FE848E19-8016-432E-946A-A298D7820A76}" destId="{272206FE-947C-467F-83CB-4E9C0883C279}" srcOrd="1" destOrd="0" parTransId="{7D05529A-77D9-4969-A04A-7898EBC38B96}" sibTransId="{CF567150-7698-41AD-AAD6-B03ABAA0E914}"/>
    <dgm:cxn modelId="{7BEE12A7-ECCB-4118-8215-7E23C6CEC781}" type="presOf" srcId="{FE848E19-8016-432E-946A-A298D7820A76}" destId="{A5A981F5-787D-46FE-89DF-D1095A78CE68}" srcOrd="0" destOrd="0" presId="urn:microsoft.com/office/officeart/2005/8/layout/hierarchy3"/>
    <dgm:cxn modelId="{6170D8A8-131A-4D8C-A8CF-D24203AF802E}" type="presOf" srcId="{41B9D92F-30FE-4319-A554-0B8D33633065}" destId="{6863AC3E-A714-4CB4-B265-A1887C7FDABD}" srcOrd="0" destOrd="0" presId="urn:microsoft.com/office/officeart/2005/8/layout/hierarchy3"/>
    <dgm:cxn modelId="{79B8BAB3-A099-4583-B89D-0FAC6F1F4359}" type="presOf" srcId="{61BB0DBF-D394-459A-B003-4EBA3E52A010}" destId="{3017DFB9-7CDB-481C-B0A4-598653CF8C69}" srcOrd="0" destOrd="0" presId="urn:microsoft.com/office/officeart/2005/8/layout/hierarchy3"/>
    <dgm:cxn modelId="{68D609B5-4888-47EA-9A45-6211712720D0}" type="presOf" srcId="{1EEC34CD-1C8C-48E0-BD6B-8CF088946CEE}" destId="{E7DD68D2-A009-41FD-AD26-B237D2DD105C}" srcOrd="0" destOrd="0" presId="urn:microsoft.com/office/officeart/2005/8/layout/hierarchy3"/>
    <dgm:cxn modelId="{37B25ABA-C249-495B-8C32-7EEAC6910720}" type="presOf" srcId="{399011DF-14D9-4699-A39F-41AC418C6D69}" destId="{A3D3146C-03BF-49CE-A7FA-A8616C839DB3}" srcOrd="0" destOrd="0" presId="urn:microsoft.com/office/officeart/2005/8/layout/hierarchy3"/>
    <dgm:cxn modelId="{A5271BBD-0791-48B8-9DF5-D455ED056F18}" type="presOf" srcId="{399011DF-14D9-4699-A39F-41AC418C6D69}" destId="{B04DDA8F-F79D-4253-99E5-F3F3C235333D}" srcOrd="1" destOrd="0" presId="urn:microsoft.com/office/officeart/2005/8/layout/hierarchy3"/>
    <dgm:cxn modelId="{CE67A9C0-FB7B-4C8E-B3D0-14BECB14DF15}" srcId="{9A8CB18A-5E8B-42E8-A091-CA917A51879C}" destId="{9327B90C-1972-44A3-8899-B76B50DBEA7F}" srcOrd="2" destOrd="0" parTransId="{15A761A8-637A-48CA-9F2C-E964EA11532E}" sibTransId="{80E51DC5-67F7-4CA9-BD67-A82B020BC368}"/>
    <dgm:cxn modelId="{384003C4-8A6A-445C-9E81-AD8B0B342135}" srcId="{1C049C4B-8A0B-408E-99D8-F7FFF12FB356}" destId="{77DB99C7-753A-48D2-B583-B8EBABD13B0F}" srcOrd="4" destOrd="0" parTransId="{00AB3115-7201-4283-B6C3-79860AC0AD3D}" sibTransId="{334D27EA-F020-4E6B-B12C-2DFF45FDE08F}"/>
    <dgm:cxn modelId="{20C356C8-956A-4820-AC45-94D622EC1495}" srcId="{FE848E19-8016-432E-946A-A298D7820A76}" destId="{5411F48E-C2DB-4533-9D03-34E3280F9EF7}" srcOrd="0" destOrd="0" parTransId="{664BD0CC-3A76-40D7-81F5-4032B4BC36F9}" sibTransId="{3A05445C-64E6-48B2-8E8D-74EB39375F73}"/>
    <dgm:cxn modelId="{6044BAD1-1F71-4780-84D8-E007C2D0EB5F}" type="presOf" srcId="{9A8CB18A-5E8B-42E8-A091-CA917A51879C}" destId="{28596F34-5C32-47AA-82E4-50F79C953A39}" srcOrd="0" destOrd="0" presId="urn:microsoft.com/office/officeart/2005/8/layout/hierarchy3"/>
    <dgm:cxn modelId="{C8A507D3-DDED-4D2A-BD84-5C280966FE9F}" srcId="{9A8CB18A-5E8B-42E8-A091-CA917A51879C}" destId="{8F331AF8-221E-44F0-8956-AF5F4F945F77}" srcOrd="0" destOrd="0" parTransId="{BC7B0ADB-F2ED-4F4E-8683-9C8B2FBFF5C0}" sibTransId="{024C6E17-D04E-43A7-8279-3F1F16045941}"/>
    <dgm:cxn modelId="{912A3FD7-E57B-41B9-839A-EE361AF0F817}" type="presOf" srcId="{1260A3C6-F2D5-4F50-8628-597BD0561003}" destId="{DF60743E-8E5F-4E31-97DF-9180EB902168}" srcOrd="0" destOrd="0" presId="urn:microsoft.com/office/officeart/2005/8/layout/hierarchy3"/>
    <dgm:cxn modelId="{EA2B6FD7-2FEA-4A2E-851E-EF5D7EDCA485}" type="presOf" srcId="{819C0FA3-FE11-4D5A-8895-CE0085BA5B74}" destId="{F2B7E217-E43F-45AD-B46D-69E9541E3F93}" srcOrd="0" destOrd="0" presId="urn:microsoft.com/office/officeart/2005/8/layout/hierarchy3"/>
    <dgm:cxn modelId="{D4AABDD8-74DC-42AD-9E72-449778660EF5}" srcId="{1C049C4B-8A0B-408E-99D8-F7FFF12FB356}" destId="{9A8CB18A-5E8B-42E8-A091-CA917A51879C}" srcOrd="0" destOrd="0" parTransId="{BB9C53F9-2E2E-49FB-8F56-C3852864D7B1}" sibTransId="{90FF4B04-9B03-40DA-9D0A-C31C62D8F0F2}"/>
    <dgm:cxn modelId="{9414F0E3-55F1-4CA7-B763-99A1EB0F4970}" type="presOf" srcId="{0F10D2AF-34AE-4BAB-BE05-B7C3D52FEACE}" destId="{0C0C5E4A-6F39-4049-9E7F-0B2ACABBE288}" srcOrd="0" destOrd="0" presId="urn:microsoft.com/office/officeart/2005/8/layout/hierarchy3"/>
    <dgm:cxn modelId="{930E8BE4-E9E1-4CCA-8052-2158F88DEAF3}" type="presOf" srcId="{9327B90C-1972-44A3-8899-B76B50DBEA7F}" destId="{2A7E3582-FD74-423C-876F-20EEDA4D3D9A}" srcOrd="0" destOrd="0" presId="urn:microsoft.com/office/officeart/2005/8/layout/hierarchy3"/>
    <dgm:cxn modelId="{7A5DCEE4-2900-4970-91CD-CF2E7CF41EBD}" type="presOf" srcId="{5411F48E-C2DB-4533-9D03-34E3280F9EF7}" destId="{01E31ABB-7375-4238-930B-F6572B62F643}" srcOrd="0" destOrd="0" presId="urn:microsoft.com/office/officeart/2005/8/layout/hierarchy3"/>
    <dgm:cxn modelId="{A65AE5E4-4249-419C-821A-0892988D5D97}" type="presOf" srcId="{BC7B0ADB-F2ED-4F4E-8683-9C8B2FBFF5C0}" destId="{0B8DB185-6B22-4F07-9014-B0BCAD1FB5E6}" srcOrd="0" destOrd="0" presId="urn:microsoft.com/office/officeart/2005/8/layout/hierarchy3"/>
    <dgm:cxn modelId="{1D66B8EE-75F4-44CD-A3DC-F6521C1636E7}" type="presOf" srcId="{E1E1B98D-0E61-4798-A9E1-D1E07E2A522A}" destId="{00603C59-8544-4A10-8BD1-6432BB15B700}" srcOrd="0" destOrd="0" presId="urn:microsoft.com/office/officeart/2005/8/layout/hierarchy3"/>
    <dgm:cxn modelId="{6E9EBDF5-CD71-43F5-9DAD-AFA331E616CE}" type="presOf" srcId="{3B08705F-3BE1-402C-9546-0D7DCA3A115D}" destId="{07B6A998-1FCE-4EAC-9611-1D000EFE3577}" srcOrd="0" destOrd="0" presId="urn:microsoft.com/office/officeart/2005/8/layout/hierarchy3"/>
    <dgm:cxn modelId="{0CE443F9-99A9-4BF9-8E44-0E193FBAEB3C}" srcId="{399011DF-14D9-4699-A39F-41AC418C6D69}" destId="{0F10D2AF-34AE-4BAB-BE05-B7C3D52FEACE}" srcOrd="2" destOrd="0" parTransId="{41B9D92F-30FE-4319-A554-0B8D33633065}" sibTransId="{549D085E-6342-4999-9980-7DA1574A47B7}"/>
    <dgm:cxn modelId="{BC05E1F9-2D18-4176-BA5D-B9180CA8DB71}" type="presOf" srcId="{8F331AF8-221E-44F0-8956-AF5F4F945F77}" destId="{640F0802-0980-4A04-9211-25F32B157D51}" srcOrd="0" destOrd="0" presId="urn:microsoft.com/office/officeart/2005/8/layout/hierarchy3"/>
    <dgm:cxn modelId="{16A5DDFC-DA38-48FB-8454-F745686F5E63}" type="presOf" srcId="{069DEA2E-60DB-47E3-AD61-EF4AEE7733D6}" destId="{A1228AD8-43BD-4F0A-BA42-2E5E294ED391}" srcOrd="0" destOrd="0" presId="urn:microsoft.com/office/officeart/2005/8/layout/hierarchy3"/>
    <dgm:cxn modelId="{5CC259FD-1CCD-4E62-B62F-36F67C84AC4A}" type="presOf" srcId="{708B2742-A677-4114-9A11-F0BF2778E3B0}" destId="{091369CC-C741-4A3B-9FBB-52BF89153FBB}" srcOrd="0" destOrd="0" presId="urn:microsoft.com/office/officeart/2005/8/layout/hierarchy3"/>
    <dgm:cxn modelId="{304BE6FE-8042-404A-8C96-5082DA698EAD}" srcId="{1C049C4B-8A0B-408E-99D8-F7FFF12FB356}" destId="{399011DF-14D9-4699-A39F-41AC418C6D69}" srcOrd="1" destOrd="0" parTransId="{A01F772A-C43F-4231-8A58-E7DD0A33A994}" sibTransId="{05D9FD23-A893-4BD2-95DF-8E8FA863F87A}"/>
    <dgm:cxn modelId="{C4C6D321-BE82-4031-88F8-F9BEC8295C9A}" type="presParOf" srcId="{E4CAFB60-9731-4192-899A-C32FED2B779E}" destId="{B3D0635B-E52E-4955-8514-F90766F5556C}" srcOrd="0" destOrd="0" presId="urn:microsoft.com/office/officeart/2005/8/layout/hierarchy3"/>
    <dgm:cxn modelId="{B67A586E-B979-4140-B130-2BC070C6C84C}" type="presParOf" srcId="{B3D0635B-E52E-4955-8514-F90766F5556C}" destId="{BFCAB25A-3FF9-48E8-85E5-E1B3BCA0562C}" srcOrd="0" destOrd="0" presId="urn:microsoft.com/office/officeart/2005/8/layout/hierarchy3"/>
    <dgm:cxn modelId="{7C6DC795-064C-46CD-9AC0-AADA7C1252C0}" type="presParOf" srcId="{BFCAB25A-3FF9-48E8-85E5-E1B3BCA0562C}" destId="{28596F34-5C32-47AA-82E4-50F79C953A39}" srcOrd="0" destOrd="0" presId="urn:microsoft.com/office/officeart/2005/8/layout/hierarchy3"/>
    <dgm:cxn modelId="{7905ADAA-C5A7-42DA-B7B1-FED5FA08B2E9}" type="presParOf" srcId="{BFCAB25A-3FF9-48E8-85E5-E1B3BCA0562C}" destId="{2C426FA1-4357-4BC9-BDAB-620A4E233B45}" srcOrd="1" destOrd="0" presId="urn:microsoft.com/office/officeart/2005/8/layout/hierarchy3"/>
    <dgm:cxn modelId="{8586AA9F-3BBC-4CE7-BCA1-DE08F8FDE396}" type="presParOf" srcId="{B3D0635B-E52E-4955-8514-F90766F5556C}" destId="{75806A50-1C30-43D5-BDDD-D31E80E640CE}" srcOrd="1" destOrd="0" presId="urn:microsoft.com/office/officeart/2005/8/layout/hierarchy3"/>
    <dgm:cxn modelId="{E31F76BC-A6D2-4EE3-8FE5-CF10B9CDFB58}" type="presParOf" srcId="{75806A50-1C30-43D5-BDDD-D31E80E640CE}" destId="{0B8DB185-6B22-4F07-9014-B0BCAD1FB5E6}" srcOrd="0" destOrd="0" presId="urn:microsoft.com/office/officeart/2005/8/layout/hierarchy3"/>
    <dgm:cxn modelId="{6D9BDA63-4B39-41B6-9C9A-F636C9A319FE}" type="presParOf" srcId="{75806A50-1C30-43D5-BDDD-D31E80E640CE}" destId="{640F0802-0980-4A04-9211-25F32B157D51}" srcOrd="1" destOrd="0" presId="urn:microsoft.com/office/officeart/2005/8/layout/hierarchy3"/>
    <dgm:cxn modelId="{9722C3E8-127E-4670-9131-036954FB89C4}" type="presParOf" srcId="{75806A50-1C30-43D5-BDDD-D31E80E640CE}" destId="{88015858-A630-43E1-B844-B38C34AEAD18}" srcOrd="2" destOrd="0" presId="urn:microsoft.com/office/officeart/2005/8/layout/hierarchy3"/>
    <dgm:cxn modelId="{AC629B36-76FC-402F-BBA8-6E2EB5185D17}" type="presParOf" srcId="{75806A50-1C30-43D5-BDDD-D31E80E640CE}" destId="{DF60743E-8E5F-4E31-97DF-9180EB902168}" srcOrd="3" destOrd="0" presId="urn:microsoft.com/office/officeart/2005/8/layout/hierarchy3"/>
    <dgm:cxn modelId="{017A59AF-83CB-487E-B595-5A50EB2D4642}" type="presParOf" srcId="{75806A50-1C30-43D5-BDDD-D31E80E640CE}" destId="{6413CE73-7CE5-42E2-A1C3-5C4393FD38B7}" srcOrd="4" destOrd="0" presId="urn:microsoft.com/office/officeart/2005/8/layout/hierarchy3"/>
    <dgm:cxn modelId="{C3C12D9F-06FC-4DD3-8DB8-55A9759420E0}" type="presParOf" srcId="{75806A50-1C30-43D5-BDDD-D31E80E640CE}" destId="{2A7E3582-FD74-423C-876F-20EEDA4D3D9A}" srcOrd="5" destOrd="0" presId="urn:microsoft.com/office/officeart/2005/8/layout/hierarchy3"/>
    <dgm:cxn modelId="{55C25261-85B8-475C-992F-CB5FE352FB0A}" type="presParOf" srcId="{E4CAFB60-9731-4192-899A-C32FED2B779E}" destId="{C6D5A030-EB4E-4532-9554-EE1CDD3B45FA}" srcOrd="1" destOrd="0" presId="urn:microsoft.com/office/officeart/2005/8/layout/hierarchy3"/>
    <dgm:cxn modelId="{367F475E-3A3B-47E4-AB96-DA5C43177D28}" type="presParOf" srcId="{C6D5A030-EB4E-4532-9554-EE1CDD3B45FA}" destId="{1FBD95C1-582A-46CC-8AC1-5DFBE99CDF79}" srcOrd="0" destOrd="0" presId="urn:microsoft.com/office/officeart/2005/8/layout/hierarchy3"/>
    <dgm:cxn modelId="{BC36926F-25F9-499F-8777-81B856553835}" type="presParOf" srcId="{1FBD95C1-582A-46CC-8AC1-5DFBE99CDF79}" destId="{A3D3146C-03BF-49CE-A7FA-A8616C839DB3}" srcOrd="0" destOrd="0" presId="urn:microsoft.com/office/officeart/2005/8/layout/hierarchy3"/>
    <dgm:cxn modelId="{5885E119-8C8B-4C3E-97F0-9E65A27587EA}" type="presParOf" srcId="{1FBD95C1-582A-46CC-8AC1-5DFBE99CDF79}" destId="{B04DDA8F-F79D-4253-99E5-F3F3C235333D}" srcOrd="1" destOrd="0" presId="urn:microsoft.com/office/officeart/2005/8/layout/hierarchy3"/>
    <dgm:cxn modelId="{824F72AA-36AB-4E6F-ADCC-E98361D41F02}" type="presParOf" srcId="{C6D5A030-EB4E-4532-9554-EE1CDD3B45FA}" destId="{D3B20334-A959-46BC-87A9-E88353478307}" srcOrd="1" destOrd="0" presId="urn:microsoft.com/office/officeart/2005/8/layout/hierarchy3"/>
    <dgm:cxn modelId="{AB9BCC56-ADF0-4CE5-8E68-97E1D6F642EB}" type="presParOf" srcId="{D3B20334-A959-46BC-87A9-E88353478307}" destId="{07B6A998-1FCE-4EAC-9611-1D000EFE3577}" srcOrd="0" destOrd="0" presId="urn:microsoft.com/office/officeart/2005/8/layout/hierarchy3"/>
    <dgm:cxn modelId="{D4E6A048-8AA9-4515-A83D-CDD7C31364F4}" type="presParOf" srcId="{D3B20334-A959-46BC-87A9-E88353478307}" destId="{E7DD68D2-A009-41FD-AD26-B237D2DD105C}" srcOrd="1" destOrd="0" presId="urn:microsoft.com/office/officeart/2005/8/layout/hierarchy3"/>
    <dgm:cxn modelId="{DD8C8EDC-F3D8-4B63-B5B1-7ED50BD1801E}" type="presParOf" srcId="{D3B20334-A959-46BC-87A9-E88353478307}" destId="{05648C3E-FFC4-47B7-8F3B-56E935D8BFE7}" srcOrd="2" destOrd="0" presId="urn:microsoft.com/office/officeart/2005/8/layout/hierarchy3"/>
    <dgm:cxn modelId="{AA66D0E0-EF0D-43AB-A4AA-FFE588BAD2AA}" type="presParOf" srcId="{D3B20334-A959-46BC-87A9-E88353478307}" destId="{CB91BC4B-78C3-4451-91AC-C3F0B3BED046}" srcOrd="3" destOrd="0" presId="urn:microsoft.com/office/officeart/2005/8/layout/hierarchy3"/>
    <dgm:cxn modelId="{1B68C5E9-391F-4EDC-9058-02A46CC21B5E}" type="presParOf" srcId="{D3B20334-A959-46BC-87A9-E88353478307}" destId="{6863AC3E-A714-4CB4-B265-A1887C7FDABD}" srcOrd="4" destOrd="0" presId="urn:microsoft.com/office/officeart/2005/8/layout/hierarchy3"/>
    <dgm:cxn modelId="{ADF000C4-13A1-4F71-A146-52D18053AB5B}" type="presParOf" srcId="{D3B20334-A959-46BC-87A9-E88353478307}" destId="{0C0C5E4A-6F39-4049-9E7F-0B2ACABBE288}" srcOrd="5" destOrd="0" presId="urn:microsoft.com/office/officeart/2005/8/layout/hierarchy3"/>
    <dgm:cxn modelId="{00564C13-195A-453C-BC9B-3902EB991E9F}" type="presParOf" srcId="{E4CAFB60-9731-4192-899A-C32FED2B779E}" destId="{E1EBB7E4-577D-45FC-9228-B3F71810F21A}" srcOrd="2" destOrd="0" presId="urn:microsoft.com/office/officeart/2005/8/layout/hierarchy3"/>
    <dgm:cxn modelId="{2C84DE0F-9C16-4E92-BC23-189F48B502BD}" type="presParOf" srcId="{E1EBB7E4-577D-45FC-9228-B3F71810F21A}" destId="{6D7D439D-8E58-4991-9FBB-585D5357AD9F}" srcOrd="0" destOrd="0" presId="urn:microsoft.com/office/officeart/2005/8/layout/hierarchy3"/>
    <dgm:cxn modelId="{BAA03B36-8F34-4905-B2AA-99B19EFFCDDD}" type="presParOf" srcId="{6D7D439D-8E58-4991-9FBB-585D5357AD9F}" destId="{A1228AD8-43BD-4F0A-BA42-2E5E294ED391}" srcOrd="0" destOrd="0" presId="urn:microsoft.com/office/officeart/2005/8/layout/hierarchy3"/>
    <dgm:cxn modelId="{31F0B1D3-5959-40F3-BEBF-FCA583360900}" type="presParOf" srcId="{6D7D439D-8E58-4991-9FBB-585D5357AD9F}" destId="{D78333BC-95EF-4FBE-A182-204139A48AF0}" srcOrd="1" destOrd="0" presId="urn:microsoft.com/office/officeart/2005/8/layout/hierarchy3"/>
    <dgm:cxn modelId="{EEBF790A-0C84-4D23-83B0-A07C0E28CF70}" type="presParOf" srcId="{E1EBB7E4-577D-45FC-9228-B3F71810F21A}" destId="{95B6E189-A545-4808-B779-882FE6C25E46}" srcOrd="1" destOrd="0" presId="urn:microsoft.com/office/officeart/2005/8/layout/hierarchy3"/>
    <dgm:cxn modelId="{2A99F652-8A0F-4F17-9FFB-19133EB143B9}" type="presParOf" srcId="{95B6E189-A545-4808-B779-882FE6C25E46}" destId="{250D87B6-A399-4188-A89D-D3DC8C172BD7}" srcOrd="0" destOrd="0" presId="urn:microsoft.com/office/officeart/2005/8/layout/hierarchy3"/>
    <dgm:cxn modelId="{A42ED875-5A11-4E10-81F1-999672513754}" type="presParOf" srcId="{95B6E189-A545-4808-B779-882FE6C25E46}" destId="{3017DFB9-7CDB-481C-B0A4-598653CF8C69}" srcOrd="1" destOrd="0" presId="urn:microsoft.com/office/officeart/2005/8/layout/hierarchy3"/>
    <dgm:cxn modelId="{0A577676-5F51-42DB-8C3A-B2BEBB367BDC}" type="presParOf" srcId="{95B6E189-A545-4808-B779-882FE6C25E46}" destId="{F1BB0876-2D75-4477-884C-5926B2E0A0C1}" srcOrd="2" destOrd="0" presId="urn:microsoft.com/office/officeart/2005/8/layout/hierarchy3"/>
    <dgm:cxn modelId="{17F9B5F8-57AE-4C80-8971-8F013B5306BD}" type="presParOf" srcId="{95B6E189-A545-4808-B779-882FE6C25E46}" destId="{F2B7E217-E43F-45AD-B46D-69E9541E3F93}" srcOrd="3" destOrd="0" presId="urn:microsoft.com/office/officeart/2005/8/layout/hierarchy3"/>
    <dgm:cxn modelId="{A139F470-D242-4B1B-ADE9-EC8113FEEDF8}" type="presParOf" srcId="{95B6E189-A545-4808-B779-882FE6C25E46}" destId="{67DF9098-0B41-4AC8-90CC-22766A21B59F}" srcOrd="4" destOrd="0" presId="urn:microsoft.com/office/officeart/2005/8/layout/hierarchy3"/>
    <dgm:cxn modelId="{723C27C9-7CA0-4621-B83C-D7B46B77F5FD}" type="presParOf" srcId="{95B6E189-A545-4808-B779-882FE6C25E46}" destId="{1FB91BB3-DEBA-45E4-B50C-68B65850A89D}" srcOrd="5" destOrd="0" presId="urn:microsoft.com/office/officeart/2005/8/layout/hierarchy3"/>
    <dgm:cxn modelId="{1CBB47F2-864D-4367-97F9-58C8EA915AC0}" type="presParOf" srcId="{E4CAFB60-9731-4192-899A-C32FED2B779E}" destId="{851B7CFB-8BAB-435B-A813-21230340CB79}" srcOrd="3" destOrd="0" presId="urn:microsoft.com/office/officeart/2005/8/layout/hierarchy3"/>
    <dgm:cxn modelId="{8140FD07-1E4D-4033-A0F3-381FD7273FFF}" type="presParOf" srcId="{851B7CFB-8BAB-435B-A813-21230340CB79}" destId="{E86ACD3A-59E0-4A31-A16C-373E6DACD774}" srcOrd="0" destOrd="0" presId="urn:microsoft.com/office/officeart/2005/8/layout/hierarchy3"/>
    <dgm:cxn modelId="{F71CA52A-E4FA-4D20-B0AF-D2612D41CBE9}" type="presParOf" srcId="{E86ACD3A-59E0-4A31-A16C-373E6DACD774}" destId="{A5A981F5-787D-46FE-89DF-D1095A78CE68}" srcOrd="0" destOrd="0" presId="urn:microsoft.com/office/officeart/2005/8/layout/hierarchy3"/>
    <dgm:cxn modelId="{6E2C3041-D244-4650-9CD5-AA1B80D7DD42}" type="presParOf" srcId="{E86ACD3A-59E0-4A31-A16C-373E6DACD774}" destId="{2FD0F759-27F3-4780-91FB-04ADA90D02C5}" srcOrd="1" destOrd="0" presId="urn:microsoft.com/office/officeart/2005/8/layout/hierarchy3"/>
    <dgm:cxn modelId="{D2AFA5E0-CF5E-4BDD-A1CE-68BB7F567659}" type="presParOf" srcId="{851B7CFB-8BAB-435B-A813-21230340CB79}" destId="{E205BE9F-1901-4751-8593-F935C8E251ED}" srcOrd="1" destOrd="0" presId="urn:microsoft.com/office/officeart/2005/8/layout/hierarchy3"/>
    <dgm:cxn modelId="{AB0C8446-E7A5-4952-8498-A418A12B8C84}" type="presParOf" srcId="{E205BE9F-1901-4751-8593-F935C8E251ED}" destId="{DF35CFFD-5014-4203-BCA0-C12ECC7A1A6C}" srcOrd="0" destOrd="0" presId="urn:microsoft.com/office/officeart/2005/8/layout/hierarchy3"/>
    <dgm:cxn modelId="{FBD1066C-F050-4EA1-9812-22D458222F79}" type="presParOf" srcId="{E205BE9F-1901-4751-8593-F935C8E251ED}" destId="{01E31ABB-7375-4238-930B-F6572B62F643}" srcOrd="1" destOrd="0" presId="urn:microsoft.com/office/officeart/2005/8/layout/hierarchy3"/>
    <dgm:cxn modelId="{9821477A-1712-4A0D-9A97-D2017FD1F1CB}" type="presParOf" srcId="{E205BE9F-1901-4751-8593-F935C8E251ED}" destId="{F1264D03-40CC-45C9-B270-A07DB9A2063C}" srcOrd="2" destOrd="0" presId="urn:microsoft.com/office/officeart/2005/8/layout/hierarchy3"/>
    <dgm:cxn modelId="{DEF4D61D-1653-42F0-95A2-9A64F71F37A2}" type="presParOf" srcId="{E205BE9F-1901-4751-8593-F935C8E251ED}" destId="{15A24F21-EB86-4405-936D-1AA41F27698E}" srcOrd="3" destOrd="0" presId="urn:microsoft.com/office/officeart/2005/8/layout/hierarchy3"/>
    <dgm:cxn modelId="{B7A14DA0-5DEC-4A8C-B0B9-41AE58276AEF}" type="presParOf" srcId="{E205BE9F-1901-4751-8593-F935C8E251ED}" destId="{C109470D-1A81-4E13-A007-7054EB7863F6}" srcOrd="4" destOrd="0" presId="urn:microsoft.com/office/officeart/2005/8/layout/hierarchy3"/>
    <dgm:cxn modelId="{51F09E9D-B261-4BDD-B5DB-9EB0D8FA2AA9}" type="presParOf" srcId="{E205BE9F-1901-4751-8593-F935C8E251ED}" destId="{36507588-033C-4263-B81C-E8CECE44A712}" srcOrd="5" destOrd="0" presId="urn:microsoft.com/office/officeart/2005/8/layout/hierarchy3"/>
    <dgm:cxn modelId="{60C01C9E-2838-442A-9AC9-76C2E5528ABF}" type="presParOf" srcId="{E4CAFB60-9731-4192-899A-C32FED2B779E}" destId="{FBF37373-C2D1-47AB-9C23-07471F74127F}" srcOrd="4" destOrd="0" presId="urn:microsoft.com/office/officeart/2005/8/layout/hierarchy3"/>
    <dgm:cxn modelId="{D0293539-644E-42B3-9B64-C3FC8CCEF1F2}" type="presParOf" srcId="{FBF37373-C2D1-47AB-9C23-07471F74127F}" destId="{5043640A-67F4-48A0-9F3D-8A0CF379594A}" srcOrd="0" destOrd="0" presId="urn:microsoft.com/office/officeart/2005/8/layout/hierarchy3"/>
    <dgm:cxn modelId="{6BBEF90F-E5C4-42FA-AB78-3680E03BF6B2}" type="presParOf" srcId="{5043640A-67F4-48A0-9F3D-8A0CF379594A}" destId="{F5635052-3B34-40AF-B105-B00A3F6FD30D}" srcOrd="0" destOrd="0" presId="urn:microsoft.com/office/officeart/2005/8/layout/hierarchy3"/>
    <dgm:cxn modelId="{34A92FD4-992E-426B-B219-9FA1D119AC62}" type="presParOf" srcId="{5043640A-67F4-48A0-9F3D-8A0CF379594A}" destId="{376ED67B-5F3D-471E-A285-18952ECA8A61}" srcOrd="1" destOrd="0" presId="urn:microsoft.com/office/officeart/2005/8/layout/hierarchy3"/>
    <dgm:cxn modelId="{CB8937E9-DCBE-469D-A7E4-DE688DEC8DD4}" type="presParOf" srcId="{FBF37373-C2D1-47AB-9C23-07471F74127F}" destId="{F7D40BE0-624A-41B9-B9A0-3AA1CFC5BBE7}" srcOrd="1" destOrd="0" presId="urn:microsoft.com/office/officeart/2005/8/layout/hierarchy3"/>
    <dgm:cxn modelId="{D3A88FA0-DB6E-46B1-A3F8-916E80E6354F}" type="presParOf" srcId="{F7D40BE0-624A-41B9-B9A0-3AA1CFC5BBE7}" destId="{B877EB5B-D2F2-4854-A22C-5AF8771BF285}" srcOrd="0" destOrd="0" presId="urn:microsoft.com/office/officeart/2005/8/layout/hierarchy3"/>
    <dgm:cxn modelId="{59DD2F06-E9E9-4E1D-9D4D-DA19A3D3C636}" type="presParOf" srcId="{F7D40BE0-624A-41B9-B9A0-3AA1CFC5BBE7}" destId="{9EA4B78F-039C-4C2F-B317-EFCE4CA66557}" srcOrd="1" destOrd="0" presId="urn:microsoft.com/office/officeart/2005/8/layout/hierarchy3"/>
    <dgm:cxn modelId="{C1AE71C5-3694-4462-85E7-7C53648E502B}" type="presParOf" srcId="{F7D40BE0-624A-41B9-B9A0-3AA1CFC5BBE7}" destId="{3B94381F-249F-4591-A359-935F460EB64A}" srcOrd="2" destOrd="0" presId="urn:microsoft.com/office/officeart/2005/8/layout/hierarchy3"/>
    <dgm:cxn modelId="{E598F4FF-21CA-46F0-A373-03EBB70D0720}" type="presParOf" srcId="{F7D40BE0-624A-41B9-B9A0-3AA1CFC5BBE7}" destId="{00603C59-8544-4A10-8BD1-6432BB15B700}" srcOrd="3" destOrd="0" presId="urn:microsoft.com/office/officeart/2005/8/layout/hierarchy3"/>
    <dgm:cxn modelId="{1978099B-CD28-4AF9-A6B3-FEE79E4FE82A}" type="presParOf" srcId="{F7D40BE0-624A-41B9-B9A0-3AA1CFC5BBE7}" destId="{091369CC-C741-4A3B-9FBB-52BF89153FBB}" srcOrd="4" destOrd="0" presId="urn:microsoft.com/office/officeart/2005/8/layout/hierarchy3"/>
    <dgm:cxn modelId="{7E0CF390-C167-49DC-8179-F3E644C18F82}" type="presParOf" srcId="{F7D40BE0-624A-41B9-B9A0-3AA1CFC5BBE7}" destId="{50EC89FC-1BB3-4FBB-BC0E-E23D732CD9A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B1C52-F054-4A69-9247-825210FD9367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D4057B5D-384E-4D6D-8CE3-1E92706BF700}">
      <dgm:prSet custT="1"/>
      <dgm:spPr/>
      <dgm:t>
        <a:bodyPr/>
        <a:lstStyle/>
        <a:p>
          <a:pPr rtl="0"/>
          <a:r>
            <a:rPr lang="es-ES" sz="1600" dirty="0"/>
            <a:t>La tecnología blockchain es una innovación con potencial para impactar la educación.</a:t>
          </a:r>
        </a:p>
      </dgm:t>
    </dgm:pt>
    <dgm:pt modelId="{ADD59A48-F73F-486A-8025-9671A852391F}" type="parTrans" cxnId="{023EB4EA-19F1-44CB-AF4B-C4DCF910ACC5}">
      <dgm:prSet/>
      <dgm:spPr/>
      <dgm:t>
        <a:bodyPr/>
        <a:lstStyle/>
        <a:p>
          <a:endParaRPr lang="es-ES" sz="2400"/>
        </a:p>
      </dgm:t>
    </dgm:pt>
    <dgm:pt modelId="{03D34168-E0BD-4C64-BA35-8082E05F50D8}" type="sibTrans" cxnId="{023EB4EA-19F1-44CB-AF4B-C4DCF910ACC5}">
      <dgm:prSet/>
      <dgm:spPr/>
      <dgm:t>
        <a:bodyPr/>
        <a:lstStyle/>
        <a:p>
          <a:endParaRPr lang="es-ES" sz="2400"/>
        </a:p>
      </dgm:t>
    </dgm:pt>
    <dgm:pt modelId="{0F0CA3B7-FF65-4555-B31B-7A973F2A0D39}">
      <dgm:prSet custT="1"/>
      <dgm:spPr/>
      <dgm:t>
        <a:bodyPr/>
        <a:lstStyle/>
        <a:p>
          <a:pPr rtl="0"/>
          <a:r>
            <a:rPr lang="es-ES" sz="1600" dirty="0"/>
            <a:t>Contar con una metodología para su implementación. </a:t>
          </a:r>
        </a:p>
      </dgm:t>
    </dgm:pt>
    <dgm:pt modelId="{DB6B312D-D6AC-4148-83EE-D973517F8EEA}" type="parTrans" cxnId="{4383AF42-1E68-4CFC-AB66-BB053BDE9A93}">
      <dgm:prSet/>
      <dgm:spPr/>
      <dgm:t>
        <a:bodyPr/>
        <a:lstStyle/>
        <a:p>
          <a:endParaRPr lang="es-ES" sz="2400"/>
        </a:p>
      </dgm:t>
    </dgm:pt>
    <dgm:pt modelId="{0E0B33DA-AFD6-434A-984C-A5C4F13D2CBE}" type="sibTrans" cxnId="{4383AF42-1E68-4CFC-AB66-BB053BDE9A93}">
      <dgm:prSet/>
      <dgm:spPr/>
      <dgm:t>
        <a:bodyPr/>
        <a:lstStyle/>
        <a:p>
          <a:endParaRPr lang="es-ES" sz="2400"/>
        </a:p>
      </dgm:t>
    </dgm:pt>
    <dgm:pt modelId="{0542DFEC-DE34-4C49-BD4C-FB559DF87711}">
      <dgm:prSet custT="1"/>
      <dgm:spPr/>
      <dgm:t>
        <a:bodyPr/>
        <a:lstStyle/>
        <a:p>
          <a:pPr rtl="0"/>
          <a:r>
            <a:rPr lang="es-ES" sz="1600" dirty="0"/>
            <a:t>Implementarla depende del conocimiento, los recursos y  las regulaciones legales.</a:t>
          </a:r>
        </a:p>
      </dgm:t>
    </dgm:pt>
    <dgm:pt modelId="{17BD2207-97C4-44B3-A61B-1856031E9F6A}" type="parTrans" cxnId="{559E12BA-B776-46B7-AD4A-40CB2CD22161}">
      <dgm:prSet/>
      <dgm:spPr/>
      <dgm:t>
        <a:bodyPr/>
        <a:lstStyle/>
        <a:p>
          <a:endParaRPr lang="es-ES" sz="2400"/>
        </a:p>
      </dgm:t>
    </dgm:pt>
    <dgm:pt modelId="{4037CBA2-E7D8-423A-AEC3-A0AA6BF51B48}" type="sibTrans" cxnId="{559E12BA-B776-46B7-AD4A-40CB2CD22161}">
      <dgm:prSet/>
      <dgm:spPr/>
      <dgm:t>
        <a:bodyPr/>
        <a:lstStyle/>
        <a:p>
          <a:endParaRPr lang="es-ES" sz="2400"/>
        </a:p>
      </dgm:t>
    </dgm:pt>
    <dgm:pt modelId="{7453F5C1-A446-44FF-8F71-F74BBF85BEF0}">
      <dgm:prSet custT="1"/>
      <dgm:spPr/>
      <dgm:t>
        <a:bodyPr/>
        <a:lstStyle/>
        <a:p>
          <a:r>
            <a:rPr lang="es-ES" sz="1600" dirty="0"/>
            <a:t>Proponer un análisis de la aplicabilidad de la tecnología blockchain en la UNEG.</a:t>
          </a:r>
        </a:p>
      </dgm:t>
    </dgm:pt>
    <dgm:pt modelId="{EC06E96C-3052-4FFC-9E2A-202C53107679}" type="parTrans" cxnId="{3CDDEB87-9931-4C94-A174-B98BABA8DE8C}">
      <dgm:prSet/>
      <dgm:spPr/>
      <dgm:t>
        <a:bodyPr/>
        <a:lstStyle/>
        <a:p>
          <a:endParaRPr lang="es-ES" sz="2400"/>
        </a:p>
      </dgm:t>
    </dgm:pt>
    <dgm:pt modelId="{1A0A0849-6DBE-448D-8791-D42DAECCDE3A}" type="sibTrans" cxnId="{3CDDEB87-9931-4C94-A174-B98BABA8DE8C}">
      <dgm:prSet/>
      <dgm:spPr/>
      <dgm:t>
        <a:bodyPr/>
        <a:lstStyle/>
        <a:p>
          <a:endParaRPr lang="es-ES" sz="2400"/>
        </a:p>
      </dgm:t>
    </dgm:pt>
    <dgm:pt modelId="{8DE874BA-D979-48EE-9E12-1EDA9241784A}" type="pres">
      <dgm:prSet presAssocID="{241B1C52-F054-4A69-9247-825210FD9367}" presName="Name0" presStyleCnt="0">
        <dgm:presLayoutVars>
          <dgm:chMax val="7"/>
          <dgm:chPref val="7"/>
          <dgm:dir/>
        </dgm:presLayoutVars>
      </dgm:prSet>
      <dgm:spPr/>
    </dgm:pt>
    <dgm:pt modelId="{0828BA08-25E3-4354-A035-9ACC2D8DA78E}" type="pres">
      <dgm:prSet presAssocID="{241B1C52-F054-4A69-9247-825210FD9367}" presName="Name1" presStyleCnt="0"/>
      <dgm:spPr/>
    </dgm:pt>
    <dgm:pt modelId="{3FC28346-5554-4B33-8309-9094BFA947DE}" type="pres">
      <dgm:prSet presAssocID="{241B1C52-F054-4A69-9247-825210FD9367}" presName="cycle" presStyleCnt="0"/>
      <dgm:spPr/>
    </dgm:pt>
    <dgm:pt modelId="{6B1FC270-060D-478F-A9F8-56A7631016FE}" type="pres">
      <dgm:prSet presAssocID="{241B1C52-F054-4A69-9247-825210FD9367}" presName="srcNode" presStyleLbl="node1" presStyleIdx="0" presStyleCnt="4"/>
      <dgm:spPr/>
    </dgm:pt>
    <dgm:pt modelId="{AAF4A52C-99C5-4E19-A218-03391AC0D9D8}" type="pres">
      <dgm:prSet presAssocID="{241B1C52-F054-4A69-9247-825210FD9367}" presName="conn" presStyleLbl="parChTrans1D2" presStyleIdx="0" presStyleCnt="1"/>
      <dgm:spPr/>
    </dgm:pt>
    <dgm:pt modelId="{71BE896C-7129-4346-A9A8-280BBC6B3BE1}" type="pres">
      <dgm:prSet presAssocID="{241B1C52-F054-4A69-9247-825210FD9367}" presName="extraNode" presStyleLbl="node1" presStyleIdx="0" presStyleCnt="4"/>
      <dgm:spPr/>
    </dgm:pt>
    <dgm:pt modelId="{650BFDD9-22DE-4BBE-923E-8F193C9D9117}" type="pres">
      <dgm:prSet presAssocID="{241B1C52-F054-4A69-9247-825210FD9367}" presName="dstNode" presStyleLbl="node1" presStyleIdx="0" presStyleCnt="4"/>
      <dgm:spPr/>
    </dgm:pt>
    <dgm:pt modelId="{30EE757E-BAFD-4E0A-B0BF-8DCC11162BA8}" type="pres">
      <dgm:prSet presAssocID="{D4057B5D-384E-4D6D-8CE3-1E92706BF700}" presName="text_1" presStyleLbl="node1" presStyleIdx="0" presStyleCnt="4">
        <dgm:presLayoutVars>
          <dgm:bulletEnabled val="1"/>
        </dgm:presLayoutVars>
      </dgm:prSet>
      <dgm:spPr/>
    </dgm:pt>
    <dgm:pt modelId="{59A7A8A5-BF74-4F8A-A8AF-0E6148DDCD05}" type="pres">
      <dgm:prSet presAssocID="{D4057B5D-384E-4D6D-8CE3-1E92706BF700}" presName="accent_1" presStyleCnt="0"/>
      <dgm:spPr/>
    </dgm:pt>
    <dgm:pt modelId="{4A4743CD-A0B1-4445-B887-FA5F7ED7563F}" type="pres">
      <dgm:prSet presAssocID="{D4057B5D-384E-4D6D-8CE3-1E92706BF700}" presName="accentRepeatNode" presStyleLbl="solidFgAcc1" presStyleIdx="0" presStyleCnt="4"/>
      <dgm:spPr/>
    </dgm:pt>
    <dgm:pt modelId="{8E952930-4AE6-4C19-BD78-E62B5CB7FDE3}" type="pres">
      <dgm:prSet presAssocID="{0542DFEC-DE34-4C49-BD4C-FB559DF87711}" presName="text_2" presStyleLbl="node1" presStyleIdx="1" presStyleCnt="4">
        <dgm:presLayoutVars>
          <dgm:bulletEnabled val="1"/>
        </dgm:presLayoutVars>
      </dgm:prSet>
      <dgm:spPr/>
    </dgm:pt>
    <dgm:pt modelId="{7DF58179-762C-4322-BD27-14A54B7EC6EA}" type="pres">
      <dgm:prSet presAssocID="{0542DFEC-DE34-4C49-BD4C-FB559DF87711}" presName="accent_2" presStyleCnt="0"/>
      <dgm:spPr/>
    </dgm:pt>
    <dgm:pt modelId="{D6775E2F-10C0-4E29-994D-00F4D9D4B9E0}" type="pres">
      <dgm:prSet presAssocID="{0542DFEC-DE34-4C49-BD4C-FB559DF87711}" presName="accentRepeatNode" presStyleLbl="solidFgAcc1" presStyleIdx="1" presStyleCnt="4"/>
      <dgm:spPr/>
    </dgm:pt>
    <dgm:pt modelId="{DDC1636A-DAAC-4095-92B5-C35C3C40A679}" type="pres">
      <dgm:prSet presAssocID="{7453F5C1-A446-44FF-8F71-F74BBF85BEF0}" presName="text_3" presStyleLbl="node1" presStyleIdx="2" presStyleCnt="4">
        <dgm:presLayoutVars>
          <dgm:bulletEnabled val="1"/>
        </dgm:presLayoutVars>
      </dgm:prSet>
      <dgm:spPr/>
    </dgm:pt>
    <dgm:pt modelId="{2E3DE9E6-CC9B-43E3-995C-9CC3BD3F058E}" type="pres">
      <dgm:prSet presAssocID="{7453F5C1-A446-44FF-8F71-F74BBF85BEF0}" presName="accent_3" presStyleCnt="0"/>
      <dgm:spPr/>
    </dgm:pt>
    <dgm:pt modelId="{E326EAA7-97B8-4625-A4C0-4201E08F134E}" type="pres">
      <dgm:prSet presAssocID="{7453F5C1-A446-44FF-8F71-F74BBF85BEF0}" presName="accentRepeatNode" presStyleLbl="solidFgAcc1" presStyleIdx="2" presStyleCnt="4"/>
      <dgm:spPr/>
    </dgm:pt>
    <dgm:pt modelId="{DA2F7446-D2D6-4A5D-A53D-4AD645D6AEC2}" type="pres">
      <dgm:prSet presAssocID="{0F0CA3B7-FF65-4555-B31B-7A973F2A0D39}" presName="text_4" presStyleLbl="node1" presStyleIdx="3" presStyleCnt="4">
        <dgm:presLayoutVars>
          <dgm:bulletEnabled val="1"/>
        </dgm:presLayoutVars>
      </dgm:prSet>
      <dgm:spPr/>
    </dgm:pt>
    <dgm:pt modelId="{F01BAB92-1101-4FFC-945F-537CEF59521A}" type="pres">
      <dgm:prSet presAssocID="{0F0CA3B7-FF65-4555-B31B-7A973F2A0D39}" presName="accent_4" presStyleCnt="0"/>
      <dgm:spPr/>
    </dgm:pt>
    <dgm:pt modelId="{183CDC56-1218-40D5-AE6C-7D1754A18C34}" type="pres">
      <dgm:prSet presAssocID="{0F0CA3B7-FF65-4555-B31B-7A973F2A0D39}" presName="accentRepeatNode" presStyleLbl="solidFgAcc1" presStyleIdx="3" presStyleCnt="4"/>
      <dgm:spPr/>
    </dgm:pt>
  </dgm:ptLst>
  <dgm:cxnLst>
    <dgm:cxn modelId="{D55BC50E-0AD2-4C25-A33D-8D90D43C0DF1}" type="presOf" srcId="{241B1C52-F054-4A69-9247-825210FD9367}" destId="{8DE874BA-D979-48EE-9E12-1EDA9241784A}" srcOrd="0" destOrd="0" presId="urn:microsoft.com/office/officeart/2008/layout/VerticalCurvedList"/>
    <dgm:cxn modelId="{57C41C15-EF63-47B0-9653-48048A08AABA}" type="presOf" srcId="{0542DFEC-DE34-4C49-BD4C-FB559DF87711}" destId="{8E952930-4AE6-4C19-BD78-E62B5CB7FDE3}" srcOrd="0" destOrd="0" presId="urn:microsoft.com/office/officeart/2008/layout/VerticalCurvedList"/>
    <dgm:cxn modelId="{92E20E62-D6E1-44D6-875C-E949E80D939B}" type="presOf" srcId="{7453F5C1-A446-44FF-8F71-F74BBF85BEF0}" destId="{DDC1636A-DAAC-4095-92B5-C35C3C40A679}" srcOrd="0" destOrd="0" presId="urn:microsoft.com/office/officeart/2008/layout/VerticalCurvedList"/>
    <dgm:cxn modelId="{4383AF42-1E68-4CFC-AB66-BB053BDE9A93}" srcId="{241B1C52-F054-4A69-9247-825210FD9367}" destId="{0F0CA3B7-FF65-4555-B31B-7A973F2A0D39}" srcOrd="3" destOrd="0" parTransId="{DB6B312D-D6AC-4148-83EE-D973517F8EEA}" sibTransId="{0E0B33DA-AFD6-434A-984C-A5C4F13D2CBE}"/>
    <dgm:cxn modelId="{A783A953-870F-4218-8B69-EE1327F6AE3A}" type="presOf" srcId="{0F0CA3B7-FF65-4555-B31B-7A973F2A0D39}" destId="{DA2F7446-D2D6-4A5D-A53D-4AD645D6AEC2}" srcOrd="0" destOrd="0" presId="urn:microsoft.com/office/officeart/2008/layout/VerticalCurvedList"/>
    <dgm:cxn modelId="{3CDDEB87-9931-4C94-A174-B98BABA8DE8C}" srcId="{241B1C52-F054-4A69-9247-825210FD9367}" destId="{7453F5C1-A446-44FF-8F71-F74BBF85BEF0}" srcOrd="2" destOrd="0" parTransId="{EC06E96C-3052-4FFC-9E2A-202C53107679}" sibTransId="{1A0A0849-6DBE-448D-8791-D42DAECCDE3A}"/>
    <dgm:cxn modelId="{7B7F5190-ADAF-4D9F-931D-0850B80915BD}" type="presOf" srcId="{03D34168-E0BD-4C64-BA35-8082E05F50D8}" destId="{AAF4A52C-99C5-4E19-A218-03391AC0D9D8}" srcOrd="0" destOrd="0" presId="urn:microsoft.com/office/officeart/2008/layout/VerticalCurvedList"/>
    <dgm:cxn modelId="{559E12BA-B776-46B7-AD4A-40CB2CD22161}" srcId="{241B1C52-F054-4A69-9247-825210FD9367}" destId="{0542DFEC-DE34-4C49-BD4C-FB559DF87711}" srcOrd="1" destOrd="0" parTransId="{17BD2207-97C4-44B3-A61B-1856031E9F6A}" sibTransId="{4037CBA2-E7D8-423A-AEC3-A0AA6BF51B48}"/>
    <dgm:cxn modelId="{909271C9-2626-4168-A552-1C75CACE8DBD}" type="presOf" srcId="{D4057B5D-384E-4D6D-8CE3-1E92706BF700}" destId="{30EE757E-BAFD-4E0A-B0BF-8DCC11162BA8}" srcOrd="0" destOrd="0" presId="urn:microsoft.com/office/officeart/2008/layout/VerticalCurvedList"/>
    <dgm:cxn modelId="{023EB4EA-19F1-44CB-AF4B-C4DCF910ACC5}" srcId="{241B1C52-F054-4A69-9247-825210FD9367}" destId="{D4057B5D-384E-4D6D-8CE3-1E92706BF700}" srcOrd="0" destOrd="0" parTransId="{ADD59A48-F73F-486A-8025-9671A852391F}" sibTransId="{03D34168-E0BD-4C64-BA35-8082E05F50D8}"/>
    <dgm:cxn modelId="{C7E608EA-42F8-4959-92C9-8195068DDB52}" type="presParOf" srcId="{8DE874BA-D979-48EE-9E12-1EDA9241784A}" destId="{0828BA08-25E3-4354-A035-9ACC2D8DA78E}" srcOrd="0" destOrd="0" presId="urn:microsoft.com/office/officeart/2008/layout/VerticalCurvedList"/>
    <dgm:cxn modelId="{AADC37C4-F339-4023-9104-6DABFD576BE0}" type="presParOf" srcId="{0828BA08-25E3-4354-A035-9ACC2D8DA78E}" destId="{3FC28346-5554-4B33-8309-9094BFA947DE}" srcOrd="0" destOrd="0" presId="urn:microsoft.com/office/officeart/2008/layout/VerticalCurvedList"/>
    <dgm:cxn modelId="{990453A7-4A65-4A3A-8D7C-A0AA979CFA25}" type="presParOf" srcId="{3FC28346-5554-4B33-8309-9094BFA947DE}" destId="{6B1FC270-060D-478F-A9F8-56A7631016FE}" srcOrd="0" destOrd="0" presId="urn:microsoft.com/office/officeart/2008/layout/VerticalCurvedList"/>
    <dgm:cxn modelId="{79AD1903-7D03-41F5-A017-826DCDFB5E77}" type="presParOf" srcId="{3FC28346-5554-4B33-8309-9094BFA947DE}" destId="{AAF4A52C-99C5-4E19-A218-03391AC0D9D8}" srcOrd="1" destOrd="0" presId="urn:microsoft.com/office/officeart/2008/layout/VerticalCurvedList"/>
    <dgm:cxn modelId="{5B0425D0-8F6B-4DA0-8674-D8AF47A6C7FA}" type="presParOf" srcId="{3FC28346-5554-4B33-8309-9094BFA947DE}" destId="{71BE896C-7129-4346-A9A8-280BBC6B3BE1}" srcOrd="2" destOrd="0" presId="urn:microsoft.com/office/officeart/2008/layout/VerticalCurvedList"/>
    <dgm:cxn modelId="{7D4CA7D8-6C39-49A4-BFC3-DDD91D1F7D28}" type="presParOf" srcId="{3FC28346-5554-4B33-8309-9094BFA947DE}" destId="{650BFDD9-22DE-4BBE-923E-8F193C9D9117}" srcOrd="3" destOrd="0" presId="urn:microsoft.com/office/officeart/2008/layout/VerticalCurvedList"/>
    <dgm:cxn modelId="{8BFE7524-68A4-4B8E-A369-0B261133B6FA}" type="presParOf" srcId="{0828BA08-25E3-4354-A035-9ACC2D8DA78E}" destId="{30EE757E-BAFD-4E0A-B0BF-8DCC11162BA8}" srcOrd="1" destOrd="0" presId="urn:microsoft.com/office/officeart/2008/layout/VerticalCurvedList"/>
    <dgm:cxn modelId="{350C2E0C-4230-4DC2-97E6-736086C59E3D}" type="presParOf" srcId="{0828BA08-25E3-4354-A035-9ACC2D8DA78E}" destId="{59A7A8A5-BF74-4F8A-A8AF-0E6148DDCD05}" srcOrd="2" destOrd="0" presId="urn:microsoft.com/office/officeart/2008/layout/VerticalCurvedList"/>
    <dgm:cxn modelId="{76EB10F0-A9DD-4B54-ABE2-CB1551E4FA0F}" type="presParOf" srcId="{59A7A8A5-BF74-4F8A-A8AF-0E6148DDCD05}" destId="{4A4743CD-A0B1-4445-B887-FA5F7ED7563F}" srcOrd="0" destOrd="0" presId="urn:microsoft.com/office/officeart/2008/layout/VerticalCurvedList"/>
    <dgm:cxn modelId="{1897EA49-6C17-4DDF-9FF8-9872ACE687F5}" type="presParOf" srcId="{0828BA08-25E3-4354-A035-9ACC2D8DA78E}" destId="{8E952930-4AE6-4C19-BD78-E62B5CB7FDE3}" srcOrd="3" destOrd="0" presId="urn:microsoft.com/office/officeart/2008/layout/VerticalCurvedList"/>
    <dgm:cxn modelId="{6D2A5EE5-BE4E-4DB6-B2A7-905CE2C89556}" type="presParOf" srcId="{0828BA08-25E3-4354-A035-9ACC2D8DA78E}" destId="{7DF58179-762C-4322-BD27-14A54B7EC6EA}" srcOrd="4" destOrd="0" presId="urn:microsoft.com/office/officeart/2008/layout/VerticalCurvedList"/>
    <dgm:cxn modelId="{940EC783-21F3-47D5-BE70-C24363C44BD0}" type="presParOf" srcId="{7DF58179-762C-4322-BD27-14A54B7EC6EA}" destId="{D6775E2F-10C0-4E29-994D-00F4D9D4B9E0}" srcOrd="0" destOrd="0" presId="urn:microsoft.com/office/officeart/2008/layout/VerticalCurvedList"/>
    <dgm:cxn modelId="{008ACF34-1DC6-4948-AC15-27CA1B92FB2C}" type="presParOf" srcId="{0828BA08-25E3-4354-A035-9ACC2D8DA78E}" destId="{DDC1636A-DAAC-4095-92B5-C35C3C40A679}" srcOrd="5" destOrd="0" presId="urn:microsoft.com/office/officeart/2008/layout/VerticalCurvedList"/>
    <dgm:cxn modelId="{13F8AD94-8FDC-4320-974E-DBF630B795FC}" type="presParOf" srcId="{0828BA08-25E3-4354-A035-9ACC2D8DA78E}" destId="{2E3DE9E6-CC9B-43E3-995C-9CC3BD3F058E}" srcOrd="6" destOrd="0" presId="urn:microsoft.com/office/officeart/2008/layout/VerticalCurvedList"/>
    <dgm:cxn modelId="{6AF60F20-F40A-4735-8271-7D398F707F2D}" type="presParOf" srcId="{2E3DE9E6-CC9B-43E3-995C-9CC3BD3F058E}" destId="{E326EAA7-97B8-4625-A4C0-4201E08F134E}" srcOrd="0" destOrd="0" presId="urn:microsoft.com/office/officeart/2008/layout/VerticalCurvedList"/>
    <dgm:cxn modelId="{064AC881-04E3-4A26-9651-B56FC6520B6F}" type="presParOf" srcId="{0828BA08-25E3-4354-A035-9ACC2D8DA78E}" destId="{DA2F7446-D2D6-4A5D-A53D-4AD645D6AEC2}" srcOrd="7" destOrd="0" presId="urn:microsoft.com/office/officeart/2008/layout/VerticalCurvedList"/>
    <dgm:cxn modelId="{4B07E544-85EF-4287-A22D-B2EF454DA1EE}" type="presParOf" srcId="{0828BA08-25E3-4354-A035-9ACC2D8DA78E}" destId="{F01BAB92-1101-4FFC-945F-537CEF59521A}" srcOrd="8" destOrd="0" presId="urn:microsoft.com/office/officeart/2008/layout/VerticalCurvedList"/>
    <dgm:cxn modelId="{13FB9E7A-A981-4BAA-9308-41D8DA62B090}" type="presParOf" srcId="{F01BAB92-1101-4FFC-945F-537CEF59521A}" destId="{183CDC56-1218-40D5-AE6C-7D1754A18C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30C848-5877-4BE0-9EA6-7634A6E6DBD8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B10110E8-EEB7-4D2A-9C0D-630474AE582F}">
      <dgm:prSet custT="1"/>
      <dgm:spPr/>
      <dgm:t>
        <a:bodyPr/>
        <a:lstStyle/>
        <a:p>
          <a:pPr rtl="0"/>
          <a:r>
            <a:rPr lang="es-VE" sz="1600" dirty="0"/>
            <a:t>¿Es aplicable la tecnología blockchain (TBC) en las instituciones educativa universitarias?</a:t>
          </a:r>
          <a:endParaRPr lang="es-ES" sz="1600" dirty="0"/>
        </a:p>
      </dgm:t>
    </dgm:pt>
    <dgm:pt modelId="{9A1D5B35-6769-4B13-908F-54446069F10D}" type="parTrans" cxnId="{9BB8B1D5-FFE9-4F40-B21D-408F5F4F2E0E}">
      <dgm:prSet/>
      <dgm:spPr/>
      <dgm:t>
        <a:bodyPr/>
        <a:lstStyle/>
        <a:p>
          <a:endParaRPr lang="es-ES" sz="1600"/>
        </a:p>
      </dgm:t>
    </dgm:pt>
    <dgm:pt modelId="{8CF39A49-CDC4-464F-ACAD-80E5CAE764DB}" type="sibTrans" cxnId="{9BB8B1D5-FFE9-4F40-B21D-408F5F4F2E0E}">
      <dgm:prSet/>
      <dgm:spPr/>
      <dgm:t>
        <a:bodyPr/>
        <a:lstStyle/>
        <a:p>
          <a:endParaRPr lang="es-ES" sz="1600"/>
        </a:p>
      </dgm:t>
    </dgm:pt>
    <dgm:pt modelId="{D6733606-F534-4FB0-8621-F9A3CB61CEB1}">
      <dgm:prSet custT="1"/>
      <dgm:spPr/>
      <dgm:t>
        <a:bodyPr/>
        <a:lstStyle/>
        <a:p>
          <a:pPr rtl="0"/>
          <a:r>
            <a:rPr lang="es-VE" sz="1600" dirty="0"/>
            <a:t>¿Cómo se describe la automatización de procesos académicos en la UNEG bajo la gestión de virtualización?</a:t>
          </a:r>
          <a:endParaRPr lang="es-ES" sz="1600" dirty="0"/>
        </a:p>
      </dgm:t>
    </dgm:pt>
    <dgm:pt modelId="{933E57DB-ECA9-4ADB-B127-ED8C0E7029DD}" type="parTrans" cxnId="{6445AEA7-CFD9-4C03-B212-FACF776C6831}">
      <dgm:prSet/>
      <dgm:spPr/>
      <dgm:t>
        <a:bodyPr/>
        <a:lstStyle/>
        <a:p>
          <a:endParaRPr lang="es-ES" sz="1600"/>
        </a:p>
      </dgm:t>
    </dgm:pt>
    <dgm:pt modelId="{5F1CB350-A396-4D3F-A4F8-5CCB4C373534}" type="sibTrans" cxnId="{6445AEA7-CFD9-4C03-B212-FACF776C6831}">
      <dgm:prSet/>
      <dgm:spPr/>
      <dgm:t>
        <a:bodyPr/>
        <a:lstStyle/>
        <a:p>
          <a:endParaRPr lang="es-ES" sz="1600"/>
        </a:p>
      </dgm:t>
    </dgm:pt>
    <dgm:pt modelId="{9D657D7F-DAFF-475F-A6B4-2BB611214A2A}">
      <dgm:prSet custT="1"/>
      <dgm:spPr/>
      <dgm:t>
        <a:bodyPr/>
        <a:lstStyle/>
        <a:p>
          <a:pPr rtl="0"/>
          <a:r>
            <a:rPr lang="es-VE" sz="1600" dirty="0"/>
            <a:t>¿En qué forma se corresponde la TBC con los procesos académicos de la UNEG?</a:t>
          </a:r>
          <a:endParaRPr lang="es-ES" sz="1600" dirty="0"/>
        </a:p>
      </dgm:t>
    </dgm:pt>
    <dgm:pt modelId="{747ED8E9-389E-42CD-B577-61CB30D51826}" type="parTrans" cxnId="{5760C685-80BD-4638-85E0-8D62372041B1}">
      <dgm:prSet/>
      <dgm:spPr/>
      <dgm:t>
        <a:bodyPr/>
        <a:lstStyle/>
        <a:p>
          <a:endParaRPr lang="es-ES" sz="1600"/>
        </a:p>
      </dgm:t>
    </dgm:pt>
    <dgm:pt modelId="{F47A7966-CF44-4231-B098-70C520D097CD}" type="sibTrans" cxnId="{5760C685-80BD-4638-85E0-8D62372041B1}">
      <dgm:prSet/>
      <dgm:spPr/>
      <dgm:t>
        <a:bodyPr/>
        <a:lstStyle/>
        <a:p>
          <a:endParaRPr lang="es-ES" sz="1600"/>
        </a:p>
      </dgm:t>
    </dgm:pt>
    <dgm:pt modelId="{2BBE45C7-4BDA-4A58-9980-1613ADD765F0}" type="pres">
      <dgm:prSet presAssocID="{6230C848-5877-4BE0-9EA6-7634A6E6DBD8}" presName="linear" presStyleCnt="0">
        <dgm:presLayoutVars>
          <dgm:animLvl val="lvl"/>
          <dgm:resizeHandles val="exact"/>
        </dgm:presLayoutVars>
      </dgm:prSet>
      <dgm:spPr/>
    </dgm:pt>
    <dgm:pt modelId="{1B50BF43-7CDF-44AD-8A4A-DF7D60BB9EC1}" type="pres">
      <dgm:prSet presAssocID="{B10110E8-EEB7-4D2A-9C0D-630474AE582F}" presName="parentText" presStyleLbl="node1" presStyleIdx="0" presStyleCnt="3" custLinFactY="-335569" custLinFactNeighborX="-17607" custLinFactNeighborY="-400000">
        <dgm:presLayoutVars>
          <dgm:chMax val="0"/>
          <dgm:bulletEnabled val="1"/>
        </dgm:presLayoutVars>
      </dgm:prSet>
      <dgm:spPr/>
    </dgm:pt>
    <dgm:pt modelId="{F670A64A-B3B3-4E86-92F7-9C2D16B61052}" type="pres">
      <dgm:prSet presAssocID="{8CF39A49-CDC4-464F-ACAD-80E5CAE764DB}" presName="spacer" presStyleCnt="0"/>
      <dgm:spPr/>
    </dgm:pt>
    <dgm:pt modelId="{BE0C70FB-6DD7-4DD3-B03B-543409DFBDFE}" type="pres">
      <dgm:prSet presAssocID="{D6733606-F534-4FB0-8621-F9A3CB61CE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186820-1AFE-4679-B9F1-652306896DA9}" type="pres">
      <dgm:prSet presAssocID="{5F1CB350-A396-4D3F-A4F8-5CCB4C373534}" presName="spacer" presStyleCnt="0"/>
      <dgm:spPr/>
    </dgm:pt>
    <dgm:pt modelId="{823C9A65-7087-488B-8F40-408B2F3B49F7}" type="pres">
      <dgm:prSet presAssocID="{9D657D7F-DAFF-475F-A6B4-2BB611214A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504F96F-F5E5-405D-B4B1-C56D60080AE7}" type="presOf" srcId="{9D657D7F-DAFF-475F-A6B4-2BB611214A2A}" destId="{823C9A65-7087-488B-8F40-408B2F3B49F7}" srcOrd="0" destOrd="0" presId="urn:microsoft.com/office/officeart/2005/8/layout/vList2"/>
    <dgm:cxn modelId="{5760C685-80BD-4638-85E0-8D62372041B1}" srcId="{6230C848-5877-4BE0-9EA6-7634A6E6DBD8}" destId="{9D657D7F-DAFF-475F-A6B4-2BB611214A2A}" srcOrd="2" destOrd="0" parTransId="{747ED8E9-389E-42CD-B577-61CB30D51826}" sibTransId="{F47A7966-CF44-4231-B098-70C520D097CD}"/>
    <dgm:cxn modelId="{91D4B79E-781E-4D35-B778-F9FD4E537EF7}" type="presOf" srcId="{6230C848-5877-4BE0-9EA6-7634A6E6DBD8}" destId="{2BBE45C7-4BDA-4A58-9980-1613ADD765F0}" srcOrd="0" destOrd="0" presId="urn:microsoft.com/office/officeart/2005/8/layout/vList2"/>
    <dgm:cxn modelId="{5BB34EA4-8B2C-4053-B109-F61247DF7533}" type="presOf" srcId="{D6733606-F534-4FB0-8621-F9A3CB61CEB1}" destId="{BE0C70FB-6DD7-4DD3-B03B-543409DFBDFE}" srcOrd="0" destOrd="0" presId="urn:microsoft.com/office/officeart/2005/8/layout/vList2"/>
    <dgm:cxn modelId="{6445AEA7-CFD9-4C03-B212-FACF776C6831}" srcId="{6230C848-5877-4BE0-9EA6-7634A6E6DBD8}" destId="{D6733606-F534-4FB0-8621-F9A3CB61CEB1}" srcOrd="1" destOrd="0" parTransId="{933E57DB-ECA9-4ADB-B127-ED8C0E7029DD}" sibTransId="{5F1CB350-A396-4D3F-A4F8-5CCB4C373534}"/>
    <dgm:cxn modelId="{741894B0-54D2-49AA-B1D8-10D90AB1C8B5}" type="presOf" srcId="{B10110E8-EEB7-4D2A-9C0D-630474AE582F}" destId="{1B50BF43-7CDF-44AD-8A4A-DF7D60BB9EC1}" srcOrd="0" destOrd="0" presId="urn:microsoft.com/office/officeart/2005/8/layout/vList2"/>
    <dgm:cxn modelId="{9BB8B1D5-FFE9-4F40-B21D-408F5F4F2E0E}" srcId="{6230C848-5877-4BE0-9EA6-7634A6E6DBD8}" destId="{B10110E8-EEB7-4D2A-9C0D-630474AE582F}" srcOrd="0" destOrd="0" parTransId="{9A1D5B35-6769-4B13-908F-54446069F10D}" sibTransId="{8CF39A49-CDC4-464F-ACAD-80E5CAE764DB}"/>
    <dgm:cxn modelId="{01ACBF22-5944-4D4F-966E-DA8D10A09C02}" type="presParOf" srcId="{2BBE45C7-4BDA-4A58-9980-1613ADD765F0}" destId="{1B50BF43-7CDF-44AD-8A4A-DF7D60BB9EC1}" srcOrd="0" destOrd="0" presId="urn:microsoft.com/office/officeart/2005/8/layout/vList2"/>
    <dgm:cxn modelId="{88D057F0-D154-4111-B4D5-839AFCC4990D}" type="presParOf" srcId="{2BBE45C7-4BDA-4A58-9980-1613ADD765F0}" destId="{F670A64A-B3B3-4E86-92F7-9C2D16B61052}" srcOrd="1" destOrd="0" presId="urn:microsoft.com/office/officeart/2005/8/layout/vList2"/>
    <dgm:cxn modelId="{06DFD253-8097-4A2E-85EC-AE473FBA6BC7}" type="presParOf" srcId="{2BBE45C7-4BDA-4A58-9980-1613ADD765F0}" destId="{BE0C70FB-6DD7-4DD3-B03B-543409DFBDFE}" srcOrd="2" destOrd="0" presId="urn:microsoft.com/office/officeart/2005/8/layout/vList2"/>
    <dgm:cxn modelId="{CD384C80-436A-4A90-AF17-4DAAE008A0E5}" type="presParOf" srcId="{2BBE45C7-4BDA-4A58-9980-1613ADD765F0}" destId="{D8186820-1AFE-4679-B9F1-652306896DA9}" srcOrd="3" destOrd="0" presId="urn:microsoft.com/office/officeart/2005/8/layout/vList2"/>
    <dgm:cxn modelId="{52F20CB1-4C23-4071-A98D-C8EFFAD8D8E5}" type="presParOf" srcId="{2BBE45C7-4BDA-4A58-9980-1613ADD765F0}" destId="{823C9A65-7087-488B-8F40-408B2F3B49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3F32B-4F6B-4D92-AFDD-02D9D11C6A5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815D2249-153C-4502-B6AF-0A8FAEF761C6}">
      <dgm:prSet custT="1"/>
      <dgm:spPr/>
      <dgm:t>
        <a:bodyPr/>
        <a:lstStyle/>
        <a:p>
          <a:pPr rtl="0"/>
          <a:r>
            <a:rPr lang="es-VE" sz="1600" dirty="0"/>
            <a:t>Establecer </a:t>
          </a:r>
          <a:r>
            <a:rPr lang="es-ES" sz="1600" dirty="0"/>
            <a:t>la aplicabilidad de la TBC en el campo académico universitario.</a:t>
          </a:r>
        </a:p>
      </dgm:t>
    </dgm:pt>
    <dgm:pt modelId="{0A8E3574-8A33-491A-A897-A28253BD9D84}" type="parTrans" cxnId="{30E66FDC-BAFB-445B-BA08-E64A41993704}">
      <dgm:prSet/>
      <dgm:spPr/>
      <dgm:t>
        <a:bodyPr/>
        <a:lstStyle/>
        <a:p>
          <a:endParaRPr lang="es-ES" sz="2000"/>
        </a:p>
      </dgm:t>
    </dgm:pt>
    <dgm:pt modelId="{3D19861A-E2C4-4762-A810-1782259E2720}" type="sibTrans" cxnId="{30E66FDC-BAFB-445B-BA08-E64A41993704}">
      <dgm:prSet/>
      <dgm:spPr/>
      <dgm:t>
        <a:bodyPr/>
        <a:lstStyle/>
        <a:p>
          <a:endParaRPr lang="es-ES" sz="2000"/>
        </a:p>
      </dgm:t>
    </dgm:pt>
    <dgm:pt modelId="{72A88D85-6AF4-4551-86A5-29C76DD1CE96}">
      <dgm:prSet custT="1"/>
      <dgm:spPr/>
      <dgm:t>
        <a:bodyPr/>
        <a:lstStyle/>
        <a:p>
          <a:pPr rtl="0"/>
          <a:r>
            <a:rPr lang="es-VE" sz="1600" dirty="0"/>
            <a:t>Caracterizar la automatización de los procesos académicos bajo la gestión de la virtualización de la UNEG.</a:t>
          </a:r>
          <a:endParaRPr lang="es-ES" sz="1600" dirty="0"/>
        </a:p>
      </dgm:t>
    </dgm:pt>
    <dgm:pt modelId="{0AA73C63-6C20-44AF-A2EB-9F4EEBAA203A}" type="parTrans" cxnId="{B4ABE0A4-9848-41F4-B5FA-CD87036C6048}">
      <dgm:prSet/>
      <dgm:spPr/>
      <dgm:t>
        <a:bodyPr/>
        <a:lstStyle/>
        <a:p>
          <a:endParaRPr lang="es-ES" sz="2000"/>
        </a:p>
      </dgm:t>
    </dgm:pt>
    <dgm:pt modelId="{8810DBD8-9F54-49F0-BDE6-395DB1E165CD}" type="sibTrans" cxnId="{B4ABE0A4-9848-41F4-B5FA-CD87036C6048}">
      <dgm:prSet/>
      <dgm:spPr/>
      <dgm:t>
        <a:bodyPr/>
        <a:lstStyle/>
        <a:p>
          <a:endParaRPr lang="es-ES" sz="2000"/>
        </a:p>
      </dgm:t>
    </dgm:pt>
    <dgm:pt modelId="{37A13368-9AAC-4416-903F-4BC11C543BEF}">
      <dgm:prSet custT="1"/>
      <dgm:spPr/>
      <dgm:t>
        <a:bodyPr/>
        <a:lstStyle/>
        <a:p>
          <a:pPr rtl="0"/>
          <a:r>
            <a:rPr lang="es-VE" sz="1600" dirty="0"/>
            <a:t>Relacionar </a:t>
          </a:r>
          <a:r>
            <a:rPr lang="es-ES" sz="1600" dirty="0"/>
            <a:t>los elementos de la TBC con los procesos académicos de la UNEG.</a:t>
          </a:r>
        </a:p>
      </dgm:t>
    </dgm:pt>
    <dgm:pt modelId="{2F5A3136-476B-4F19-9794-E5C54C7CE805}" type="parTrans" cxnId="{2E0E5273-AF26-4CEF-B5F3-0CC2EBB45006}">
      <dgm:prSet/>
      <dgm:spPr/>
      <dgm:t>
        <a:bodyPr/>
        <a:lstStyle/>
        <a:p>
          <a:endParaRPr lang="es-ES" sz="2000"/>
        </a:p>
      </dgm:t>
    </dgm:pt>
    <dgm:pt modelId="{A11F0310-1C85-48D9-9FB4-F45979FDB8B8}" type="sibTrans" cxnId="{2E0E5273-AF26-4CEF-B5F3-0CC2EBB45006}">
      <dgm:prSet/>
      <dgm:spPr/>
      <dgm:t>
        <a:bodyPr/>
        <a:lstStyle/>
        <a:p>
          <a:endParaRPr lang="es-ES" sz="2000"/>
        </a:p>
      </dgm:t>
    </dgm:pt>
    <dgm:pt modelId="{6D34BD8A-A061-491F-A86A-3BE4B15FD410}" type="pres">
      <dgm:prSet presAssocID="{CF03F32B-4F6B-4D92-AFDD-02D9D11C6A51}" presName="linear" presStyleCnt="0">
        <dgm:presLayoutVars>
          <dgm:animLvl val="lvl"/>
          <dgm:resizeHandles val="exact"/>
        </dgm:presLayoutVars>
      </dgm:prSet>
      <dgm:spPr/>
    </dgm:pt>
    <dgm:pt modelId="{65B598AA-9A1E-42C8-A6A9-39EB36CF08E3}" type="pres">
      <dgm:prSet presAssocID="{815D2249-153C-4502-B6AF-0A8FAEF761C6}" presName="parentText" presStyleLbl="node1" presStyleIdx="0" presStyleCnt="3" custScaleY="67093" custLinFactY="-11121" custLinFactNeighborY="-100000">
        <dgm:presLayoutVars>
          <dgm:chMax val="0"/>
          <dgm:bulletEnabled val="1"/>
        </dgm:presLayoutVars>
      </dgm:prSet>
      <dgm:spPr/>
    </dgm:pt>
    <dgm:pt modelId="{955B95D4-F562-4E96-96B7-20108CE01546}" type="pres">
      <dgm:prSet presAssocID="{3D19861A-E2C4-4762-A810-1782259E2720}" presName="spacer" presStyleCnt="0"/>
      <dgm:spPr/>
    </dgm:pt>
    <dgm:pt modelId="{8F617C83-9A52-4752-8917-C2122C0BF1E1}" type="pres">
      <dgm:prSet presAssocID="{72A88D85-6AF4-4551-86A5-29C76DD1CE96}" presName="parentText" presStyleLbl="node1" presStyleIdx="1" presStyleCnt="3" custLinFactY="169" custLinFactNeighborY="100000">
        <dgm:presLayoutVars>
          <dgm:chMax val="0"/>
          <dgm:bulletEnabled val="1"/>
        </dgm:presLayoutVars>
      </dgm:prSet>
      <dgm:spPr/>
    </dgm:pt>
    <dgm:pt modelId="{BA326B06-51AC-42F3-BA3F-9E73BC72E5AB}" type="pres">
      <dgm:prSet presAssocID="{8810DBD8-9F54-49F0-BDE6-395DB1E165CD}" presName="spacer" presStyleCnt="0"/>
      <dgm:spPr/>
    </dgm:pt>
    <dgm:pt modelId="{85B8AD7D-B95A-487E-BF60-4D54AF867362}" type="pres">
      <dgm:prSet presAssocID="{37A13368-9AAC-4416-903F-4BC11C543BEF}" presName="parentText" presStyleLbl="node1" presStyleIdx="2" presStyleCnt="3" custLinFactY="11121" custLinFactNeighborY="100000">
        <dgm:presLayoutVars>
          <dgm:chMax val="0"/>
          <dgm:bulletEnabled val="1"/>
        </dgm:presLayoutVars>
      </dgm:prSet>
      <dgm:spPr/>
    </dgm:pt>
  </dgm:ptLst>
  <dgm:cxnLst>
    <dgm:cxn modelId="{050ADA08-42DE-47BC-9C05-210D29A41FA6}" type="presOf" srcId="{CF03F32B-4F6B-4D92-AFDD-02D9D11C6A51}" destId="{6D34BD8A-A061-491F-A86A-3BE4B15FD410}" srcOrd="0" destOrd="0" presId="urn:microsoft.com/office/officeart/2005/8/layout/vList2"/>
    <dgm:cxn modelId="{2E0E5273-AF26-4CEF-B5F3-0CC2EBB45006}" srcId="{CF03F32B-4F6B-4D92-AFDD-02D9D11C6A51}" destId="{37A13368-9AAC-4416-903F-4BC11C543BEF}" srcOrd="2" destOrd="0" parTransId="{2F5A3136-476B-4F19-9794-E5C54C7CE805}" sibTransId="{A11F0310-1C85-48D9-9FB4-F45979FDB8B8}"/>
    <dgm:cxn modelId="{328F4E77-BD20-48FE-A820-550CA754AB7F}" type="presOf" srcId="{72A88D85-6AF4-4551-86A5-29C76DD1CE96}" destId="{8F617C83-9A52-4752-8917-C2122C0BF1E1}" srcOrd="0" destOrd="0" presId="urn:microsoft.com/office/officeart/2005/8/layout/vList2"/>
    <dgm:cxn modelId="{B4ABE0A4-9848-41F4-B5FA-CD87036C6048}" srcId="{CF03F32B-4F6B-4D92-AFDD-02D9D11C6A51}" destId="{72A88D85-6AF4-4551-86A5-29C76DD1CE96}" srcOrd="1" destOrd="0" parTransId="{0AA73C63-6C20-44AF-A2EB-9F4EEBAA203A}" sibTransId="{8810DBD8-9F54-49F0-BDE6-395DB1E165CD}"/>
    <dgm:cxn modelId="{B9CD43C7-20BA-45F6-A07A-705DC9FD5ABD}" type="presOf" srcId="{815D2249-153C-4502-B6AF-0A8FAEF761C6}" destId="{65B598AA-9A1E-42C8-A6A9-39EB36CF08E3}" srcOrd="0" destOrd="0" presId="urn:microsoft.com/office/officeart/2005/8/layout/vList2"/>
    <dgm:cxn modelId="{30E66FDC-BAFB-445B-BA08-E64A41993704}" srcId="{CF03F32B-4F6B-4D92-AFDD-02D9D11C6A51}" destId="{815D2249-153C-4502-B6AF-0A8FAEF761C6}" srcOrd="0" destOrd="0" parTransId="{0A8E3574-8A33-491A-A897-A28253BD9D84}" sibTransId="{3D19861A-E2C4-4762-A810-1782259E2720}"/>
    <dgm:cxn modelId="{B7572AF8-58B1-42DD-8A34-60F4A272507F}" type="presOf" srcId="{37A13368-9AAC-4416-903F-4BC11C543BEF}" destId="{85B8AD7D-B95A-487E-BF60-4D54AF867362}" srcOrd="0" destOrd="0" presId="urn:microsoft.com/office/officeart/2005/8/layout/vList2"/>
    <dgm:cxn modelId="{79C3CDFA-C603-419C-8CC9-776E5AE7A5F5}" type="presParOf" srcId="{6D34BD8A-A061-491F-A86A-3BE4B15FD410}" destId="{65B598AA-9A1E-42C8-A6A9-39EB36CF08E3}" srcOrd="0" destOrd="0" presId="urn:microsoft.com/office/officeart/2005/8/layout/vList2"/>
    <dgm:cxn modelId="{20C3981B-2511-4538-ACBF-96AA955DAB2B}" type="presParOf" srcId="{6D34BD8A-A061-491F-A86A-3BE4B15FD410}" destId="{955B95D4-F562-4E96-96B7-20108CE01546}" srcOrd="1" destOrd="0" presId="urn:microsoft.com/office/officeart/2005/8/layout/vList2"/>
    <dgm:cxn modelId="{9EE82FD3-2AB8-46B1-8879-AFA6F1BED71A}" type="presParOf" srcId="{6D34BD8A-A061-491F-A86A-3BE4B15FD410}" destId="{8F617C83-9A52-4752-8917-C2122C0BF1E1}" srcOrd="2" destOrd="0" presId="urn:microsoft.com/office/officeart/2005/8/layout/vList2"/>
    <dgm:cxn modelId="{3E707E35-DCC0-452D-9A3B-014065115730}" type="presParOf" srcId="{6D34BD8A-A061-491F-A86A-3BE4B15FD410}" destId="{BA326B06-51AC-42F3-BA3F-9E73BC72E5AB}" srcOrd="3" destOrd="0" presId="urn:microsoft.com/office/officeart/2005/8/layout/vList2"/>
    <dgm:cxn modelId="{EEF9F398-6B27-4427-8580-3EC0EBDE9B7F}" type="presParOf" srcId="{6D34BD8A-A061-491F-A86A-3BE4B15FD410}" destId="{85B8AD7D-B95A-487E-BF60-4D54AF8673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D52A76-AD64-42C2-B7FE-47CE53E92743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DE67AB99-5F60-4427-AA67-590DA7364CD7}">
      <dgm:prSet custT="1"/>
      <dgm:spPr/>
      <dgm:t>
        <a:bodyPr/>
        <a:lstStyle/>
        <a:p>
          <a:pPr rtl="0"/>
          <a:r>
            <a:rPr lang="es-ES" sz="1600" dirty="0"/>
            <a:t>Analizar la automatización de los procesos académicos mediante la TBC en la UNEG.</a:t>
          </a:r>
        </a:p>
      </dgm:t>
    </dgm:pt>
    <dgm:pt modelId="{889AC0E5-4EC3-46C3-8A39-59E678B7866F}" type="parTrans" cxnId="{A068AB82-6F71-482C-A71D-C93A06921A5C}">
      <dgm:prSet/>
      <dgm:spPr/>
      <dgm:t>
        <a:bodyPr/>
        <a:lstStyle/>
        <a:p>
          <a:endParaRPr lang="es-ES"/>
        </a:p>
      </dgm:t>
    </dgm:pt>
    <dgm:pt modelId="{48FAE1B0-9304-4E53-B350-E9D26ACCC8C4}" type="sibTrans" cxnId="{A068AB82-6F71-482C-A71D-C93A06921A5C}">
      <dgm:prSet/>
      <dgm:spPr/>
      <dgm:t>
        <a:bodyPr/>
        <a:lstStyle/>
        <a:p>
          <a:endParaRPr lang="es-ES"/>
        </a:p>
      </dgm:t>
    </dgm:pt>
    <dgm:pt modelId="{B861DBF8-1BA4-4E09-A658-077EB0416DD6}" type="pres">
      <dgm:prSet presAssocID="{67D52A76-AD64-42C2-B7FE-47CE53E92743}" presName="linear" presStyleCnt="0">
        <dgm:presLayoutVars>
          <dgm:animLvl val="lvl"/>
          <dgm:resizeHandles val="exact"/>
        </dgm:presLayoutVars>
      </dgm:prSet>
      <dgm:spPr/>
    </dgm:pt>
    <dgm:pt modelId="{1885668B-625F-45C7-8C8E-FA7707539B13}" type="pres">
      <dgm:prSet presAssocID="{DE67AB99-5F60-4427-AA67-590DA7364CD7}" presName="parentText" presStyleLbl="node1" presStyleIdx="0" presStyleCnt="1" custScaleY="62381">
        <dgm:presLayoutVars>
          <dgm:chMax val="0"/>
          <dgm:bulletEnabled val="1"/>
        </dgm:presLayoutVars>
      </dgm:prSet>
      <dgm:spPr/>
    </dgm:pt>
  </dgm:ptLst>
  <dgm:cxnLst>
    <dgm:cxn modelId="{5190D36B-4D4E-4A58-90F8-8C01BC3FEDA6}" type="presOf" srcId="{67D52A76-AD64-42C2-B7FE-47CE53E92743}" destId="{B861DBF8-1BA4-4E09-A658-077EB0416DD6}" srcOrd="0" destOrd="0" presId="urn:microsoft.com/office/officeart/2005/8/layout/vList2"/>
    <dgm:cxn modelId="{A068AB82-6F71-482C-A71D-C93A06921A5C}" srcId="{67D52A76-AD64-42C2-B7FE-47CE53E92743}" destId="{DE67AB99-5F60-4427-AA67-590DA7364CD7}" srcOrd="0" destOrd="0" parTransId="{889AC0E5-4EC3-46C3-8A39-59E678B7866F}" sibTransId="{48FAE1B0-9304-4E53-B350-E9D26ACCC8C4}"/>
    <dgm:cxn modelId="{B37620DC-1525-4A09-B92A-C5B9262EDEF1}" type="presOf" srcId="{DE67AB99-5F60-4427-AA67-590DA7364CD7}" destId="{1885668B-625F-45C7-8C8E-FA7707539B13}" srcOrd="0" destOrd="0" presId="urn:microsoft.com/office/officeart/2005/8/layout/vList2"/>
    <dgm:cxn modelId="{33E0E98C-742B-4B94-9DA5-3932540742EB}" type="presParOf" srcId="{B861DBF8-1BA4-4E09-A658-077EB0416DD6}" destId="{1885668B-625F-45C7-8C8E-FA7707539B1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03F32B-4F6B-4D92-AFDD-02D9D11C6A5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4E7E4C66-3C84-4C9C-A1B1-311598087CB7}">
      <dgm:prSet custT="1"/>
      <dgm:spPr/>
      <dgm:t>
        <a:bodyPr/>
        <a:lstStyle/>
        <a:p>
          <a:pPr rtl="0"/>
          <a:r>
            <a:rPr lang="es-ES" sz="1600" dirty="0"/>
            <a:t>Generar los lineamientos metodológicos para la automatización de procesos académicos por medio de la </a:t>
          </a:r>
          <a:r>
            <a:rPr lang="es-US" sz="1600" dirty="0"/>
            <a:t>TBC </a:t>
          </a:r>
          <a:r>
            <a:rPr lang="es-ES" sz="1600" dirty="0"/>
            <a:t>en la UNEG.</a:t>
          </a:r>
        </a:p>
      </dgm:t>
    </dgm:pt>
    <dgm:pt modelId="{1662FFCA-A787-4E2E-9033-07E8D26C545D}" type="parTrans" cxnId="{BE083B92-959C-4DE4-9FF7-B171D66EDBE7}">
      <dgm:prSet/>
      <dgm:spPr/>
      <dgm:t>
        <a:bodyPr/>
        <a:lstStyle/>
        <a:p>
          <a:endParaRPr lang="es-ES" sz="2000"/>
        </a:p>
      </dgm:t>
    </dgm:pt>
    <dgm:pt modelId="{42CFC044-1043-4E77-B929-67F01DB65221}" type="sibTrans" cxnId="{BE083B92-959C-4DE4-9FF7-B171D66EDBE7}">
      <dgm:prSet/>
      <dgm:spPr/>
      <dgm:t>
        <a:bodyPr/>
        <a:lstStyle/>
        <a:p>
          <a:endParaRPr lang="es-ES" sz="2000"/>
        </a:p>
      </dgm:t>
    </dgm:pt>
    <dgm:pt modelId="{6D34BD8A-A061-491F-A86A-3BE4B15FD410}" type="pres">
      <dgm:prSet presAssocID="{CF03F32B-4F6B-4D92-AFDD-02D9D11C6A51}" presName="linear" presStyleCnt="0">
        <dgm:presLayoutVars>
          <dgm:animLvl val="lvl"/>
          <dgm:resizeHandles val="exact"/>
        </dgm:presLayoutVars>
      </dgm:prSet>
      <dgm:spPr/>
    </dgm:pt>
    <dgm:pt modelId="{634EBB17-007B-4079-9393-19895F2CF4D4}" type="pres">
      <dgm:prSet presAssocID="{4E7E4C66-3C84-4C9C-A1B1-311598087CB7}" presName="parentText" presStyleLbl="node1" presStyleIdx="0" presStyleCnt="1" custScaleY="331907" custLinFactNeighborY="-9342">
        <dgm:presLayoutVars>
          <dgm:chMax val="0"/>
          <dgm:bulletEnabled val="1"/>
        </dgm:presLayoutVars>
      </dgm:prSet>
      <dgm:spPr/>
    </dgm:pt>
  </dgm:ptLst>
  <dgm:cxnLst>
    <dgm:cxn modelId="{050ADA08-42DE-47BC-9C05-210D29A41FA6}" type="presOf" srcId="{CF03F32B-4F6B-4D92-AFDD-02D9D11C6A51}" destId="{6D34BD8A-A061-491F-A86A-3BE4B15FD410}" srcOrd="0" destOrd="0" presId="urn:microsoft.com/office/officeart/2005/8/layout/vList2"/>
    <dgm:cxn modelId="{0F54C33B-54C0-45B4-A003-3E4C479C7D36}" type="presOf" srcId="{4E7E4C66-3C84-4C9C-A1B1-311598087CB7}" destId="{634EBB17-007B-4079-9393-19895F2CF4D4}" srcOrd="0" destOrd="0" presId="urn:microsoft.com/office/officeart/2005/8/layout/vList2"/>
    <dgm:cxn modelId="{BE083B92-959C-4DE4-9FF7-B171D66EDBE7}" srcId="{CF03F32B-4F6B-4D92-AFDD-02D9D11C6A51}" destId="{4E7E4C66-3C84-4C9C-A1B1-311598087CB7}" srcOrd="0" destOrd="0" parTransId="{1662FFCA-A787-4E2E-9033-07E8D26C545D}" sibTransId="{42CFC044-1043-4E77-B929-67F01DB65221}"/>
    <dgm:cxn modelId="{58F4CF61-DCFD-4315-A882-7D491CF2FF97}" type="presParOf" srcId="{6D34BD8A-A061-491F-A86A-3BE4B15FD410}" destId="{634EBB17-007B-4079-9393-19895F2CF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CB53FA-EF66-40D1-B9EF-0561E3284ED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833AE7F-77E3-4D52-A924-B06E7FE30D82}">
      <dgm:prSet phldrT="[Texto]"/>
      <dgm:spPr/>
      <dgm:t>
        <a:bodyPr/>
        <a:lstStyle/>
        <a:p>
          <a:r>
            <a:rPr lang="es-ES" dirty="0"/>
            <a:t> </a:t>
          </a:r>
        </a:p>
      </dgm:t>
    </dgm:pt>
    <dgm:pt modelId="{2FF96C19-E248-45EE-AA7C-3A35F69EA0C2}" type="parTrans" cxnId="{FFF802AE-6FD1-4BF2-BE94-61FF625E864F}">
      <dgm:prSet/>
      <dgm:spPr/>
      <dgm:t>
        <a:bodyPr/>
        <a:lstStyle/>
        <a:p>
          <a:endParaRPr lang="es-ES"/>
        </a:p>
      </dgm:t>
    </dgm:pt>
    <dgm:pt modelId="{8DE4FDE2-3D30-4710-9E6D-1059653F00EB}" type="sibTrans" cxnId="{FFF802AE-6FD1-4BF2-BE94-61FF625E864F}">
      <dgm:prSet/>
      <dgm:spPr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463E23B2-668E-4DAF-80FC-A758C2D8CF57}">
      <dgm:prSet phldrT="[Texto]"/>
      <dgm:spPr/>
      <dgm:t>
        <a:bodyPr/>
        <a:lstStyle/>
        <a:p>
          <a:r>
            <a:rPr lang="es-ES" dirty="0"/>
            <a:t> </a:t>
          </a:r>
        </a:p>
      </dgm:t>
    </dgm:pt>
    <dgm:pt modelId="{EB7A1577-9F8F-4ECC-8E07-C092A22CB4FE}" type="parTrans" cxnId="{F45BF8E9-A274-4E55-A745-5D8F9F94BCCB}">
      <dgm:prSet/>
      <dgm:spPr/>
      <dgm:t>
        <a:bodyPr/>
        <a:lstStyle/>
        <a:p>
          <a:endParaRPr lang="es-ES"/>
        </a:p>
      </dgm:t>
    </dgm:pt>
    <dgm:pt modelId="{41419E4D-733D-4BA3-B768-AFCAEE5FF345}" type="sibTrans" cxnId="{F45BF8E9-A274-4E55-A745-5D8F9F94BCCB}">
      <dgm:prSet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3D44EC75-DE3B-4675-857A-E7D83B1CE62D}">
      <dgm:prSet phldrT="[Texto]"/>
      <dgm:spPr/>
      <dgm:t>
        <a:bodyPr/>
        <a:lstStyle/>
        <a:p>
          <a:endParaRPr lang="es-ES" dirty="0"/>
        </a:p>
      </dgm:t>
    </dgm:pt>
    <dgm:pt modelId="{9F4393EA-3D91-47E5-A231-B09CF582A67F}" type="parTrans" cxnId="{D54FCF25-B620-496A-9E0A-6ACB4908C30C}">
      <dgm:prSet/>
      <dgm:spPr/>
      <dgm:t>
        <a:bodyPr/>
        <a:lstStyle/>
        <a:p>
          <a:endParaRPr lang="es-ES"/>
        </a:p>
      </dgm:t>
    </dgm:pt>
    <dgm:pt modelId="{BBD18352-090C-4FB8-A988-4012A6BEFFD3}" type="sibTrans" cxnId="{D54FCF25-B620-496A-9E0A-6ACB4908C30C}">
      <dgm:prSet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1EF22E54-6F9C-4435-828C-22A0BCB9CBBA}">
      <dgm:prSet custT="1"/>
      <dgm:spPr/>
      <dgm:t>
        <a:bodyPr/>
        <a:lstStyle/>
        <a:p>
          <a:endParaRPr lang="es-ES" sz="2800" dirty="0">
            <a:solidFill>
              <a:schemeClr val="tx1"/>
            </a:solidFill>
          </a:endParaRPr>
        </a:p>
      </dgm:t>
    </dgm:pt>
    <dgm:pt modelId="{9684BDC7-7D84-45A9-8098-AF0DFB16EE1E}" type="sibTrans" cxnId="{D63D6F21-8852-4B08-BAF1-D10E2E56402F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92A8CFC2-6B30-4983-8A2B-A3EAF3B4E5AD}" type="parTrans" cxnId="{D63D6F21-8852-4B08-BAF1-D10E2E56402F}">
      <dgm:prSet/>
      <dgm:spPr/>
      <dgm:t>
        <a:bodyPr/>
        <a:lstStyle/>
        <a:p>
          <a:endParaRPr lang="es-ES"/>
        </a:p>
      </dgm:t>
    </dgm:pt>
    <dgm:pt modelId="{48289561-7882-4A89-A83B-EC43550DCB5D}">
      <dgm:prSet phldrT="[Texto]"/>
      <dgm:spPr/>
      <dgm:t>
        <a:bodyPr/>
        <a:lstStyle/>
        <a:p>
          <a:r>
            <a:rPr lang="es-ES" dirty="0"/>
            <a:t> </a:t>
          </a:r>
        </a:p>
      </dgm:t>
    </dgm:pt>
    <dgm:pt modelId="{23E54D0D-DF95-40C8-A53E-28B518996593}" type="sibTrans" cxnId="{0F12FD37-6569-4B66-9618-70CBA834EAEC}">
      <dgm:prSet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s-ES"/>
        </a:p>
      </dgm:t>
    </dgm:pt>
    <dgm:pt modelId="{2F0971D6-0DAD-4171-AF1D-ACA56FC970B8}" type="parTrans" cxnId="{0F12FD37-6569-4B66-9618-70CBA834EAEC}">
      <dgm:prSet/>
      <dgm:spPr/>
      <dgm:t>
        <a:bodyPr/>
        <a:lstStyle/>
        <a:p>
          <a:endParaRPr lang="es-ES"/>
        </a:p>
      </dgm:t>
    </dgm:pt>
    <dgm:pt modelId="{E74BB753-F371-4D2E-A32E-F880FCD6BE12}" type="pres">
      <dgm:prSet presAssocID="{4FCB53FA-EF66-40D1-B9EF-0561E3284ED6}" presName="Name0" presStyleCnt="0">
        <dgm:presLayoutVars>
          <dgm:chMax val="7"/>
          <dgm:chPref val="7"/>
          <dgm:dir/>
        </dgm:presLayoutVars>
      </dgm:prSet>
      <dgm:spPr/>
    </dgm:pt>
    <dgm:pt modelId="{1CC271F0-92B2-4F6A-932B-2C4CA66825CA}" type="pres">
      <dgm:prSet presAssocID="{4FCB53FA-EF66-40D1-B9EF-0561E3284ED6}" presName="Name1" presStyleCnt="0"/>
      <dgm:spPr/>
    </dgm:pt>
    <dgm:pt modelId="{000CE357-3138-4322-A966-7923A63BD499}" type="pres">
      <dgm:prSet presAssocID="{9684BDC7-7D84-45A9-8098-AF0DFB16EE1E}" presName="picture_1" presStyleCnt="0"/>
      <dgm:spPr/>
    </dgm:pt>
    <dgm:pt modelId="{AC935A52-9D63-46B7-8F58-7B3363C706C5}" type="pres">
      <dgm:prSet presAssocID="{9684BDC7-7D84-45A9-8098-AF0DFB16EE1E}" presName="pictureRepeatNode" presStyleLbl="alignImgPlace1" presStyleIdx="0" presStyleCnt="5" custScaleX="76275" custScaleY="84014"/>
      <dgm:spPr/>
    </dgm:pt>
    <dgm:pt modelId="{D86F5EBA-01F0-439E-AAFF-FA4C807FE104}" type="pres">
      <dgm:prSet presAssocID="{1EF22E54-6F9C-4435-828C-22A0BCB9CBBA}" presName="text_1" presStyleLbl="node1" presStyleIdx="0" presStyleCnt="0" custScaleX="160134" custScaleY="72217" custLinFactY="73536" custLinFactNeighborX="6174" custLinFactNeighborY="100000">
        <dgm:presLayoutVars>
          <dgm:bulletEnabled val="1"/>
        </dgm:presLayoutVars>
      </dgm:prSet>
      <dgm:spPr/>
    </dgm:pt>
    <dgm:pt modelId="{CD8F2B5C-A228-40D0-98C9-97C38795A00F}" type="pres">
      <dgm:prSet presAssocID="{23E54D0D-DF95-40C8-A53E-28B518996593}" presName="picture_2" presStyleCnt="0"/>
      <dgm:spPr/>
    </dgm:pt>
    <dgm:pt modelId="{8BA298CF-44EE-4E38-B599-FDB2E8A71EE1}" type="pres">
      <dgm:prSet presAssocID="{23E54D0D-DF95-40C8-A53E-28B518996593}" presName="pictureRepeatNode" presStyleLbl="alignImgPlace1" presStyleIdx="1" presStyleCnt="5"/>
      <dgm:spPr/>
    </dgm:pt>
    <dgm:pt modelId="{45EF28D7-EF2A-42EE-8948-2AF6C925E0BD}" type="pres">
      <dgm:prSet presAssocID="{48289561-7882-4A89-A83B-EC43550DCB5D}" presName="line_2" presStyleLbl="parChTrans1D1" presStyleIdx="0" presStyleCnt="4"/>
      <dgm:spPr/>
    </dgm:pt>
    <dgm:pt modelId="{05828758-33EC-4B16-8AFC-B24337BFF7F9}" type="pres">
      <dgm:prSet presAssocID="{48289561-7882-4A89-A83B-EC43550DCB5D}" presName="textparent_2" presStyleLbl="node1" presStyleIdx="0" presStyleCnt="0"/>
      <dgm:spPr/>
    </dgm:pt>
    <dgm:pt modelId="{6658D973-8866-46EC-9729-AAD15FD7BEFA}" type="pres">
      <dgm:prSet presAssocID="{48289561-7882-4A89-A83B-EC43550DCB5D}" presName="text_2" presStyleLbl="revTx" presStyleIdx="0" presStyleCnt="4">
        <dgm:presLayoutVars>
          <dgm:bulletEnabled val="1"/>
        </dgm:presLayoutVars>
      </dgm:prSet>
      <dgm:spPr/>
    </dgm:pt>
    <dgm:pt modelId="{61848E7F-E9FE-4D27-AB39-FE3A54E1FEA1}" type="pres">
      <dgm:prSet presAssocID="{8DE4FDE2-3D30-4710-9E6D-1059653F00EB}" presName="picture_3" presStyleCnt="0"/>
      <dgm:spPr/>
    </dgm:pt>
    <dgm:pt modelId="{6348EDC6-D1BA-471B-9743-C4E0CB0297DB}" type="pres">
      <dgm:prSet presAssocID="{8DE4FDE2-3D30-4710-9E6D-1059653F00EB}" presName="pictureRepeatNode" presStyleLbl="alignImgPlace1" presStyleIdx="2" presStyleCnt="5"/>
      <dgm:spPr/>
    </dgm:pt>
    <dgm:pt modelId="{079DDC53-86B3-46FC-9E73-124B027E0B05}" type="pres">
      <dgm:prSet presAssocID="{F833AE7F-77E3-4D52-A924-B06E7FE30D82}" presName="line_3" presStyleLbl="parChTrans1D1" presStyleIdx="1" presStyleCnt="4"/>
      <dgm:spPr/>
    </dgm:pt>
    <dgm:pt modelId="{4B6F2B78-DC54-4776-86D2-3C5F657F15F5}" type="pres">
      <dgm:prSet presAssocID="{F833AE7F-77E3-4D52-A924-B06E7FE30D82}" presName="textparent_3" presStyleLbl="node1" presStyleIdx="0" presStyleCnt="0"/>
      <dgm:spPr/>
    </dgm:pt>
    <dgm:pt modelId="{C8B820F7-F0DE-48EB-8201-56F640326275}" type="pres">
      <dgm:prSet presAssocID="{F833AE7F-77E3-4D52-A924-B06E7FE30D82}" presName="text_3" presStyleLbl="revTx" presStyleIdx="1" presStyleCnt="4">
        <dgm:presLayoutVars>
          <dgm:bulletEnabled val="1"/>
        </dgm:presLayoutVars>
      </dgm:prSet>
      <dgm:spPr/>
    </dgm:pt>
    <dgm:pt modelId="{204E89CD-20D8-4C24-A1CB-92C951D802C9}" type="pres">
      <dgm:prSet presAssocID="{41419E4D-733D-4BA3-B768-AFCAEE5FF345}" presName="picture_4" presStyleCnt="0"/>
      <dgm:spPr/>
    </dgm:pt>
    <dgm:pt modelId="{AE09926B-168A-4EFE-9CC2-5FA1D2FB95E5}" type="pres">
      <dgm:prSet presAssocID="{41419E4D-733D-4BA3-B768-AFCAEE5FF345}" presName="pictureRepeatNode" presStyleLbl="alignImgPlace1" presStyleIdx="3" presStyleCnt="5"/>
      <dgm:spPr/>
    </dgm:pt>
    <dgm:pt modelId="{F41C1406-6804-4773-A2CD-630205151163}" type="pres">
      <dgm:prSet presAssocID="{463E23B2-668E-4DAF-80FC-A758C2D8CF57}" presName="line_4" presStyleLbl="parChTrans1D1" presStyleIdx="2" presStyleCnt="4"/>
      <dgm:spPr/>
    </dgm:pt>
    <dgm:pt modelId="{CE93959F-105A-4DAD-8A1A-F5ADF1271024}" type="pres">
      <dgm:prSet presAssocID="{463E23B2-668E-4DAF-80FC-A758C2D8CF57}" presName="textparent_4" presStyleLbl="node1" presStyleIdx="0" presStyleCnt="0"/>
      <dgm:spPr/>
    </dgm:pt>
    <dgm:pt modelId="{95B14A0C-7608-4AB5-BE05-6018CC07B72D}" type="pres">
      <dgm:prSet presAssocID="{463E23B2-668E-4DAF-80FC-A758C2D8CF57}" presName="text_4" presStyleLbl="revTx" presStyleIdx="2" presStyleCnt="4">
        <dgm:presLayoutVars>
          <dgm:bulletEnabled val="1"/>
        </dgm:presLayoutVars>
      </dgm:prSet>
      <dgm:spPr/>
    </dgm:pt>
    <dgm:pt modelId="{B75DF8FA-2DBF-422B-9CE1-889C1F57167B}" type="pres">
      <dgm:prSet presAssocID="{BBD18352-090C-4FB8-A988-4012A6BEFFD3}" presName="picture_5" presStyleCnt="0"/>
      <dgm:spPr/>
    </dgm:pt>
    <dgm:pt modelId="{ED785A8D-9839-4FB9-9C52-F4B24F9DAD41}" type="pres">
      <dgm:prSet presAssocID="{BBD18352-090C-4FB8-A988-4012A6BEFFD3}" presName="pictureRepeatNode" presStyleLbl="alignImgPlace1" presStyleIdx="4" presStyleCnt="5"/>
      <dgm:spPr/>
    </dgm:pt>
    <dgm:pt modelId="{E2034BFD-9ED2-4866-BFC6-2A7383D7A993}" type="pres">
      <dgm:prSet presAssocID="{3D44EC75-DE3B-4675-857A-E7D83B1CE62D}" presName="line_5" presStyleLbl="parChTrans1D1" presStyleIdx="3" presStyleCnt="4"/>
      <dgm:spPr/>
    </dgm:pt>
    <dgm:pt modelId="{FEA9E0B4-51C3-4386-BB21-8EC6CF724C74}" type="pres">
      <dgm:prSet presAssocID="{3D44EC75-DE3B-4675-857A-E7D83B1CE62D}" presName="textparent_5" presStyleLbl="node1" presStyleIdx="0" presStyleCnt="0"/>
      <dgm:spPr/>
    </dgm:pt>
    <dgm:pt modelId="{0C3B7B2F-F2EF-45D8-BE76-506D15C7D3A2}" type="pres">
      <dgm:prSet presAssocID="{3D44EC75-DE3B-4675-857A-E7D83B1CE62D}" presName="text_5" presStyleLbl="revTx" presStyleIdx="3" presStyleCnt="4">
        <dgm:presLayoutVars>
          <dgm:bulletEnabled val="1"/>
        </dgm:presLayoutVars>
      </dgm:prSet>
      <dgm:spPr/>
    </dgm:pt>
  </dgm:ptLst>
  <dgm:cxnLst>
    <dgm:cxn modelId="{B8C2F305-C3BE-4818-B458-C0597F8EBB8D}" type="presOf" srcId="{1EF22E54-6F9C-4435-828C-22A0BCB9CBBA}" destId="{D86F5EBA-01F0-439E-AAFF-FA4C807FE104}" srcOrd="0" destOrd="0" presId="urn:microsoft.com/office/officeart/2008/layout/CircularPictureCallout"/>
    <dgm:cxn modelId="{E9459C0F-475D-43BD-90A0-74BE066E5A4D}" type="presOf" srcId="{41419E4D-733D-4BA3-B768-AFCAEE5FF345}" destId="{AE09926B-168A-4EFE-9CC2-5FA1D2FB95E5}" srcOrd="0" destOrd="0" presId="urn:microsoft.com/office/officeart/2008/layout/CircularPictureCallout"/>
    <dgm:cxn modelId="{EEE5FE12-8986-4096-8870-3FE2B6D16091}" type="presOf" srcId="{48289561-7882-4A89-A83B-EC43550DCB5D}" destId="{6658D973-8866-46EC-9729-AAD15FD7BEFA}" srcOrd="0" destOrd="0" presId="urn:microsoft.com/office/officeart/2008/layout/CircularPictureCallout"/>
    <dgm:cxn modelId="{D63D6F21-8852-4B08-BAF1-D10E2E56402F}" srcId="{4FCB53FA-EF66-40D1-B9EF-0561E3284ED6}" destId="{1EF22E54-6F9C-4435-828C-22A0BCB9CBBA}" srcOrd="0" destOrd="0" parTransId="{92A8CFC2-6B30-4983-8A2B-A3EAF3B4E5AD}" sibTransId="{9684BDC7-7D84-45A9-8098-AF0DFB16EE1E}"/>
    <dgm:cxn modelId="{D54FCF25-B620-496A-9E0A-6ACB4908C30C}" srcId="{4FCB53FA-EF66-40D1-B9EF-0561E3284ED6}" destId="{3D44EC75-DE3B-4675-857A-E7D83B1CE62D}" srcOrd="4" destOrd="0" parTransId="{9F4393EA-3D91-47E5-A231-B09CF582A67F}" sibTransId="{BBD18352-090C-4FB8-A988-4012A6BEFFD3}"/>
    <dgm:cxn modelId="{0F12FD37-6569-4B66-9618-70CBA834EAEC}" srcId="{4FCB53FA-EF66-40D1-B9EF-0561E3284ED6}" destId="{48289561-7882-4A89-A83B-EC43550DCB5D}" srcOrd="1" destOrd="0" parTransId="{2F0971D6-0DAD-4171-AF1D-ACA56FC970B8}" sibTransId="{23E54D0D-DF95-40C8-A53E-28B518996593}"/>
    <dgm:cxn modelId="{57737D6F-1842-4C34-8EFB-225DA2A36A1F}" type="presOf" srcId="{23E54D0D-DF95-40C8-A53E-28B518996593}" destId="{8BA298CF-44EE-4E38-B599-FDB2E8A71EE1}" srcOrd="0" destOrd="0" presId="urn:microsoft.com/office/officeart/2008/layout/CircularPictureCallout"/>
    <dgm:cxn modelId="{20157F50-4BA8-48E2-91E3-D68D2517ECC2}" type="presOf" srcId="{3D44EC75-DE3B-4675-857A-E7D83B1CE62D}" destId="{0C3B7B2F-F2EF-45D8-BE76-506D15C7D3A2}" srcOrd="0" destOrd="0" presId="urn:microsoft.com/office/officeart/2008/layout/CircularPictureCallout"/>
    <dgm:cxn modelId="{4DD7A359-6B9A-47DB-A11A-D76BBB89C356}" type="presOf" srcId="{4FCB53FA-EF66-40D1-B9EF-0561E3284ED6}" destId="{E74BB753-F371-4D2E-A32E-F880FCD6BE12}" srcOrd="0" destOrd="0" presId="urn:microsoft.com/office/officeart/2008/layout/CircularPictureCallout"/>
    <dgm:cxn modelId="{D79B988A-E6EE-49F1-943E-B71515DB11E6}" type="presOf" srcId="{9684BDC7-7D84-45A9-8098-AF0DFB16EE1E}" destId="{AC935A52-9D63-46B7-8F58-7B3363C706C5}" srcOrd="0" destOrd="0" presId="urn:microsoft.com/office/officeart/2008/layout/CircularPictureCallout"/>
    <dgm:cxn modelId="{59610F95-EF1B-4ECC-8065-B08AC2A69714}" type="presOf" srcId="{F833AE7F-77E3-4D52-A924-B06E7FE30D82}" destId="{C8B820F7-F0DE-48EB-8201-56F640326275}" srcOrd="0" destOrd="0" presId="urn:microsoft.com/office/officeart/2008/layout/CircularPictureCallout"/>
    <dgm:cxn modelId="{FFF802AE-6FD1-4BF2-BE94-61FF625E864F}" srcId="{4FCB53FA-EF66-40D1-B9EF-0561E3284ED6}" destId="{F833AE7F-77E3-4D52-A924-B06E7FE30D82}" srcOrd="2" destOrd="0" parTransId="{2FF96C19-E248-45EE-AA7C-3A35F69EA0C2}" sibTransId="{8DE4FDE2-3D30-4710-9E6D-1059653F00EB}"/>
    <dgm:cxn modelId="{58FDACC9-35E5-4D7B-9BF0-930D465FD214}" type="presOf" srcId="{BBD18352-090C-4FB8-A988-4012A6BEFFD3}" destId="{ED785A8D-9839-4FB9-9C52-F4B24F9DAD41}" srcOrd="0" destOrd="0" presId="urn:microsoft.com/office/officeart/2008/layout/CircularPictureCallout"/>
    <dgm:cxn modelId="{085917D5-7E6F-4E99-A05C-D924112620EF}" type="presOf" srcId="{8DE4FDE2-3D30-4710-9E6D-1059653F00EB}" destId="{6348EDC6-D1BA-471B-9743-C4E0CB0297DB}" srcOrd="0" destOrd="0" presId="urn:microsoft.com/office/officeart/2008/layout/CircularPictureCallout"/>
    <dgm:cxn modelId="{F45BF8E9-A274-4E55-A745-5D8F9F94BCCB}" srcId="{4FCB53FA-EF66-40D1-B9EF-0561E3284ED6}" destId="{463E23B2-668E-4DAF-80FC-A758C2D8CF57}" srcOrd="3" destOrd="0" parTransId="{EB7A1577-9F8F-4ECC-8E07-C092A22CB4FE}" sibTransId="{41419E4D-733D-4BA3-B768-AFCAEE5FF345}"/>
    <dgm:cxn modelId="{F427CDEE-59E8-4824-93E6-2403504C4C13}" type="presOf" srcId="{463E23B2-668E-4DAF-80FC-A758C2D8CF57}" destId="{95B14A0C-7608-4AB5-BE05-6018CC07B72D}" srcOrd="0" destOrd="0" presId="urn:microsoft.com/office/officeart/2008/layout/CircularPictureCallout"/>
    <dgm:cxn modelId="{F8395EA9-A357-4096-AA27-3888F41D66C9}" type="presParOf" srcId="{E74BB753-F371-4D2E-A32E-F880FCD6BE12}" destId="{1CC271F0-92B2-4F6A-932B-2C4CA66825CA}" srcOrd="0" destOrd="0" presId="urn:microsoft.com/office/officeart/2008/layout/CircularPictureCallout"/>
    <dgm:cxn modelId="{DF0B019E-7E0A-4618-9967-9091C7894047}" type="presParOf" srcId="{1CC271F0-92B2-4F6A-932B-2C4CA66825CA}" destId="{000CE357-3138-4322-A966-7923A63BD499}" srcOrd="0" destOrd="0" presId="urn:microsoft.com/office/officeart/2008/layout/CircularPictureCallout"/>
    <dgm:cxn modelId="{E975ECD0-8A70-4714-8E1E-23B8B046B027}" type="presParOf" srcId="{000CE357-3138-4322-A966-7923A63BD499}" destId="{AC935A52-9D63-46B7-8F58-7B3363C706C5}" srcOrd="0" destOrd="0" presId="urn:microsoft.com/office/officeart/2008/layout/CircularPictureCallout"/>
    <dgm:cxn modelId="{45C7D39E-6063-4D2A-B997-979075F0F608}" type="presParOf" srcId="{1CC271F0-92B2-4F6A-932B-2C4CA66825CA}" destId="{D86F5EBA-01F0-439E-AAFF-FA4C807FE104}" srcOrd="1" destOrd="0" presId="urn:microsoft.com/office/officeart/2008/layout/CircularPictureCallout"/>
    <dgm:cxn modelId="{D2A98B2D-B36B-4E09-9039-1743A1CEE705}" type="presParOf" srcId="{1CC271F0-92B2-4F6A-932B-2C4CA66825CA}" destId="{CD8F2B5C-A228-40D0-98C9-97C38795A00F}" srcOrd="2" destOrd="0" presId="urn:microsoft.com/office/officeart/2008/layout/CircularPictureCallout"/>
    <dgm:cxn modelId="{8BB3A3E6-B1C3-4A48-8CB8-11AB0585A97D}" type="presParOf" srcId="{CD8F2B5C-A228-40D0-98C9-97C38795A00F}" destId="{8BA298CF-44EE-4E38-B599-FDB2E8A71EE1}" srcOrd="0" destOrd="0" presId="urn:microsoft.com/office/officeart/2008/layout/CircularPictureCallout"/>
    <dgm:cxn modelId="{214708E7-5028-4C98-BB69-C68AEB466A55}" type="presParOf" srcId="{1CC271F0-92B2-4F6A-932B-2C4CA66825CA}" destId="{45EF28D7-EF2A-42EE-8948-2AF6C925E0BD}" srcOrd="3" destOrd="0" presId="urn:microsoft.com/office/officeart/2008/layout/CircularPictureCallout"/>
    <dgm:cxn modelId="{DB9950FD-80FE-40F1-B910-48CD9692D740}" type="presParOf" srcId="{1CC271F0-92B2-4F6A-932B-2C4CA66825CA}" destId="{05828758-33EC-4B16-8AFC-B24337BFF7F9}" srcOrd="4" destOrd="0" presId="urn:microsoft.com/office/officeart/2008/layout/CircularPictureCallout"/>
    <dgm:cxn modelId="{8753153F-2785-4B30-B6BF-2C4FF53FBA68}" type="presParOf" srcId="{05828758-33EC-4B16-8AFC-B24337BFF7F9}" destId="{6658D973-8866-46EC-9729-AAD15FD7BEFA}" srcOrd="0" destOrd="0" presId="urn:microsoft.com/office/officeart/2008/layout/CircularPictureCallout"/>
    <dgm:cxn modelId="{BC652D56-C612-45CA-92B5-E4824F355696}" type="presParOf" srcId="{1CC271F0-92B2-4F6A-932B-2C4CA66825CA}" destId="{61848E7F-E9FE-4D27-AB39-FE3A54E1FEA1}" srcOrd="5" destOrd="0" presId="urn:microsoft.com/office/officeart/2008/layout/CircularPictureCallout"/>
    <dgm:cxn modelId="{48B84B7B-763F-42A6-8721-9DA4C47CCE69}" type="presParOf" srcId="{61848E7F-E9FE-4D27-AB39-FE3A54E1FEA1}" destId="{6348EDC6-D1BA-471B-9743-C4E0CB0297DB}" srcOrd="0" destOrd="0" presId="urn:microsoft.com/office/officeart/2008/layout/CircularPictureCallout"/>
    <dgm:cxn modelId="{2D11BA35-8E3B-4F9D-ADBE-05238FF0B91F}" type="presParOf" srcId="{1CC271F0-92B2-4F6A-932B-2C4CA66825CA}" destId="{079DDC53-86B3-46FC-9E73-124B027E0B05}" srcOrd="6" destOrd="0" presId="urn:microsoft.com/office/officeart/2008/layout/CircularPictureCallout"/>
    <dgm:cxn modelId="{CA86450B-4ED3-45E7-A0F4-DEEF55C126B0}" type="presParOf" srcId="{1CC271F0-92B2-4F6A-932B-2C4CA66825CA}" destId="{4B6F2B78-DC54-4776-86D2-3C5F657F15F5}" srcOrd="7" destOrd="0" presId="urn:microsoft.com/office/officeart/2008/layout/CircularPictureCallout"/>
    <dgm:cxn modelId="{7D598486-2B91-411E-9C63-EE00C3D88D02}" type="presParOf" srcId="{4B6F2B78-DC54-4776-86D2-3C5F657F15F5}" destId="{C8B820F7-F0DE-48EB-8201-56F640326275}" srcOrd="0" destOrd="0" presId="urn:microsoft.com/office/officeart/2008/layout/CircularPictureCallout"/>
    <dgm:cxn modelId="{AF4D4E40-A2E2-49DD-8BC1-77A8A2E9A534}" type="presParOf" srcId="{1CC271F0-92B2-4F6A-932B-2C4CA66825CA}" destId="{204E89CD-20D8-4C24-A1CB-92C951D802C9}" srcOrd="8" destOrd="0" presId="urn:microsoft.com/office/officeart/2008/layout/CircularPictureCallout"/>
    <dgm:cxn modelId="{AADD98A0-6C23-4ADE-9503-AE7DBFDAFF9F}" type="presParOf" srcId="{204E89CD-20D8-4C24-A1CB-92C951D802C9}" destId="{AE09926B-168A-4EFE-9CC2-5FA1D2FB95E5}" srcOrd="0" destOrd="0" presId="urn:microsoft.com/office/officeart/2008/layout/CircularPictureCallout"/>
    <dgm:cxn modelId="{7E2FB3E0-363C-4396-AECE-CFF35F53DB6B}" type="presParOf" srcId="{1CC271F0-92B2-4F6A-932B-2C4CA66825CA}" destId="{F41C1406-6804-4773-A2CD-630205151163}" srcOrd="9" destOrd="0" presId="urn:microsoft.com/office/officeart/2008/layout/CircularPictureCallout"/>
    <dgm:cxn modelId="{4B78720E-86B5-4D25-913F-5BD9B221AC0F}" type="presParOf" srcId="{1CC271F0-92B2-4F6A-932B-2C4CA66825CA}" destId="{CE93959F-105A-4DAD-8A1A-F5ADF1271024}" srcOrd="10" destOrd="0" presId="urn:microsoft.com/office/officeart/2008/layout/CircularPictureCallout"/>
    <dgm:cxn modelId="{89BACB14-D159-43C7-A17A-5241DCED7B1B}" type="presParOf" srcId="{CE93959F-105A-4DAD-8A1A-F5ADF1271024}" destId="{95B14A0C-7608-4AB5-BE05-6018CC07B72D}" srcOrd="0" destOrd="0" presId="urn:microsoft.com/office/officeart/2008/layout/CircularPictureCallout"/>
    <dgm:cxn modelId="{35BF5AF4-1012-47F4-AC38-FDD8AF8EDA6C}" type="presParOf" srcId="{1CC271F0-92B2-4F6A-932B-2C4CA66825CA}" destId="{B75DF8FA-2DBF-422B-9CE1-889C1F57167B}" srcOrd="11" destOrd="0" presId="urn:microsoft.com/office/officeart/2008/layout/CircularPictureCallout"/>
    <dgm:cxn modelId="{85761082-57D8-4DAA-8E80-AE253E81D43F}" type="presParOf" srcId="{B75DF8FA-2DBF-422B-9CE1-889C1F57167B}" destId="{ED785A8D-9839-4FB9-9C52-F4B24F9DAD41}" srcOrd="0" destOrd="0" presId="urn:microsoft.com/office/officeart/2008/layout/CircularPictureCallout"/>
    <dgm:cxn modelId="{007D985F-C5B0-4A84-878A-640473C3D4B3}" type="presParOf" srcId="{1CC271F0-92B2-4F6A-932B-2C4CA66825CA}" destId="{E2034BFD-9ED2-4866-BFC6-2A7383D7A993}" srcOrd="12" destOrd="0" presId="urn:microsoft.com/office/officeart/2008/layout/CircularPictureCallout"/>
    <dgm:cxn modelId="{FE64B6F1-2917-4B9A-A801-5A992565D0F9}" type="presParOf" srcId="{1CC271F0-92B2-4F6A-932B-2C4CA66825CA}" destId="{FEA9E0B4-51C3-4386-BB21-8EC6CF724C74}" srcOrd="13" destOrd="0" presId="urn:microsoft.com/office/officeart/2008/layout/CircularPictureCallout"/>
    <dgm:cxn modelId="{673E58F2-0885-4FF8-8E92-6558F8DE1070}" type="presParOf" srcId="{FEA9E0B4-51C3-4386-BB21-8EC6CF724C74}" destId="{0C3B7B2F-F2EF-45D8-BE76-506D15C7D3A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0A30D9-3D87-440C-9BD9-60C9ED738BD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US"/>
        </a:p>
      </dgm:t>
    </dgm:pt>
    <dgm:pt modelId="{900E5C97-B23D-446E-B755-4B0ACD91727E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buChar char="•"/>
          </a:pPr>
          <a:r>
            <a:rPr lang="es-VE" sz="1400" dirty="0"/>
            <a:t>Sustentada en leyes y decretos de pertinencia para el país. CRV-1999: Art.108; LOCTI: Art. 38; etc.</a:t>
          </a:r>
          <a:endParaRPr lang="es-US" sz="1400" dirty="0"/>
        </a:p>
      </dgm:t>
    </dgm:pt>
    <dgm:pt modelId="{61CB935A-5A36-4794-BCA8-FB5B4FDFB3DC}" type="parTrans" cxnId="{FC13103E-CFD5-4FDE-B0AE-66C21CA45B75}">
      <dgm:prSet/>
      <dgm:spPr/>
      <dgm:t>
        <a:bodyPr/>
        <a:lstStyle/>
        <a:p>
          <a:endParaRPr lang="es-US"/>
        </a:p>
      </dgm:t>
    </dgm:pt>
    <dgm:pt modelId="{71D79D8E-E711-4B9B-A45F-63AB0AA3E508}" type="sibTrans" cxnId="{FC13103E-CFD5-4FDE-B0AE-66C21CA45B75}">
      <dgm:prSet/>
      <dgm:spPr/>
      <dgm:t>
        <a:bodyPr/>
        <a:lstStyle/>
        <a:p>
          <a:endParaRPr lang="es-US"/>
        </a:p>
      </dgm:t>
    </dgm:pt>
    <dgm:pt modelId="{6D7F768C-F7C2-4175-B6A5-2F8FB41787C9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VE" sz="1400" dirty="0"/>
            <a:t>Se basa en valores éticos, principios filosóficos y epistemológicos.</a:t>
          </a:r>
          <a:endParaRPr lang="es-ES" sz="1400" dirty="0"/>
        </a:p>
      </dgm:t>
    </dgm:pt>
    <dgm:pt modelId="{696FFFEC-473F-43D2-B333-75FD858997A2}" type="parTrans" cxnId="{380BA483-8375-4922-A665-289D85C3F4B2}">
      <dgm:prSet/>
      <dgm:spPr/>
      <dgm:t>
        <a:bodyPr/>
        <a:lstStyle/>
        <a:p>
          <a:endParaRPr lang="es-US"/>
        </a:p>
      </dgm:t>
    </dgm:pt>
    <dgm:pt modelId="{8D22ED3C-5B45-466A-9E8C-FC0AF6AB2F2D}" type="sibTrans" cxnId="{380BA483-8375-4922-A665-289D85C3F4B2}">
      <dgm:prSet/>
      <dgm:spPr/>
      <dgm:t>
        <a:bodyPr/>
        <a:lstStyle/>
        <a:p>
          <a:endParaRPr lang="es-US"/>
        </a:p>
      </dgm:t>
    </dgm:pt>
    <dgm:pt modelId="{073382BB-94CD-4A19-972C-60D572219F5D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VE" sz="1400"/>
            <a:t>Irrumpe en el paradigma organizacional educativo mejorando los procedimientos. </a:t>
          </a:r>
          <a:endParaRPr lang="es-ES" sz="1400" dirty="0"/>
        </a:p>
      </dgm:t>
    </dgm:pt>
    <dgm:pt modelId="{2AA9E6BD-77A9-4C2F-956E-133743190630}" type="parTrans" cxnId="{AB231623-7595-42E8-8551-A22DBA0BA429}">
      <dgm:prSet/>
      <dgm:spPr/>
      <dgm:t>
        <a:bodyPr/>
        <a:lstStyle/>
        <a:p>
          <a:endParaRPr lang="es-US"/>
        </a:p>
      </dgm:t>
    </dgm:pt>
    <dgm:pt modelId="{5A90D810-E56C-468C-AE77-5F6A303CE525}" type="sibTrans" cxnId="{AB231623-7595-42E8-8551-A22DBA0BA429}">
      <dgm:prSet/>
      <dgm:spPr/>
      <dgm:t>
        <a:bodyPr/>
        <a:lstStyle/>
        <a:p>
          <a:endParaRPr lang="es-US"/>
        </a:p>
      </dgm:t>
    </dgm:pt>
    <dgm:pt modelId="{E555A45E-20ED-4E2C-82EC-16D049468CDE}" type="pres">
      <dgm:prSet presAssocID="{2E0A30D9-3D87-440C-9BD9-60C9ED738BD7}" presName="linear" presStyleCnt="0">
        <dgm:presLayoutVars>
          <dgm:animLvl val="lvl"/>
          <dgm:resizeHandles val="exact"/>
        </dgm:presLayoutVars>
      </dgm:prSet>
      <dgm:spPr/>
    </dgm:pt>
    <dgm:pt modelId="{CADEA444-19F8-4AE8-8242-C6F4D91E9038}" type="pres">
      <dgm:prSet presAssocID="{900E5C97-B23D-446E-B755-4B0ACD91727E}" presName="parentText" presStyleLbl="node1" presStyleIdx="0" presStyleCnt="3" custScaleY="74331">
        <dgm:presLayoutVars>
          <dgm:chMax val="0"/>
          <dgm:bulletEnabled val="1"/>
        </dgm:presLayoutVars>
      </dgm:prSet>
      <dgm:spPr/>
    </dgm:pt>
    <dgm:pt modelId="{90159022-4BD9-4372-BDCE-528B9306AB57}" type="pres">
      <dgm:prSet presAssocID="{71D79D8E-E711-4B9B-A45F-63AB0AA3E508}" presName="spacer" presStyleCnt="0"/>
      <dgm:spPr/>
    </dgm:pt>
    <dgm:pt modelId="{CEF0D770-F764-4109-BFB0-5C1B0F12C61A}" type="pres">
      <dgm:prSet presAssocID="{6D7F768C-F7C2-4175-B6A5-2F8FB41787C9}" presName="parentText" presStyleLbl="node1" presStyleIdx="1" presStyleCnt="3" custScaleY="74331">
        <dgm:presLayoutVars>
          <dgm:chMax val="0"/>
          <dgm:bulletEnabled val="1"/>
        </dgm:presLayoutVars>
      </dgm:prSet>
      <dgm:spPr/>
    </dgm:pt>
    <dgm:pt modelId="{56157362-8FE8-41AB-9587-DFEC496491A8}" type="pres">
      <dgm:prSet presAssocID="{8D22ED3C-5B45-466A-9E8C-FC0AF6AB2F2D}" presName="spacer" presStyleCnt="0"/>
      <dgm:spPr/>
    </dgm:pt>
    <dgm:pt modelId="{DA45C6F2-7B5A-406D-88A3-E2DCBECB40B1}" type="pres">
      <dgm:prSet presAssocID="{073382BB-94CD-4A19-972C-60D572219F5D}" presName="parentText" presStyleLbl="node1" presStyleIdx="2" presStyleCnt="3" custScaleY="74331">
        <dgm:presLayoutVars>
          <dgm:chMax val="0"/>
          <dgm:bulletEnabled val="1"/>
        </dgm:presLayoutVars>
      </dgm:prSet>
      <dgm:spPr/>
    </dgm:pt>
  </dgm:ptLst>
  <dgm:cxnLst>
    <dgm:cxn modelId="{AB231623-7595-42E8-8551-A22DBA0BA429}" srcId="{2E0A30D9-3D87-440C-9BD9-60C9ED738BD7}" destId="{073382BB-94CD-4A19-972C-60D572219F5D}" srcOrd="2" destOrd="0" parTransId="{2AA9E6BD-77A9-4C2F-956E-133743190630}" sibTransId="{5A90D810-E56C-468C-AE77-5F6A303CE525}"/>
    <dgm:cxn modelId="{6B05B825-0880-4290-9246-0A90CA999B56}" type="presOf" srcId="{900E5C97-B23D-446E-B755-4B0ACD91727E}" destId="{CADEA444-19F8-4AE8-8242-C6F4D91E9038}" srcOrd="0" destOrd="0" presId="urn:microsoft.com/office/officeart/2005/8/layout/vList2"/>
    <dgm:cxn modelId="{3B503F30-2F8A-43EE-B6DE-DD26081CE434}" type="presOf" srcId="{073382BB-94CD-4A19-972C-60D572219F5D}" destId="{DA45C6F2-7B5A-406D-88A3-E2DCBECB40B1}" srcOrd="0" destOrd="0" presId="urn:microsoft.com/office/officeart/2005/8/layout/vList2"/>
    <dgm:cxn modelId="{FC13103E-CFD5-4FDE-B0AE-66C21CA45B75}" srcId="{2E0A30D9-3D87-440C-9BD9-60C9ED738BD7}" destId="{900E5C97-B23D-446E-B755-4B0ACD91727E}" srcOrd="0" destOrd="0" parTransId="{61CB935A-5A36-4794-BCA8-FB5B4FDFB3DC}" sibTransId="{71D79D8E-E711-4B9B-A45F-63AB0AA3E508}"/>
    <dgm:cxn modelId="{0FDA4840-A395-4CCD-9B65-5B70326F2D24}" type="presOf" srcId="{6D7F768C-F7C2-4175-B6A5-2F8FB41787C9}" destId="{CEF0D770-F764-4109-BFB0-5C1B0F12C61A}" srcOrd="0" destOrd="0" presId="urn:microsoft.com/office/officeart/2005/8/layout/vList2"/>
    <dgm:cxn modelId="{380BA483-8375-4922-A665-289D85C3F4B2}" srcId="{2E0A30D9-3D87-440C-9BD9-60C9ED738BD7}" destId="{6D7F768C-F7C2-4175-B6A5-2F8FB41787C9}" srcOrd="1" destOrd="0" parTransId="{696FFFEC-473F-43D2-B333-75FD858997A2}" sibTransId="{8D22ED3C-5B45-466A-9E8C-FC0AF6AB2F2D}"/>
    <dgm:cxn modelId="{19B7BD88-846A-4DD3-9F02-6E551E27BCD1}" type="presOf" srcId="{2E0A30D9-3D87-440C-9BD9-60C9ED738BD7}" destId="{E555A45E-20ED-4E2C-82EC-16D049468CDE}" srcOrd="0" destOrd="0" presId="urn:microsoft.com/office/officeart/2005/8/layout/vList2"/>
    <dgm:cxn modelId="{88503632-A4FF-4816-A34C-F45EC1B60144}" type="presParOf" srcId="{E555A45E-20ED-4E2C-82EC-16D049468CDE}" destId="{CADEA444-19F8-4AE8-8242-C6F4D91E9038}" srcOrd="0" destOrd="0" presId="urn:microsoft.com/office/officeart/2005/8/layout/vList2"/>
    <dgm:cxn modelId="{1477DE08-B6C5-4EE3-A438-D202DAAAE1BC}" type="presParOf" srcId="{E555A45E-20ED-4E2C-82EC-16D049468CDE}" destId="{90159022-4BD9-4372-BDCE-528B9306AB57}" srcOrd="1" destOrd="0" presId="urn:microsoft.com/office/officeart/2005/8/layout/vList2"/>
    <dgm:cxn modelId="{35486717-AE33-492B-AB2D-9FACA2BD5CE7}" type="presParOf" srcId="{E555A45E-20ED-4E2C-82EC-16D049468CDE}" destId="{CEF0D770-F764-4109-BFB0-5C1B0F12C61A}" srcOrd="2" destOrd="0" presId="urn:microsoft.com/office/officeart/2005/8/layout/vList2"/>
    <dgm:cxn modelId="{4838B8BB-CB7E-49D0-990F-2D3C4562FD87}" type="presParOf" srcId="{E555A45E-20ED-4E2C-82EC-16D049468CDE}" destId="{56157362-8FE8-41AB-9587-DFEC496491A8}" srcOrd="3" destOrd="0" presId="urn:microsoft.com/office/officeart/2005/8/layout/vList2"/>
    <dgm:cxn modelId="{D3F3783F-A499-46EA-BF36-4C0E810F6DC2}" type="presParOf" srcId="{E555A45E-20ED-4E2C-82EC-16D049468CDE}" destId="{DA45C6F2-7B5A-406D-88A3-E2DCBECB40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0A30D9-3D87-440C-9BD9-60C9ED738BD7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US"/>
        </a:p>
      </dgm:t>
    </dgm:pt>
    <dgm:pt modelId="{04C7CBC3-21C2-4383-87EF-EE1C689C126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VE" sz="1400"/>
            <a:t>En lo pragmático busca soluciones confiables y eficientes.</a:t>
          </a:r>
          <a:endParaRPr lang="es-ES" sz="1400" dirty="0"/>
        </a:p>
      </dgm:t>
    </dgm:pt>
    <dgm:pt modelId="{615E6148-0875-48B2-ACA9-69A97DEB0559}" type="parTrans" cxnId="{41072519-4FB1-499D-B633-7D2DBD5EC27E}">
      <dgm:prSet/>
      <dgm:spPr/>
      <dgm:t>
        <a:bodyPr/>
        <a:lstStyle/>
        <a:p>
          <a:endParaRPr lang="es-US"/>
        </a:p>
      </dgm:t>
    </dgm:pt>
    <dgm:pt modelId="{BD105746-7A42-49F7-B645-63E47AD1F460}" type="sibTrans" cxnId="{41072519-4FB1-499D-B633-7D2DBD5EC27E}">
      <dgm:prSet/>
      <dgm:spPr/>
      <dgm:t>
        <a:bodyPr/>
        <a:lstStyle/>
        <a:p>
          <a:endParaRPr lang="es-US"/>
        </a:p>
      </dgm:t>
    </dgm:pt>
    <dgm:pt modelId="{250EF61E-3D7D-4FED-AC6D-B434AB676D60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VE" sz="1400"/>
            <a:t>Fomenta la investigación y desarrollando de la tecnología blockchain en el ambiente educativo. </a:t>
          </a:r>
          <a:endParaRPr lang="es-ES" sz="1400" dirty="0"/>
        </a:p>
      </dgm:t>
    </dgm:pt>
    <dgm:pt modelId="{6E82AB55-D442-430F-AB73-F49A83228439}" type="parTrans" cxnId="{ECCFA0D7-4B51-4A28-A006-A177F165AC63}">
      <dgm:prSet/>
      <dgm:spPr/>
      <dgm:t>
        <a:bodyPr/>
        <a:lstStyle/>
        <a:p>
          <a:endParaRPr lang="es-US"/>
        </a:p>
      </dgm:t>
    </dgm:pt>
    <dgm:pt modelId="{63E4519B-180C-41F8-9DDC-A7D9D364ED09}" type="sibTrans" cxnId="{ECCFA0D7-4B51-4A28-A006-A177F165AC63}">
      <dgm:prSet/>
      <dgm:spPr/>
      <dgm:t>
        <a:bodyPr/>
        <a:lstStyle/>
        <a:p>
          <a:endParaRPr lang="es-US"/>
        </a:p>
      </dgm:t>
    </dgm:pt>
    <dgm:pt modelId="{768B9024-E12E-49E4-B542-2069938A8D1A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VE" sz="1400"/>
            <a:t>Quedará un precedente documental y lineamientos para implementar soluciones basadas en BC</a:t>
          </a:r>
          <a:endParaRPr lang="es-ES" sz="1400" dirty="0"/>
        </a:p>
      </dgm:t>
    </dgm:pt>
    <dgm:pt modelId="{6FF92339-6CBF-4DFF-88D3-331604ACC285}" type="parTrans" cxnId="{78FB7B88-D2D1-4C77-86C1-FC084874C8AD}">
      <dgm:prSet/>
      <dgm:spPr/>
      <dgm:t>
        <a:bodyPr/>
        <a:lstStyle/>
        <a:p>
          <a:endParaRPr lang="es-US"/>
        </a:p>
      </dgm:t>
    </dgm:pt>
    <dgm:pt modelId="{5B6E87CF-9757-4CF4-A904-4FCE0C7DCDC7}" type="sibTrans" cxnId="{78FB7B88-D2D1-4C77-86C1-FC084874C8AD}">
      <dgm:prSet/>
      <dgm:spPr/>
      <dgm:t>
        <a:bodyPr/>
        <a:lstStyle/>
        <a:p>
          <a:endParaRPr lang="es-US"/>
        </a:p>
      </dgm:t>
    </dgm:pt>
    <dgm:pt modelId="{E555A45E-20ED-4E2C-82EC-16D049468CDE}" type="pres">
      <dgm:prSet presAssocID="{2E0A30D9-3D87-440C-9BD9-60C9ED738BD7}" presName="linear" presStyleCnt="0">
        <dgm:presLayoutVars>
          <dgm:animLvl val="lvl"/>
          <dgm:resizeHandles val="exact"/>
        </dgm:presLayoutVars>
      </dgm:prSet>
      <dgm:spPr/>
    </dgm:pt>
    <dgm:pt modelId="{25FFD6CE-37E2-4E8D-BEBD-E5C62A467526}" type="pres">
      <dgm:prSet presAssocID="{04C7CBC3-21C2-4383-87EF-EE1C689C1265}" presName="parentText" presStyleLbl="node1" presStyleIdx="0" presStyleCnt="3" custScaleY="74331">
        <dgm:presLayoutVars>
          <dgm:chMax val="0"/>
          <dgm:bulletEnabled val="1"/>
        </dgm:presLayoutVars>
      </dgm:prSet>
      <dgm:spPr/>
    </dgm:pt>
    <dgm:pt modelId="{09DC10A9-46B6-44EC-81CC-2F7D1FED82DD}" type="pres">
      <dgm:prSet presAssocID="{BD105746-7A42-49F7-B645-63E47AD1F460}" presName="spacer" presStyleCnt="0"/>
      <dgm:spPr/>
    </dgm:pt>
    <dgm:pt modelId="{5BEEADD9-FB9A-4350-99E5-0FC9D82E874A}" type="pres">
      <dgm:prSet presAssocID="{250EF61E-3D7D-4FED-AC6D-B434AB676D60}" presName="parentText" presStyleLbl="node1" presStyleIdx="1" presStyleCnt="3" custScaleY="74331">
        <dgm:presLayoutVars>
          <dgm:chMax val="0"/>
          <dgm:bulletEnabled val="1"/>
        </dgm:presLayoutVars>
      </dgm:prSet>
      <dgm:spPr/>
    </dgm:pt>
    <dgm:pt modelId="{05B14AED-5952-4C38-B042-221806A9B460}" type="pres">
      <dgm:prSet presAssocID="{63E4519B-180C-41F8-9DDC-A7D9D364ED09}" presName="spacer" presStyleCnt="0"/>
      <dgm:spPr/>
    </dgm:pt>
    <dgm:pt modelId="{3C49A2B5-5B03-4C1E-A3C2-B400BA4752A2}" type="pres">
      <dgm:prSet presAssocID="{768B9024-E12E-49E4-B542-2069938A8D1A}" presName="parentText" presStyleLbl="node1" presStyleIdx="2" presStyleCnt="3" custScaleY="74331">
        <dgm:presLayoutVars>
          <dgm:chMax val="0"/>
          <dgm:bulletEnabled val="1"/>
        </dgm:presLayoutVars>
      </dgm:prSet>
      <dgm:spPr/>
    </dgm:pt>
  </dgm:ptLst>
  <dgm:cxnLst>
    <dgm:cxn modelId="{9DEE8A08-710E-4D6D-815F-C2B4EB98EB1F}" type="presOf" srcId="{250EF61E-3D7D-4FED-AC6D-B434AB676D60}" destId="{5BEEADD9-FB9A-4350-99E5-0FC9D82E874A}" srcOrd="0" destOrd="0" presId="urn:microsoft.com/office/officeart/2005/8/layout/vList2"/>
    <dgm:cxn modelId="{41072519-4FB1-499D-B633-7D2DBD5EC27E}" srcId="{2E0A30D9-3D87-440C-9BD9-60C9ED738BD7}" destId="{04C7CBC3-21C2-4383-87EF-EE1C689C1265}" srcOrd="0" destOrd="0" parTransId="{615E6148-0875-48B2-ACA9-69A97DEB0559}" sibTransId="{BD105746-7A42-49F7-B645-63E47AD1F460}"/>
    <dgm:cxn modelId="{78FB7B88-D2D1-4C77-86C1-FC084874C8AD}" srcId="{2E0A30D9-3D87-440C-9BD9-60C9ED738BD7}" destId="{768B9024-E12E-49E4-B542-2069938A8D1A}" srcOrd="2" destOrd="0" parTransId="{6FF92339-6CBF-4DFF-88D3-331604ACC285}" sibTransId="{5B6E87CF-9757-4CF4-A904-4FCE0C7DCDC7}"/>
    <dgm:cxn modelId="{19B7BD88-846A-4DD3-9F02-6E551E27BCD1}" type="presOf" srcId="{2E0A30D9-3D87-440C-9BD9-60C9ED738BD7}" destId="{E555A45E-20ED-4E2C-82EC-16D049468CDE}" srcOrd="0" destOrd="0" presId="urn:microsoft.com/office/officeart/2005/8/layout/vList2"/>
    <dgm:cxn modelId="{786508B5-9E73-4774-9226-0A448413524B}" type="presOf" srcId="{768B9024-E12E-49E4-B542-2069938A8D1A}" destId="{3C49A2B5-5B03-4C1E-A3C2-B400BA4752A2}" srcOrd="0" destOrd="0" presId="urn:microsoft.com/office/officeart/2005/8/layout/vList2"/>
    <dgm:cxn modelId="{5796F5BE-507F-4CFA-9824-CFC0C57F32EF}" type="presOf" srcId="{04C7CBC3-21C2-4383-87EF-EE1C689C1265}" destId="{25FFD6CE-37E2-4E8D-BEBD-E5C62A467526}" srcOrd="0" destOrd="0" presId="urn:microsoft.com/office/officeart/2005/8/layout/vList2"/>
    <dgm:cxn modelId="{ECCFA0D7-4B51-4A28-A006-A177F165AC63}" srcId="{2E0A30D9-3D87-440C-9BD9-60C9ED738BD7}" destId="{250EF61E-3D7D-4FED-AC6D-B434AB676D60}" srcOrd="1" destOrd="0" parTransId="{6E82AB55-D442-430F-AB73-F49A83228439}" sibTransId="{63E4519B-180C-41F8-9DDC-A7D9D364ED09}"/>
    <dgm:cxn modelId="{AFC34855-21A3-4809-8AD7-2510C46AA8A1}" type="presParOf" srcId="{E555A45E-20ED-4E2C-82EC-16D049468CDE}" destId="{25FFD6CE-37E2-4E8D-BEBD-E5C62A467526}" srcOrd="0" destOrd="0" presId="urn:microsoft.com/office/officeart/2005/8/layout/vList2"/>
    <dgm:cxn modelId="{40BC6BBC-7DDC-429F-B63D-CFAD99FABF1F}" type="presParOf" srcId="{E555A45E-20ED-4E2C-82EC-16D049468CDE}" destId="{09DC10A9-46B6-44EC-81CC-2F7D1FED82DD}" srcOrd="1" destOrd="0" presId="urn:microsoft.com/office/officeart/2005/8/layout/vList2"/>
    <dgm:cxn modelId="{90C30A2C-4D17-4DD3-8824-17025383122B}" type="presParOf" srcId="{E555A45E-20ED-4E2C-82EC-16D049468CDE}" destId="{5BEEADD9-FB9A-4350-99E5-0FC9D82E874A}" srcOrd="2" destOrd="0" presId="urn:microsoft.com/office/officeart/2005/8/layout/vList2"/>
    <dgm:cxn modelId="{E6A8CDE7-47EB-49E5-BC70-D1D483DD5C9E}" type="presParOf" srcId="{E555A45E-20ED-4E2C-82EC-16D049468CDE}" destId="{05B14AED-5952-4C38-B042-221806A9B460}" srcOrd="3" destOrd="0" presId="urn:microsoft.com/office/officeart/2005/8/layout/vList2"/>
    <dgm:cxn modelId="{4BCAEF86-D676-4401-9C8B-669E6DE7EBCE}" type="presParOf" srcId="{E555A45E-20ED-4E2C-82EC-16D049468CDE}" destId="{3C49A2B5-5B03-4C1E-A3C2-B400BA4752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E8E7-744E-4113-8BCD-811DDBEC39EB}">
      <dsp:nvSpPr>
        <dsp:cNvPr id="0" name=""/>
        <dsp:cNvSpPr/>
      </dsp:nvSpPr>
      <dsp:spPr>
        <a:xfrm>
          <a:off x="0" y="97903"/>
          <a:ext cx="3888432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Blockchain, la gestión de virtualización en la UNEG y la automatización de los procesos.</a:t>
          </a:r>
        </a:p>
      </dsp:txBody>
      <dsp:txXfrm>
        <a:off x="31070" y="128973"/>
        <a:ext cx="3826292" cy="574340"/>
      </dsp:txXfrm>
    </dsp:sp>
    <dsp:sp modelId="{F7A3B74F-EB00-4FFB-BE0C-22ECBAB9A726}">
      <dsp:nvSpPr>
        <dsp:cNvPr id="0" name=""/>
        <dsp:cNvSpPr/>
      </dsp:nvSpPr>
      <dsp:spPr>
        <a:xfrm>
          <a:off x="0" y="780464"/>
          <a:ext cx="3888432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Retos actuales de la enseñanza y el uso de nuevas tecnologías como la Blockchain.</a:t>
          </a:r>
        </a:p>
      </dsp:txBody>
      <dsp:txXfrm>
        <a:off x="31070" y="811534"/>
        <a:ext cx="3826292" cy="574340"/>
      </dsp:txXfrm>
    </dsp:sp>
    <dsp:sp modelId="{C14BEB1F-5F63-441E-9887-A53927468A9F}">
      <dsp:nvSpPr>
        <dsp:cNvPr id="0" name=""/>
        <dsp:cNvSpPr/>
      </dsp:nvSpPr>
      <dsp:spPr>
        <a:xfrm>
          <a:off x="0" y="1463024"/>
          <a:ext cx="3888432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Blockchain en las finanzas, pero: ¿Blockchain en la educación?</a:t>
          </a:r>
        </a:p>
      </dsp:txBody>
      <dsp:txXfrm>
        <a:off x="31070" y="1494094"/>
        <a:ext cx="3826292" cy="5743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83DE0-D279-4C6D-9985-61B95269CE13}">
      <dsp:nvSpPr>
        <dsp:cNvPr id="0" name=""/>
        <dsp:cNvSpPr/>
      </dsp:nvSpPr>
      <dsp:spPr>
        <a:xfrm>
          <a:off x="0" y="0"/>
          <a:ext cx="1008112" cy="1007406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0A12-14E8-4216-9321-0ABD9A90F093}">
      <dsp:nvSpPr>
        <dsp:cNvPr id="0" name=""/>
        <dsp:cNvSpPr/>
      </dsp:nvSpPr>
      <dsp:spPr>
        <a:xfrm>
          <a:off x="0" y="909246"/>
          <a:ext cx="927363" cy="4997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2"/>
              </a:solidFill>
            </a:rPr>
            <a:t>Satoshi Nakamoto</a:t>
          </a:r>
        </a:p>
      </dsp:txBody>
      <dsp:txXfrm>
        <a:off x="0" y="909246"/>
        <a:ext cx="927363" cy="49972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7979C-562B-4C5C-9A93-ACC5827CF804}">
      <dsp:nvSpPr>
        <dsp:cNvPr id="0" name=""/>
        <dsp:cNvSpPr/>
      </dsp:nvSpPr>
      <dsp:spPr>
        <a:xfrm>
          <a:off x="181969" y="0"/>
          <a:ext cx="1119456" cy="1059779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8761F-AD17-4924-8778-08FDE94D30FD}">
      <dsp:nvSpPr>
        <dsp:cNvPr id="0" name=""/>
        <dsp:cNvSpPr/>
      </dsp:nvSpPr>
      <dsp:spPr>
        <a:xfrm>
          <a:off x="87434" y="1059946"/>
          <a:ext cx="1407525" cy="3259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1400" kern="1200" dirty="0">
              <a:solidFill>
                <a:schemeClr val="tx2"/>
              </a:solidFill>
            </a:rPr>
            <a:t>Hernández</a:t>
          </a:r>
          <a:endParaRPr lang="es-ES" sz="1600" kern="1200" dirty="0">
            <a:solidFill>
              <a:schemeClr val="tx2"/>
            </a:solidFill>
          </a:endParaRPr>
        </a:p>
      </dsp:txBody>
      <dsp:txXfrm>
        <a:off x="87434" y="1059946"/>
        <a:ext cx="1407525" cy="32590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E7891-33DD-469E-BB86-5B1C0BB8CCA4}">
      <dsp:nvSpPr>
        <dsp:cNvPr id="0" name=""/>
        <dsp:cNvSpPr/>
      </dsp:nvSpPr>
      <dsp:spPr>
        <a:xfrm>
          <a:off x="205341" y="0"/>
          <a:ext cx="946788" cy="1007718"/>
        </a:xfrm>
        <a:prstGeom prst="ellipse">
          <a:avLst/>
        </a:prstGeom>
        <a:blipFill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7DCF8-01C6-477F-8CFA-4221A866BA37}">
      <dsp:nvSpPr>
        <dsp:cNvPr id="0" name=""/>
        <dsp:cNvSpPr/>
      </dsp:nvSpPr>
      <dsp:spPr>
        <a:xfrm>
          <a:off x="345386" y="1029068"/>
          <a:ext cx="666698" cy="22398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2"/>
              </a:solidFill>
            </a:rPr>
            <a:t>Castells</a:t>
          </a:r>
          <a:endParaRPr lang="es-ES" sz="1800" kern="1200" dirty="0">
            <a:solidFill>
              <a:schemeClr val="tx2"/>
            </a:solidFill>
          </a:endParaRPr>
        </a:p>
      </dsp:txBody>
      <dsp:txXfrm>
        <a:off x="345386" y="1029068"/>
        <a:ext cx="666698" cy="2239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904C5-BC63-4A78-9A83-5E3B6683D395}">
      <dsp:nvSpPr>
        <dsp:cNvPr id="0" name=""/>
        <dsp:cNvSpPr/>
      </dsp:nvSpPr>
      <dsp:spPr>
        <a:xfrm>
          <a:off x="1131" y="253943"/>
          <a:ext cx="1422005" cy="602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Blockchain</a:t>
          </a:r>
          <a:r>
            <a:rPr lang="es-ES" sz="1200" kern="1200" dirty="0"/>
            <a:t> </a:t>
          </a:r>
          <a:r>
            <a:rPr lang="es-ES" sz="1600" kern="1200" dirty="0"/>
            <a:t>1.0</a:t>
          </a:r>
          <a:endParaRPr lang="es-ES" sz="1200" kern="1200" dirty="0"/>
        </a:p>
      </dsp:txBody>
      <dsp:txXfrm>
        <a:off x="1131" y="253943"/>
        <a:ext cx="1422005" cy="401400"/>
      </dsp:txXfrm>
    </dsp:sp>
    <dsp:sp modelId="{70709BD7-2CB6-4332-9E51-9136F759C5F1}">
      <dsp:nvSpPr>
        <dsp:cNvPr id="0" name=""/>
        <dsp:cNvSpPr/>
      </dsp:nvSpPr>
      <dsp:spPr>
        <a:xfrm>
          <a:off x="292385" y="655344"/>
          <a:ext cx="1422005" cy="7344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Criptomonedas</a:t>
          </a:r>
        </a:p>
      </dsp:txBody>
      <dsp:txXfrm>
        <a:off x="313895" y="676854"/>
        <a:ext cx="1378985" cy="691380"/>
      </dsp:txXfrm>
    </dsp:sp>
    <dsp:sp modelId="{10B477D9-0C54-491E-97EB-090C8D803A75}">
      <dsp:nvSpPr>
        <dsp:cNvPr id="0" name=""/>
        <dsp:cNvSpPr/>
      </dsp:nvSpPr>
      <dsp:spPr>
        <a:xfrm>
          <a:off x="1638708" y="277624"/>
          <a:ext cx="457010" cy="3540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638708" y="348432"/>
        <a:ext cx="350799" cy="212422"/>
      </dsp:txXfrm>
    </dsp:sp>
    <dsp:sp modelId="{7F252D86-2A53-455A-8CC5-041586919DA9}">
      <dsp:nvSpPr>
        <dsp:cNvPr id="0" name=""/>
        <dsp:cNvSpPr/>
      </dsp:nvSpPr>
      <dsp:spPr>
        <a:xfrm>
          <a:off x="2285421" y="253943"/>
          <a:ext cx="1422005" cy="602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Blockchain</a:t>
          </a:r>
          <a:r>
            <a:rPr lang="es-ES" sz="1200" kern="1200" dirty="0"/>
            <a:t> </a:t>
          </a:r>
          <a:r>
            <a:rPr lang="es-ES" sz="1600" kern="1200" dirty="0"/>
            <a:t>2.0</a:t>
          </a:r>
          <a:endParaRPr lang="es-ES" sz="1200" kern="1200" dirty="0"/>
        </a:p>
      </dsp:txBody>
      <dsp:txXfrm>
        <a:off x="2285421" y="253943"/>
        <a:ext cx="1422005" cy="401400"/>
      </dsp:txXfrm>
    </dsp:sp>
    <dsp:sp modelId="{EE2F34E1-5FCC-47A1-929C-F7C567EA2498}">
      <dsp:nvSpPr>
        <dsp:cNvPr id="0" name=""/>
        <dsp:cNvSpPr/>
      </dsp:nvSpPr>
      <dsp:spPr>
        <a:xfrm>
          <a:off x="2576675" y="655344"/>
          <a:ext cx="1422005" cy="7344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Contratos Inteligentes</a:t>
          </a:r>
        </a:p>
      </dsp:txBody>
      <dsp:txXfrm>
        <a:off x="2598185" y="676854"/>
        <a:ext cx="1378985" cy="691380"/>
      </dsp:txXfrm>
    </dsp:sp>
    <dsp:sp modelId="{CF1CB38F-FE57-4A0D-AAAA-DE71B678A804}">
      <dsp:nvSpPr>
        <dsp:cNvPr id="0" name=""/>
        <dsp:cNvSpPr/>
      </dsp:nvSpPr>
      <dsp:spPr>
        <a:xfrm>
          <a:off x="3922997" y="277624"/>
          <a:ext cx="457010" cy="3540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922997" y="348432"/>
        <a:ext cx="350799" cy="212422"/>
      </dsp:txXfrm>
    </dsp:sp>
    <dsp:sp modelId="{800B83A3-5BF2-4C74-9829-48605582AA83}">
      <dsp:nvSpPr>
        <dsp:cNvPr id="0" name=""/>
        <dsp:cNvSpPr/>
      </dsp:nvSpPr>
      <dsp:spPr>
        <a:xfrm>
          <a:off x="4569710" y="253943"/>
          <a:ext cx="1422005" cy="602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Blockchain</a:t>
          </a:r>
          <a:r>
            <a:rPr lang="es-ES" sz="1200" kern="1200" dirty="0"/>
            <a:t> </a:t>
          </a:r>
          <a:r>
            <a:rPr lang="es-ES" sz="1600" kern="1200" dirty="0"/>
            <a:t>3.0</a:t>
          </a:r>
          <a:endParaRPr lang="es-ES" sz="1200" kern="1200" dirty="0"/>
        </a:p>
      </dsp:txBody>
      <dsp:txXfrm>
        <a:off x="4569710" y="253943"/>
        <a:ext cx="1422005" cy="401400"/>
      </dsp:txXfrm>
    </dsp:sp>
    <dsp:sp modelId="{F00B4F31-8EB6-4C68-8713-2536DC5753E7}">
      <dsp:nvSpPr>
        <dsp:cNvPr id="0" name=""/>
        <dsp:cNvSpPr/>
      </dsp:nvSpPr>
      <dsp:spPr>
        <a:xfrm>
          <a:off x="4860964" y="655344"/>
          <a:ext cx="1422005" cy="7344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Dapps Aplicaciones Descentralizadas</a:t>
          </a:r>
        </a:p>
      </dsp:txBody>
      <dsp:txXfrm>
        <a:off x="4882474" y="676854"/>
        <a:ext cx="1378985" cy="691380"/>
      </dsp:txXfrm>
    </dsp:sp>
    <dsp:sp modelId="{72C5EEA4-BB67-41A4-88F3-AB1443CC069A}">
      <dsp:nvSpPr>
        <dsp:cNvPr id="0" name=""/>
        <dsp:cNvSpPr/>
      </dsp:nvSpPr>
      <dsp:spPr>
        <a:xfrm>
          <a:off x="6207287" y="277624"/>
          <a:ext cx="457010" cy="35403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6207287" y="348432"/>
        <a:ext cx="350799" cy="212422"/>
      </dsp:txXfrm>
    </dsp:sp>
    <dsp:sp modelId="{397D4834-6FA1-4B88-8D1E-43F4F717EC73}">
      <dsp:nvSpPr>
        <dsp:cNvPr id="0" name=""/>
        <dsp:cNvSpPr/>
      </dsp:nvSpPr>
      <dsp:spPr>
        <a:xfrm>
          <a:off x="6854000" y="253943"/>
          <a:ext cx="1422005" cy="6021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Blockchain</a:t>
          </a:r>
          <a:r>
            <a:rPr lang="es-ES" sz="1200" kern="1200" dirty="0"/>
            <a:t> </a:t>
          </a:r>
          <a:r>
            <a:rPr lang="es-ES" sz="1600" kern="1200" dirty="0"/>
            <a:t>4.0</a:t>
          </a:r>
          <a:endParaRPr lang="es-ES" sz="1200" kern="1200" dirty="0"/>
        </a:p>
      </dsp:txBody>
      <dsp:txXfrm>
        <a:off x="6854000" y="253943"/>
        <a:ext cx="1422005" cy="401400"/>
      </dsp:txXfrm>
    </dsp:sp>
    <dsp:sp modelId="{E76FCFA9-E377-45BB-AF28-CFD8DE8E7B2B}">
      <dsp:nvSpPr>
        <dsp:cNvPr id="0" name=""/>
        <dsp:cNvSpPr/>
      </dsp:nvSpPr>
      <dsp:spPr>
        <a:xfrm>
          <a:off x="7145254" y="655344"/>
          <a:ext cx="1422005" cy="7344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 dirty="0"/>
            <a:t>Web 3.0, Metaverso</a:t>
          </a:r>
        </a:p>
      </dsp:txBody>
      <dsp:txXfrm>
        <a:off x="7166764" y="676854"/>
        <a:ext cx="1378985" cy="6913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0DBE9-3F25-4B70-9978-EC50666D716B}">
      <dsp:nvSpPr>
        <dsp:cNvPr id="0" name=""/>
        <dsp:cNvSpPr/>
      </dsp:nvSpPr>
      <dsp:spPr>
        <a:xfrm rot="5400000">
          <a:off x="282302" y="882526"/>
          <a:ext cx="848312" cy="141157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7E492-3E76-4622-9805-CA694E8FF8FB}">
      <dsp:nvSpPr>
        <dsp:cNvPr id="0" name=""/>
        <dsp:cNvSpPr/>
      </dsp:nvSpPr>
      <dsp:spPr>
        <a:xfrm>
          <a:off x="140698" y="1304282"/>
          <a:ext cx="1274375" cy="111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Revisión de la literatura</a:t>
          </a:r>
          <a:endParaRPr lang="es-US" sz="1600" kern="1200" dirty="0"/>
        </a:p>
      </dsp:txBody>
      <dsp:txXfrm>
        <a:off x="140698" y="1304282"/>
        <a:ext cx="1274375" cy="1117064"/>
      </dsp:txXfrm>
    </dsp:sp>
    <dsp:sp modelId="{1F7B4A87-2944-4580-8143-5FEF61574B25}">
      <dsp:nvSpPr>
        <dsp:cNvPr id="0" name=""/>
        <dsp:cNvSpPr/>
      </dsp:nvSpPr>
      <dsp:spPr>
        <a:xfrm>
          <a:off x="1174625" y="778605"/>
          <a:ext cx="240448" cy="240448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01BBB-BB34-4F6A-850F-021753C8952A}">
      <dsp:nvSpPr>
        <dsp:cNvPr id="0" name=""/>
        <dsp:cNvSpPr/>
      </dsp:nvSpPr>
      <dsp:spPr>
        <a:xfrm rot="5400000">
          <a:off x="1842387" y="496482"/>
          <a:ext cx="848312" cy="141157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BC079-7233-4D82-9F2F-3D50BBC4016C}">
      <dsp:nvSpPr>
        <dsp:cNvPr id="0" name=""/>
        <dsp:cNvSpPr/>
      </dsp:nvSpPr>
      <dsp:spPr>
        <a:xfrm>
          <a:off x="1700782" y="918238"/>
          <a:ext cx="1274375" cy="111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Identificación de procesos</a:t>
          </a:r>
          <a:endParaRPr lang="es-US" sz="1600" kern="1200" dirty="0"/>
        </a:p>
      </dsp:txBody>
      <dsp:txXfrm>
        <a:off x="1700782" y="918238"/>
        <a:ext cx="1274375" cy="1117064"/>
      </dsp:txXfrm>
    </dsp:sp>
    <dsp:sp modelId="{36F24A6F-354C-4C3C-9936-2CCD952B5775}">
      <dsp:nvSpPr>
        <dsp:cNvPr id="0" name=""/>
        <dsp:cNvSpPr/>
      </dsp:nvSpPr>
      <dsp:spPr>
        <a:xfrm>
          <a:off x="2734710" y="392560"/>
          <a:ext cx="240448" cy="240448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6F435-720F-4965-8E26-CC666BEB9267}">
      <dsp:nvSpPr>
        <dsp:cNvPr id="0" name=""/>
        <dsp:cNvSpPr/>
      </dsp:nvSpPr>
      <dsp:spPr>
        <a:xfrm rot="5400000">
          <a:off x="3402471" y="110437"/>
          <a:ext cx="848312" cy="141157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B3A7D-67BF-41D2-A2BA-339756A8FDB7}">
      <dsp:nvSpPr>
        <dsp:cNvPr id="0" name=""/>
        <dsp:cNvSpPr/>
      </dsp:nvSpPr>
      <dsp:spPr>
        <a:xfrm>
          <a:off x="3260867" y="532193"/>
          <a:ext cx="1274375" cy="111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Relación con la tecnología blockchain</a:t>
          </a:r>
          <a:endParaRPr lang="es-US" sz="1600" kern="1200" dirty="0"/>
        </a:p>
      </dsp:txBody>
      <dsp:txXfrm>
        <a:off x="3260867" y="532193"/>
        <a:ext cx="1274375" cy="1117064"/>
      </dsp:txXfrm>
    </dsp:sp>
    <dsp:sp modelId="{E14B85B0-8A97-49A8-BC44-69AA85655505}">
      <dsp:nvSpPr>
        <dsp:cNvPr id="0" name=""/>
        <dsp:cNvSpPr/>
      </dsp:nvSpPr>
      <dsp:spPr>
        <a:xfrm>
          <a:off x="4294794" y="6516"/>
          <a:ext cx="240448" cy="240448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5624-A6FB-40AA-AD49-C5E1D11EEA35}">
      <dsp:nvSpPr>
        <dsp:cNvPr id="0" name=""/>
        <dsp:cNvSpPr/>
      </dsp:nvSpPr>
      <dsp:spPr>
        <a:xfrm rot="5400000">
          <a:off x="4962556" y="-275606"/>
          <a:ext cx="848312" cy="1411572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A8510-2F9A-4078-A642-5147500D11EF}">
      <dsp:nvSpPr>
        <dsp:cNvPr id="0" name=""/>
        <dsp:cNvSpPr/>
      </dsp:nvSpPr>
      <dsp:spPr>
        <a:xfrm>
          <a:off x="4820951" y="146149"/>
          <a:ext cx="1274375" cy="1117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Propuesta metodológica</a:t>
          </a:r>
          <a:endParaRPr lang="es-US" sz="1600" kern="1200" dirty="0"/>
        </a:p>
      </dsp:txBody>
      <dsp:txXfrm>
        <a:off x="4820951" y="146149"/>
        <a:ext cx="1274375" cy="11170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96F34-5C32-47AA-82E4-50F79C953A39}">
      <dsp:nvSpPr>
        <dsp:cNvPr id="0" name=""/>
        <dsp:cNvSpPr/>
      </dsp:nvSpPr>
      <dsp:spPr>
        <a:xfrm>
          <a:off x="223" y="312836"/>
          <a:ext cx="1399187" cy="699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Análisis y Diseño</a:t>
          </a:r>
          <a:endParaRPr lang="es-US" sz="1600" kern="1200" dirty="0"/>
        </a:p>
      </dsp:txBody>
      <dsp:txXfrm>
        <a:off x="20713" y="333326"/>
        <a:ext cx="1358207" cy="658613"/>
      </dsp:txXfrm>
    </dsp:sp>
    <dsp:sp modelId="{0B8DB185-6B22-4F07-9014-B0BCAD1FB5E6}">
      <dsp:nvSpPr>
        <dsp:cNvPr id="0" name=""/>
        <dsp:cNvSpPr/>
      </dsp:nvSpPr>
      <dsp:spPr>
        <a:xfrm>
          <a:off x="140142" y="1012430"/>
          <a:ext cx="139918" cy="5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695"/>
              </a:lnTo>
              <a:lnTo>
                <a:pt x="139918" y="52469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F0802-0980-4A04-9211-25F32B157D51}">
      <dsp:nvSpPr>
        <dsp:cNvPr id="0" name=""/>
        <dsp:cNvSpPr/>
      </dsp:nvSpPr>
      <dsp:spPr>
        <a:xfrm>
          <a:off x="280061" y="1187328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Análisis de los procesos actuales</a:t>
          </a:r>
          <a:endParaRPr lang="es-US" sz="1400" kern="1200" dirty="0"/>
        </a:p>
      </dsp:txBody>
      <dsp:txXfrm>
        <a:off x="300551" y="1207818"/>
        <a:ext cx="1078370" cy="658613"/>
      </dsp:txXfrm>
    </dsp:sp>
    <dsp:sp modelId="{88015858-A630-43E1-B844-B38C34AEAD18}">
      <dsp:nvSpPr>
        <dsp:cNvPr id="0" name=""/>
        <dsp:cNvSpPr/>
      </dsp:nvSpPr>
      <dsp:spPr>
        <a:xfrm>
          <a:off x="140142" y="1012430"/>
          <a:ext cx="139918" cy="139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187"/>
              </a:lnTo>
              <a:lnTo>
                <a:pt x="139918" y="139918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0743E-8E5F-4E31-97DF-9180EB902168}">
      <dsp:nvSpPr>
        <dsp:cNvPr id="0" name=""/>
        <dsp:cNvSpPr/>
      </dsp:nvSpPr>
      <dsp:spPr>
        <a:xfrm>
          <a:off x="280061" y="2061821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Diseño de la arquitectura blockchain</a:t>
          </a:r>
          <a:endParaRPr lang="es-US" sz="1400" kern="1200" dirty="0"/>
        </a:p>
      </dsp:txBody>
      <dsp:txXfrm>
        <a:off x="300551" y="2082311"/>
        <a:ext cx="1078370" cy="658613"/>
      </dsp:txXfrm>
    </dsp:sp>
    <dsp:sp modelId="{6413CE73-7CE5-42E2-A1C3-5C4393FD38B7}">
      <dsp:nvSpPr>
        <dsp:cNvPr id="0" name=""/>
        <dsp:cNvSpPr/>
      </dsp:nvSpPr>
      <dsp:spPr>
        <a:xfrm>
          <a:off x="140142" y="1012430"/>
          <a:ext cx="139918" cy="227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80"/>
              </a:lnTo>
              <a:lnTo>
                <a:pt x="139918" y="22736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7E3582-FD74-423C-876F-20EEDA4D3D9A}">
      <dsp:nvSpPr>
        <dsp:cNvPr id="0" name=""/>
        <dsp:cNvSpPr/>
      </dsp:nvSpPr>
      <dsp:spPr>
        <a:xfrm>
          <a:off x="280061" y="2936313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Diseño de la interfaz de usuario</a:t>
          </a:r>
          <a:endParaRPr lang="es-US" sz="1400" kern="1200" dirty="0"/>
        </a:p>
      </dsp:txBody>
      <dsp:txXfrm>
        <a:off x="300551" y="2956803"/>
        <a:ext cx="1078370" cy="658613"/>
      </dsp:txXfrm>
    </dsp:sp>
    <dsp:sp modelId="{A3D3146C-03BF-49CE-A7FA-A8616C839DB3}">
      <dsp:nvSpPr>
        <dsp:cNvPr id="0" name=""/>
        <dsp:cNvSpPr/>
      </dsp:nvSpPr>
      <dsp:spPr>
        <a:xfrm>
          <a:off x="1749208" y="312836"/>
          <a:ext cx="1399187" cy="699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Desarrollo</a:t>
          </a:r>
          <a:endParaRPr lang="es-US" sz="1600" kern="1200" dirty="0"/>
        </a:p>
      </dsp:txBody>
      <dsp:txXfrm>
        <a:off x="1769698" y="333326"/>
        <a:ext cx="1358207" cy="658613"/>
      </dsp:txXfrm>
    </dsp:sp>
    <dsp:sp modelId="{07B6A998-1FCE-4EAC-9611-1D000EFE3577}">
      <dsp:nvSpPr>
        <dsp:cNvPr id="0" name=""/>
        <dsp:cNvSpPr/>
      </dsp:nvSpPr>
      <dsp:spPr>
        <a:xfrm>
          <a:off x="1889127" y="1012430"/>
          <a:ext cx="139918" cy="5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695"/>
              </a:lnTo>
              <a:lnTo>
                <a:pt x="139918" y="52469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D68D2-A009-41FD-AD26-B237D2DD105C}">
      <dsp:nvSpPr>
        <dsp:cNvPr id="0" name=""/>
        <dsp:cNvSpPr/>
      </dsp:nvSpPr>
      <dsp:spPr>
        <a:xfrm>
          <a:off x="2029046" y="1187328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Desarrollo de los contratos inteligentes</a:t>
          </a:r>
          <a:endParaRPr lang="es-US" sz="1400" kern="1200" dirty="0"/>
        </a:p>
      </dsp:txBody>
      <dsp:txXfrm>
        <a:off x="2049536" y="1207818"/>
        <a:ext cx="1078370" cy="658613"/>
      </dsp:txXfrm>
    </dsp:sp>
    <dsp:sp modelId="{05648C3E-FFC4-47B7-8F3B-56E935D8BFE7}">
      <dsp:nvSpPr>
        <dsp:cNvPr id="0" name=""/>
        <dsp:cNvSpPr/>
      </dsp:nvSpPr>
      <dsp:spPr>
        <a:xfrm>
          <a:off x="1889127" y="1012430"/>
          <a:ext cx="139918" cy="139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187"/>
              </a:lnTo>
              <a:lnTo>
                <a:pt x="139918" y="139918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1BC4B-78C3-4451-91AC-C3F0B3BED046}">
      <dsp:nvSpPr>
        <dsp:cNvPr id="0" name=""/>
        <dsp:cNvSpPr/>
      </dsp:nvSpPr>
      <dsp:spPr>
        <a:xfrm>
          <a:off x="2029046" y="2061821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Desarrollo de la interfaz de usuario</a:t>
          </a:r>
          <a:endParaRPr lang="es-US" sz="1400" kern="1200" dirty="0"/>
        </a:p>
      </dsp:txBody>
      <dsp:txXfrm>
        <a:off x="2049536" y="2082311"/>
        <a:ext cx="1078370" cy="658613"/>
      </dsp:txXfrm>
    </dsp:sp>
    <dsp:sp modelId="{6863AC3E-A714-4CB4-B265-A1887C7FDABD}">
      <dsp:nvSpPr>
        <dsp:cNvPr id="0" name=""/>
        <dsp:cNvSpPr/>
      </dsp:nvSpPr>
      <dsp:spPr>
        <a:xfrm>
          <a:off x="1889127" y="1012430"/>
          <a:ext cx="139918" cy="227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80"/>
              </a:lnTo>
              <a:lnTo>
                <a:pt x="139918" y="22736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C5E4A-6F39-4049-9E7F-0B2ACABBE288}">
      <dsp:nvSpPr>
        <dsp:cNvPr id="0" name=""/>
        <dsp:cNvSpPr/>
      </dsp:nvSpPr>
      <dsp:spPr>
        <a:xfrm>
          <a:off x="2029046" y="2936313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Desarrollo   de la </a:t>
          </a:r>
          <a:r>
            <a:rPr lang="es-ES" sz="1200" i="1" kern="1200" dirty="0"/>
            <a:t>infraestructura</a:t>
          </a:r>
          <a:endParaRPr lang="es-US" sz="1400" kern="1200" dirty="0"/>
        </a:p>
      </dsp:txBody>
      <dsp:txXfrm>
        <a:off x="2049536" y="2956803"/>
        <a:ext cx="1078370" cy="658613"/>
      </dsp:txXfrm>
    </dsp:sp>
    <dsp:sp modelId="{A1228AD8-43BD-4F0A-BA42-2E5E294ED391}">
      <dsp:nvSpPr>
        <dsp:cNvPr id="0" name=""/>
        <dsp:cNvSpPr/>
      </dsp:nvSpPr>
      <dsp:spPr>
        <a:xfrm>
          <a:off x="3498193" y="312836"/>
          <a:ext cx="1399187" cy="699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Pruebas</a:t>
          </a:r>
          <a:endParaRPr lang="es-US" sz="1600" kern="1200" dirty="0"/>
        </a:p>
      </dsp:txBody>
      <dsp:txXfrm>
        <a:off x="3518683" y="333326"/>
        <a:ext cx="1358207" cy="658613"/>
      </dsp:txXfrm>
    </dsp:sp>
    <dsp:sp modelId="{250D87B6-A399-4188-A89D-D3DC8C172BD7}">
      <dsp:nvSpPr>
        <dsp:cNvPr id="0" name=""/>
        <dsp:cNvSpPr/>
      </dsp:nvSpPr>
      <dsp:spPr>
        <a:xfrm>
          <a:off x="3638112" y="1012430"/>
          <a:ext cx="139918" cy="5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695"/>
              </a:lnTo>
              <a:lnTo>
                <a:pt x="139918" y="52469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7DFB9-7CDB-481C-B0A4-598653CF8C69}">
      <dsp:nvSpPr>
        <dsp:cNvPr id="0" name=""/>
        <dsp:cNvSpPr/>
      </dsp:nvSpPr>
      <dsp:spPr>
        <a:xfrm>
          <a:off x="3778031" y="1187328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Pruebas unitarias</a:t>
          </a:r>
          <a:endParaRPr lang="es-US" sz="1400" kern="1200" dirty="0"/>
        </a:p>
      </dsp:txBody>
      <dsp:txXfrm>
        <a:off x="3798521" y="1207818"/>
        <a:ext cx="1078370" cy="658613"/>
      </dsp:txXfrm>
    </dsp:sp>
    <dsp:sp modelId="{F1BB0876-2D75-4477-884C-5926B2E0A0C1}">
      <dsp:nvSpPr>
        <dsp:cNvPr id="0" name=""/>
        <dsp:cNvSpPr/>
      </dsp:nvSpPr>
      <dsp:spPr>
        <a:xfrm>
          <a:off x="3638112" y="1012430"/>
          <a:ext cx="139918" cy="139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187"/>
              </a:lnTo>
              <a:lnTo>
                <a:pt x="139918" y="139918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7E217-E43F-45AD-B46D-69E9541E3F93}">
      <dsp:nvSpPr>
        <dsp:cNvPr id="0" name=""/>
        <dsp:cNvSpPr/>
      </dsp:nvSpPr>
      <dsp:spPr>
        <a:xfrm>
          <a:off x="3778031" y="2061821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Pruebas de integración</a:t>
          </a:r>
          <a:endParaRPr lang="es-US" sz="1400" kern="1200" dirty="0"/>
        </a:p>
      </dsp:txBody>
      <dsp:txXfrm>
        <a:off x="3798521" y="2082311"/>
        <a:ext cx="1078370" cy="658613"/>
      </dsp:txXfrm>
    </dsp:sp>
    <dsp:sp modelId="{67DF9098-0B41-4AC8-90CC-22766A21B59F}">
      <dsp:nvSpPr>
        <dsp:cNvPr id="0" name=""/>
        <dsp:cNvSpPr/>
      </dsp:nvSpPr>
      <dsp:spPr>
        <a:xfrm>
          <a:off x="3638112" y="1012430"/>
          <a:ext cx="139918" cy="227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80"/>
              </a:lnTo>
              <a:lnTo>
                <a:pt x="139918" y="22736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91BB3-DEBA-45E4-B50C-68B65850A89D}">
      <dsp:nvSpPr>
        <dsp:cNvPr id="0" name=""/>
        <dsp:cNvSpPr/>
      </dsp:nvSpPr>
      <dsp:spPr>
        <a:xfrm>
          <a:off x="3778031" y="2936313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Pruebas de usuario</a:t>
          </a:r>
          <a:endParaRPr lang="es-US" sz="1400" kern="1200" dirty="0"/>
        </a:p>
      </dsp:txBody>
      <dsp:txXfrm>
        <a:off x="3798521" y="2956803"/>
        <a:ext cx="1078370" cy="658613"/>
      </dsp:txXfrm>
    </dsp:sp>
    <dsp:sp modelId="{A5A981F5-787D-46FE-89DF-D1095A78CE68}">
      <dsp:nvSpPr>
        <dsp:cNvPr id="0" name=""/>
        <dsp:cNvSpPr/>
      </dsp:nvSpPr>
      <dsp:spPr>
        <a:xfrm>
          <a:off x="5247178" y="312836"/>
          <a:ext cx="1494136" cy="699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Implementación</a:t>
          </a:r>
          <a:endParaRPr lang="es-US" sz="1600" kern="1200" dirty="0"/>
        </a:p>
      </dsp:txBody>
      <dsp:txXfrm>
        <a:off x="5267668" y="333326"/>
        <a:ext cx="1453156" cy="658613"/>
      </dsp:txXfrm>
    </dsp:sp>
    <dsp:sp modelId="{DF35CFFD-5014-4203-BCA0-C12ECC7A1A6C}">
      <dsp:nvSpPr>
        <dsp:cNvPr id="0" name=""/>
        <dsp:cNvSpPr/>
      </dsp:nvSpPr>
      <dsp:spPr>
        <a:xfrm>
          <a:off x="5396592" y="1012430"/>
          <a:ext cx="149413" cy="5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695"/>
              </a:lnTo>
              <a:lnTo>
                <a:pt x="149413" y="52469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31ABB-7375-4238-930B-F6572B62F643}">
      <dsp:nvSpPr>
        <dsp:cNvPr id="0" name=""/>
        <dsp:cNvSpPr/>
      </dsp:nvSpPr>
      <dsp:spPr>
        <a:xfrm>
          <a:off x="5546006" y="1187328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Migración de datos</a:t>
          </a:r>
          <a:endParaRPr lang="es-US" sz="1400" kern="1200" dirty="0"/>
        </a:p>
      </dsp:txBody>
      <dsp:txXfrm>
        <a:off x="5566496" y="1207818"/>
        <a:ext cx="1078370" cy="658613"/>
      </dsp:txXfrm>
    </dsp:sp>
    <dsp:sp modelId="{F1264D03-40CC-45C9-B270-A07DB9A2063C}">
      <dsp:nvSpPr>
        <dsp:cNvPr id="0" name=""/>
        <dsp:cNvSpPr/>
      </dsp:nvSpPr>
      <dsp:spPr>
        <a:xfrm>
          <a:off x="5396592" y="1012430"/>
          <a:ext cx="149413" cy="139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187"/>
              </a:lnTo>
              <a:lnTo>
                <a:pt x="149413" y="139918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24F21-EB86-4405-936D-1AA41F27698E}">
      <dsp:nvSpPr>
        <dsp:cNvPr id="0" name=""/>
        <dsp:cNvSpPr/>
      </dsp:nvSpPr>
      <dsp:spPr>
        <a:xfrm>
          <a:off x="5546006" y="2061821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Capacitación de usuarios</a:t>
          </a:r>
          <a:endParaRPr lang="es-US" sz="1400" kern="1200" dirty="0"/>
        </a:p>
      </dsp:txBody>
      <dsp:txXfrm>
        <a:off x="5566496" y="2082311"/>
        <a:ext cx="1078370" cy="658613"/>
      </dsp:txXfrm>
    </dsp:sp>
    <dsp:sp modelId="{C109470D-1A81-4E13-A007-7054EB7863F6}">
      <dsp:nvSpPr>
        <dsp:cNvPr id="0" name=""/>
        <dsp:cNvSpPr/>
      </dsp:nvSpPr>
      <dsp:spPr>
        <a:xfrm>
          <a:off x="5396592" y="1012430"/>
          <a:ext cx="149413" cy="227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80"/>
              </a:lnTo>
              <a:lnTo>
                <a:pt x="149413" y="22736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507588-033C-4263-B81C-E8CECE44A712}">
      <dsp:nvSpPr>
        <dsp:cNvPr id="0" name=""/>
        <dsp:cNvSpPr/>
      </dsp:nvSpPr>
      <dsp:spPr>
        <a:xfrm>
          <a:off x="5546006" y="2936313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Lanzamiento</a:t>
          </a:r>
          <a:endParaRPr lang="es-US" sz="1400" kern="1200" dirty="0"/>
        </a:p>
      </dsp:txBody>
      <dsp:txXfrm>
        <a:off x="5566496" y="2956803"/>
        <a:ext cx="1078370" cy="658613"/>
      </dsp:txXfrm>
    </dsp:sp>
    <dsp:sp modelId="{F5635052-3B34-40AF-B105-B00A3F6FD30D}">
      <dsp:nvSpPr>
        <dsp:cNvPr id="0" name=""/>
        <dsp:cNvSpPr/>
      </dsp:nvSpPr>
      <dsp:spPr>
        <a:xfrm>
          <a:off x="7091112" y="312836"/>
          <a:ext cx="1513879" cy="699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Mantenimiento y Soporte</a:t>
          </a:r>
          <a:endParaRPr lang="es-US" sz="1600" kern="1200" dirty="0"/>
        </a:p>
      </dsp:txBody>
      <dsp:txXfrm>
        <a:off x="7111602" y="333326"/>
        <a:ext cx="1472899" cy="658613"/>
      </dsp:txXfrm>
    </dsp:sp>
    <dsp:sp modelId="{B877EB5B-D2F2-4854-A22C-5AF8771BF285}">
      <dsp:nvSpPr>
        <dsp:cNvPr id="0" name=""/>
        <dsp:cNvSpPr/>
      </dsp:nvSpPr>
      <dsp:spPr>
        <a:xfrm>
          <a:off x="7242500" y="1012430"/>
          <a:ext cx="151387" cy="5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695"/>
              </a:lnTo>
              <a:lnTo>
                <a:pt x="151387" y="524695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4B78F-039C-4C2F-B317-EFCE4CA66557}">
      <dsp:nvSpPr>
        <dsp:cNvPr id="0" name=""/>
        <dsp:cNvSpPr/>
      </dsp:nvSpPr>
      <dsp:spPr>
        <a:xfrm>
          <a:off x="7393888" y="1187328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Monitoreo</a:t>
          </a:r>
          <a:endParaRPr lang="es-US" sz="1400" kern="1200" dirty="0"/>
        </a:p>
      </dsp:txBody>
      <dsp:txXfrm>
        <a:off x="7414378" y="1207818"/>
        <a:ext cx="1078370" cy="658613"/>
      </dsp:txXfrm>
    </dsp:sp>
    <dsp:sp modelId="{3B94381F-249F-4591-A359-935F460EB64A}">
      <dsp:nvSpPr>
        <dsp:cNvPr id="0" name=""/>
        <dsp:cNvSpPr/>
      </dsp:nvSpPr>
      <dsp:spPr>
        <a:xfrm>
          <a:off x="7242500" y="1012430"/>
          <a:ext cx="151387" cy="139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187"/>
              </a:lnTo>
              <a:lnTo>
                <a:pt x="151387" y="139918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03C59-8544-4A10-8BD1-6432BB15B700}">
      <dsp:nvSpPr>
        <dsp:cNvPr id="0" name=""/>
        <dsp:cNvSpPr/>
      </dsp:nvSpPr>
      <dsp:spPr>
        <a:xfrm>
          <a:off x="7393888" y="2061821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i="1" kern="1200" dirty="0"/>
            <a:t>Mantenimiento</a:t>
          </a:r>
          <a:endParaRPr lang="es-US" sz="1200" kern="1200" dirty="0"/>
        </a:p>
      </dsp:txBody>
      <dsp:txXfrm>
        <a:off x="7414378" y="2082311"/>
        <a:ext cx="1078370" cy="658613"/>
      </dsp:txXfrm>
    </dsp:sp>
    <dsp:sp modelId="{091369CC-C741-4A3B-9FBB-52BF89153FBB}">
      <dsp:nvSpPr>
        <dsp:cNvPr id="0" name=""/>
        <dsp:cNvSpPr/>
      </dsp:nvSpPr>
      <dsp:spPr>
        <a:xfrm>
          <a:off x="7242500" y="1012430"/>
          <a:ext cx="151387" cy="2273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3680"/>
              </a:lnTo>
              <a:lnTo>
                <a:pt x="151387" y="227368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C89FC-1BB3-4FBB-BC0E-E23D732CD9AD}">
      <dsp:nvSpPr>
        <dsp:cNvPr id="0" name=""/>
        <dsp:cNvSpPr/>
      </dsp:nvSpPr>
      <dsp:spPr>
        <a:xfrm>
          <a:off x="7393888" y="2936313"/>
          <a:ext cx="1119350" cy="69959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i="1" kern="1200" dirty="0"/>
            <a:t>Soporte técnico</a:t>
          </a:r>
          <a:endParaRPr lang="es-US" sz="1400" kern="1200" dirty="0"/>
        </a:p>
      </dsp:txBody>
      <dsp:txXfrm>
        <a:off x="7414378" y="2956803"/>
        <a:ext cx="1078370" cy="658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4A52C-99C5-4E19-A218-03391AC0D9D8}">
      <dsp:nvSpPr>
        <dsp:cNvPr id="0" name=""/>
        <dsp:cNvSpPr/>
      </dsp:nvSpPr>
      <dsp:spPr>
        <a:xfrm>
          <a:off x="-5210386" y="-798064"/>
          <a:ext cx="6204640" cy="6204640"/>
        </a:xfrm>
        <a:prstGeom prst="blockArc">
          <a:avLst>
            <a:gd name="adj1" fmla="val 18900000"/>
            <a:gd name="adj2" fmla="val 2700000"/>
            <a:gd name="adj3" fmla="val 348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E757E-BAFD-4E0A-B0BF-8DCC11162BA8}">
      <dsp:nvSpPr>
        <dsp:cNvPr id="0" name=""/>
        <dsp:cNvSpPr/>
      </dsp:nvSpPr>
      <dsp:spPr>
        <a:xfrm>
          <a:off x="520572" y="354302"/>
          <a:ext cx="3520096" cy="708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La tecnología blockchain es una innovación con potencial para impactar la educación.</a:t>
          </a:r>
        </a:p>
      </dsp:txBody>
      <dsp:txXfrm>
        <a:off x="520572" y="354302"/>
        <a:ext cx="3520096" cy="708973"/>
      </dsp:txXfrm>
    </dsp:sp>
    <dsp:sp modelId="{4A4743CD-A0B1-4445-B887-FA5F7ED7563F}">
      <dsp:nvSpPr>
        <dsp:cNvPr id="0" name=""/>
        <dsp:cNvSpPr/>
      </dsp:nvSpPr>
      <dsp:spPr>
        <a:xfrm>
          <a:off x="77464" y="265680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52930-4AE6-4C19-BD78-E62B5CB7FDE3}">
      <dsp:nvSpPr>
        <dsp:cNvPr id="0" name=""/>
        <dsp:cNvSpPr/>
      </dsp:nvSpPr>
      <dsp:spPr>
        <a:xfrm>
          <a:off x="927043" y="1417946"/>
          <a:ext cx="3113625" cy="708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Implementarla depende del conocimiento, los recursos y  las regulaciones legales.</a:t>
          </a:r>
        </a:p>
      </dsp:txBody>
      <dsp:txXfrm>
        <a:off x="927043" y="1417946"/>
        <a:ext cx="3113625" cy="708973"/>
      </dsp:txXfrm>
    </dsp:sp>
    <dsp:sp modelId="{D6775E2F-10C0-4E29-994D-00F4D9D4B9E0}">
      <dsp:nvSpPr>
        <dsp:cNvPr id="0" name=""/>
        <dsp:cNvSpPr/>
      </dsp:nvSpPr>
      <dsp:spPr>
        <a:xfrm>
          <a:off x="483935" y="1329325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1636A-DAAC-4095-92B5-C35C3C40A679}">
      <dsp:nvSpPr>
        <dsp:cNvPr id="0" name=""/>
        <dsp:cNvSpPr/>
      </dsp:nvSpPr>
      <dsp:spPr>
        <a:xfrm>
          <a:off x="927043" y="2481591"/>
          <a:ext cx="3113625" cy="708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Proponer un análisis de la aplicabilidad de la tecnología blockchain en la UNEG.</a:t>
          </a:r>
        </a:p>
      </dsp:txBody>
      <dsp:txXfrm>
        <a:off x="927043" y="2481591"/>
        <a:ext cx="3113625" cy="708973"/>
      </dsp:txXfrm>
    </dsp:sp>
    <dsp:sp modelId="{E326EAA7-97B8-4625-A4C0-4201E08F134E}">
      <dsp:nvSpPr>
        <dsp:cNvPr id="0" name=""/>
        <dsp:cNvSpPr/>
      </dsp:nvSpPr>
      <dsp:spPr>
        <a:xfrm>
          <a:off x="483935" y="2392969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F7446-D2D6-4A5D-A53D-4AD645D6AEC2}">
      <dsp:nvSpPr>
        <dsp:cNvPr id="0" name=""/>
        <dsp:cNvSpPr/>
      </dsp:nvSpPr>
      <dsp:spPr>
        <a:xfrm>
          <a:off x="520572" y="3545236"/>
          <a:ext cx="3520096" cy="7089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48" tIns="40640" rIns="40640" bIns="4064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Contar con una metodología para su implementación. </a:t>
          </a:r>
        </a:p>
      </dsp:txBody>
      <dsp:txXfrm>
        <a:off x="520572" y="3545236"/>
        <a:ext cx="3520096" cy="708973"/>
      </dsp:txXfrm>
    </dsp:sp>
    <dsp:sp modelId="{183CDC56-1218-40D5-AE6C-7D1754A18C34}">
      <dsp:nvSpPr>
        <dsp:cNvPr id="0" name=""/>
        <dsp:cNvSpPr/>
      </dsp:nvSpPr>
      <dsp:spPr>
        <a:xfrm>
          <a:off x="77464" y="3456614"/>
          <a:ext cx="886216" cy="8862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0BF43-7CDF-44AD-8A4A-DF7D60BB9EC1}">
      <dsp:nvSpPr>
        <dsp:cNvPr id="0" name=""/>
        <dsp:cNvSpPr/>
      </dsp:nvSpPr>
      <dsp:spPr>
        <a:xfrm>
          <a:off x="0" y="0"/>
          <a:ext cx="4176464" cy="7192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 dirty="0"/>
            <a:t>¿Es aplicable la tecnología blockchain (TBC) en las instituciones educativa universitarias?</a:t>
          </a:r>
          <a:endParaRPr lang="es-ES" sz="1600" kern="1200" dirty="0"/>
        </a:p>
      </dsp:txBody>
      <dsp:txXfrm>
        <a:off x="35112" y="35112"/>
        <a:ext cx="4106240" cy="649053"/>
      </dsp:txXfrm>
    </dsp:sp>
    <dsp:sp modelId="{BE0C70FB-6DD7-4DD3-B03B-543409DFBDFE}">
      <dsp:nvSpPr>
        <dsp:cNvPr id="0" name=""/>
        <dsp:cNvSpPr/>
      </dsp:nvSpPr>
      <dsp:spPr>
        <a:xfrm>
          <a:off x="0" y="731226"/>
          <a:ext cx="4176464" cy="7192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 dirty="0"/>
            <a:t>¿Cómo se describe la automatización de procesos académicos en la UNEG bajo la gestión de virtualización?</a:t>
          </a:r>
          <a:endParaRPr lang="es-ES" sz="1600" kern="1200" dirty="0"/>
        </a:p>
      </dsp:txBody>
      <dsp:txXfrm>
        <a:off x="35112" y="766338"/>
        <a:ext cx="4106240" cy="649053"/>
      </dsp:txXfrm>
    </dsp:sp>
    <dsp:sp modelId="{823C9A65-7087-488B-8F40-408B2F3B49F7}">
      <dsp:nvSpPr>
        <dsp:cNvPr id="0" name=""/>
        <dsp:cNvSpPr/>
      </dsp:nvSpPr>
      <dsp:spPr>
        <a:xfrm>
          <a:off x="0" y="1462162"/>
          <a:ext cx="4176464" cy="7192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 dirty="0"/>
            <a:t>¿En qué forma se corresponde la TBC con los procesos académicos de la UNEG?</a:t>
          </a:r>
          <a:endParaRPr lang="es-ES" sz="1600" kern="1200" dirty="0"/>
        </a:p>
      </dsp:txBody>
      <dsp:txXfrm>
        <a:off x="35112" y="1497274"/>
        <a:ext cx="4106240" cy="649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598AA-9A1E-42C8-A6A9-39EB36CF08E3}">
      <dsp:nvSpPr>
        <dsp:cNvPr id="0" name=""/>
        <dsp:cNvSpPr/>
      </dsp:nvSpPr>
      <dsp:spPr>
        <a:xfrm>
          <a:off x="0" y="0"/>
          <a:ext cx="4320000" cy="48957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 dirty="0"/>
            <a:t>Establecer </a:t>
          </a:r>
          <a:r>
            <a:rPr lang="es-ES" sz="1600" kern="1200" dirty="0"/>
            <a:t>la aplicabilidad de la TBC en el campo académico universitario.</a:t>
          </a:r>
        </a:p>
      </dsp:txBody>
      <dsp:txXfrm>
        <a:off x="23899" y="23899"/>
        <a:ext cx="4272202" cy="441772"/>
      </dsp:txXfrm>
    </dsp:sp>
    <dsp:sp modelId="{8F617C83-9A52-4752-8917-C2122C0BF1E1}">
      <dsp:nvSpPr>
        <dsp:cNvPr id="0" name=""/>
        <dsp:cNvSpPr/>
      </dsp:nvSpPr>
      <dsp:spPr>
        <a:xfrm>
          <a:off x="0" y="515361"/>
          <a:ext cx="4320000" cy="729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 dirty="0"/>
            <a:t>Caracterizar la automatización de los procesos académicos bajo la gestión de la virtualización de la UNEG.</a:t>
          </a:r>
          <a:endParaRPr lang="es-ES" sz="1600" kern="1200" dirty="0"/>
        </a:p>
      </dsp:txBody>
      <dsp:txXfrm>
        <a:off x="35620" y="550981"/>
        <a:ext cx="4248760" cy="658449"/>
      </dsp:txXfrm>
    </dsp:sp>
    <dsp:sp modelId="{85B8AD7D-B95A-487E-BF60-4D54AF867362}">
      <dsp:nvSpPr>
        <dsp:cNvPr id="0" name=""/>
        <dsp:cNvSpPr/>
      </dsp:nvSpPr>
      <dsp:spPr>
        <a:xfrm>
          <a:off x="0" y="1244723"/>
          <a:ext cx="4320000" cy="72968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600" kern="1200" dirty="0"/>
            <a:t>Relacionar </a:t>
          </a:r>
          <a:r>
            <a:rPr lang="es-ES" sz="1600" kern="1200" dirty="0"/>
            <a:t>los elementos de la TBC con los procesos académicos de la UNEG.</a:t>
          </a:r>
        </a:p>
      </dsp:txBody>
      <dsp:txXfrm>
        <a:off x="35620" y="1280343"/>
        <a:ext cx="4248760" cy="658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5668B-625F-45C7-8C8E-FA7707539B13}">
      <dsp:nvSpPr>
        <dsp:cNvPr id="0" name=""/>
        <dsp:cNvSpPr/>
      </dsp:nvSpPr>
      <dsp:spPr>
        <a:xfrm>
          <a:off x="0" y="282193"/>
          <a:ext cx="4320000" cy="7590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Analizar la automatización de los procesos académicos mediante la TBC en la UNEG.</a:t>
          </a:r>
        </a:p>
      </dsp:txBody>
      <dsp:txXfrm>
        <a:off x="37054" y="319247"/>
        <a:ext cx="4245892" cy="6849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EBB17-007B-4079-9393-19895F2CF4D4}">
      <dsp:nvSpPr>
        <dsp:cNvPr id="0" name=""/>
        <dsp:cNvSpPr/>
      </dsp:nvSpPr>
      <dsp:spPr>
        <a:xfrm>
          <a:off x="0" y="1"/>
          <a:ext cx="4320000" cy="71771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Generar los lineamientos metodológicos para la automatización de procesos académicos por medio de la </a:t>
          </a:r>
          <a:r>
            <a:rPr lang="es-US" sz="1600" kern="1200" dirty="0"/>
            <a:t>TBC </a:t>
          </a:r>
          <a:r>
            <a:rPr lang="es-ES" sz="1600" kern="1200" dirty="0"/>
            <a:t>en la UNEG.</a:t>
          </a:r>
        </a:p>
      </dsp:txBody>
      <dsp:txXfrm>
        <a:off x="35036" y="35037"/>
        <a:ext cx="4249928" cy="6476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34BFD-9ED2-4866-BFC6-2A7383D7A993}">
      <dsp:nvSpPr>
        <dsp:cNvPr id="0" name=""/>
        <dsp:cNvSpPr/>
      </dsp:nvSpPr>
      <dsp:spPr>
        <a:xfrm>
          <a:off x="2098439" y="3220720"/>
          <a:ext cx="300228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C1406-6804-4773-A2CD-630205151163}">
      <dsp:nvSpPr>
        <dsp:cNvPr id="0" name=""/>
        <dsp:cNvSpPr/>
      </dsp:nvSpPr>
      <dsp:spPr>
        <a:xfrm>
          <a:off x="2098439" y="2480056"/>
          <a:ext cx="24993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9DDC53-86B3-46FC-9E73-124B027E0B05}">
      <dsp:nvSpPr>
        <dsp:cNvPr id="0" name=""/>
        <dsp:cNvSpPr/>
      </dsp:nvSpPr>
      <dsp:spPr>
        <a:xfrm>
          <a:off x="2098439" y="1583943"/>
          <a:ext cx="249936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F28D7-EF2A-42EE-8948-2AF6C925E0BD}">
      <dsp:nvSpPr>
        <dsp:cNvPr id="0" name=""/>
        <dsp:cNvSpPr/>
      </dsp:nvSpPr>
      <dsp:spPr>
        <a:xfrm>
          <a:off x="2098439" y="843279"/>
          <a:ext cx="300228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35A52-9D63-46B7-8F58-7B3363C706C5}">
      <dsp:nvSpPr>
        <dsp:cNvPr id="0" name=""/>
        <dsp:cNvSpPr/>
      </dsp:nvSpPr>
      <dsp:spPr>
        <a:xfrm>
          <a:off x="936008" y="751626"/>
          <a:ext cx="2324862" cy="25607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F5EBA-01F0-439E-AAFF-FA4C807FE104}">
      <dsp:nvSpPr>
        <dsp:cNvPr id="0" name=""/>
        <dsp:cNvSpPr/>
      </dsp:nvSpPr>
      <dsp:spPr>
        <a:xfrm>
          <a:off x="656993" y="3337612"/>
          <a:ext cx="3123765" cy="7263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800" kern="1200" dirty="0">
            <a:solidFill>
              <a:schemeClr val="tx1"/>
            </a:solidFill>
          </a:endParaRPr>
        </a:p>
      </dsp:txBody>
      <dsp:txXfrm>
        <a:off x="656993" y="3337612"/>
        <a:ext cx="3123765" cy="726387"/>
      </dsp:txXfrm>
    </dsp:sp>
    <dsp:sp modelId="{8BA298CF-44EE-4E38-B599-FDB2E8A71EE1}">
      <dsp:nvSpPr>
        <dsp:cNvPr id="0" name=""/>
        <dsp:cNvSpPr/>
      </dsp:nvSpPr>
      <dsp:spPr>
        <a:xfrm>
          <a:off x="4765439" y="507999"/>
          <a:ext cx="670560" cy="670560"/>
        </a:xfrm>
        <a:prstGeom prst="ellipse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8D973-8866-46EC-9729-AAD15FD7BEFA}">
      <dsp:nvSpPr>
        <dsp:cNvPr id="0" name=""/>
        <dsp:cNvSpPr/>
      </dsp:nvSpPr>
      <dsp:spPr>
        <a:xfrm>
          <a:off x="5435999" y="507999"/>
          <a:ext cx="1234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 </a:t>
          </a:r>
        </a:p>
      </dsp:txBody>
      <dsp:txXfrm>
        <a:off x="5435999" y="507999"/>
        <a:ext cx="123443" cy="670560"/>
      </dsp:txXfrm>
    </dsp:sp>
    <dsp:sp modelId="{6348EDC6-D1BA-471B-9743-C4E0CB0297DB}">
      <dsp:nvSpPr>
        <dsp:cNvPr id="0" name=""/>
        <dsp:cNvSpPr/>
      </dsp:nvSpPr>
      <dsp:spPr>
        <a:xfrm>
          <a:off x="4262519" y="1248663"/>
          <a:ext cx="670560" cy="670560"/>
        </a:xfrm>
        <a:prstGeom prst="ellipse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20F7-F0DE-48EB-8201-56F640326275}">
      <dsp:nvSpPr>
        <dsp:cNvPr id="0" name=""/>
        <dsp:cNvSpPr/>
      </dsp:nvSpPr>
      <dsp:spPr>
        <a:xfrm>
          <a:off x="4933079" y="1248663"/>
          <a:ext cx="173736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 </a:t>
          </a:r>
        </a:p>
      </dsp:txBody>
      <dsp:txXfrm>
        <a:off x="4933079" y="1248663"/>
        <a:ext cx="173736" cy="670560"/>
      </dsp:txXfrm>
    </dsp:sp>
    <dsp:sp modelId="{AE09926B-168A-4EFE-9CC2-5FA1D2FB95E5}">
      <dsp:nvSpPr>
        <dsp:cNvPr id="0" name=""/>
        <dsp:cNvSpPr/>
      </dsp:nvSpPr>
      <dsp:spPr>
        <a:xfrm>
          <a:off x="4262519" y="2144776"/>
          <a:ext cx="670560" cy="670560"/>
        </a:xfrm>
        <a:prstGeom prst="ellipse">
          <a:avLst/>
        </a:prstGeom>
        <a:blipFill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14A0C-7608-4AB5-BE05-6018CC07B72D}">
      <dsp:nvSpPr>
        <dsp:cNvPr id="0" name=""/>
        <dsp:cNvSpPr/>
      </dsp:nvSpPr>
      <dsp:spPr>
        <a:xfrm>
          <a:off x="4933079" y="2144776"/>
          <a:ext cx="173736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 dirty="0"/>
            <a:t> </a:t>
          </a:r>
        </a:p>
      </dsp:txBody>
      <dsp:txXfrm>
        <a:off x="4933079" y="2144776"/>
        <a:ext cx="173736" cy="670560"/>
      </dsp:txXfrm>
    </dsp:sp>
    <dsp:sp modelId="{ED785A8D-9839-4FB9-9C52-F4B24F9DAD41}">
      <dsp:nvSpPr>
        <dsp:cNvPr id="0" name=""/>
        <dsp:cNvSpPr/>
      </dsp:nvSpPr>
      <dsp:spPr>
        <a:xfrm>
          <a:off x="4765439" y="2885440"/>
          <a:ext cx="670560" cy="670560"/>
        </a:xfrm>
        <a:prstGeom prst="ellipse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B7B2F-F2EF-45D8-BE76-506D15C7D3A2}">
      <dsp:nvSpPr>
        <dsp:cNvPr id="0" name=""/>
        <dsp:cNvSpPr/>
      </dsp:nvSpPr>
      <dsp:spPr>
        <a:xfrm>
          <a:off x="5435999" y="2885440"/>
          <a:ext cx="123443" cy="67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0" rIns="182880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4800" kern="1200" dirty="0"/>
        </a:p>
      </dsp:txBody>
      <dsp:txXfrm>
        <a:off x="5435999" y="2885440"/>
        <a:ext cx="123443" cy="670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EA444-19F8-4AE8-8242-C6F4D91E9038}">
      <dsp:nvSpPr>
        <dsp:cNvPr id="0" name=""/>
        <dsp:cNvSpPr/>
      </dsp:nvSpPr>
      <dsp:spPr>
        <a:xfrm>
          <a:off x="0" y="54"/>
          <a:ext cx="4014676" cy="6122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VE" sz="1400" kern="1200" dirty="0"/>
            <a:t>Sustentada en leyes y decretos de pertinencia para el país. CRV-1999: Art.108; LOCTI: Art. 38; etc.</a:t>
          </a:r>
          <a:endParaRPr lang="es-US" sz="1400" kern="1200" dirty="0"/>
        </a:p>
      </dsp:txBody>
      <dsp:txXfrm>
        <a:off x="29888" y="29942"/>
        <a:ext cx="3954900" cy="552473"/>
      </dsp:txXfrm>
    </dsp:sp>
    <dsp:sp modelId="{CEF0D770-F764-4109-BFB0-5C1B0F12C61A}">
      <dsp:nvSpPr>
        <dsp:cNvPr id="0" name=""/>
        <dsp:cNvSpPr/>
      </dsp:nvSpPr>
      <dsp:spPr>
        <a:xfrm>
          <a:off x="0" y="739023"/>
          <a:ext cx="4014676" cy="6122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VE" sz="1400" kern="1200" dirty="0"/>
            <a:t>Se basa en valores éticos, principios filosóficos y epistemológicos.</a:t>
          </a:r>
          <a:endParaRPr lang="es-ES" sz="1400" kern="1200" dirty="0"/>
        </a:p>
      </dsp:txBody>
      <dsp:txXfrm>
        <a:off x="29888" y="768911"/>
        <a:ext cx="3954900" cy="552473"/>
      </dsp:txXfrm>
    </dsp:sp>
    <dsp:sp modelId="{DA45C6F2-7B5A-406D-88A3-E2DCBECB40B1}">
      <dsp:nvSpPr>
        <dsp:cNvPr id="0" name=""/>
        <dsp:cNvSpPr/>
      </dsp:nvSpPr>
      <dsp:spPr>
        <a:xfrm>
          <a:off x="0" y="1477993"/>
          <a:ext cx="4014676" cy="6122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VE" sz="1400" kern="1200"/>
            <a:t>Irrumpe en el paradigma organizacional educativo mejorando los procedimientos. </a:t>
          </a:r>
          <a:endParaRPr lang="es-ES" sz="1400" kern="1200" dirty="0"/>
        </a:p>
      </dsp:txBody>
      <dsp:txXfrm>
        <a:off x="29888" y="1507881"/>
        <a:ext cx="3954900" cy="5524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FD6CE-37E2-4E8D-BEBD-E5C62A467526}">
      <dsp:nvSpPr>
        <dsp:cNvPr id="0" name=""/>
        <dsp:cNvSpPr/>
      </dsp:nvSpPr>
      <dsp:spPr>
        <a:xfrm>
          <a:off x="0" y="54"/>
          <a:ext cx="4014676" cy="6122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VE" sz="1400" kern="1200"/>
            <a:t>En lo pragmático busca soluciones confiables y eficientes.</a:t>
          </a:r>
          <a:endParaRPr lang="es-ES" sz="1400" kern="1200" dirty="0"/>
        </a:p>
      </dsp:txBody>
      <dsp:txXfrm>
        <a:off x="29888" y="29942"/>
        <a:ext cx="3954900" cy="552473"/>
      </dsp:txXfrm>
    </dsp:sp>
    <dsp:sp modelId="{5BEEADD9-FB9A-4350-99E5-0FC9D82E874A}">
      <dsp:nvSpPr>
        <dsp:cNvPr id="0" name=""/>
        <dsp:cNvSpPr/>
      </dsp:nvSpPr>
      <dsp:spPr>
        <a:xfrm>
          <a:off x="0" y="739023"/>
          <a:ext cx="4014676" cy="6122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VE" sz="1400" kern="1200"/>
            <a:t>Fomenta la investigación y desarrollando de la tecnología blockchain en el ambiente educativo. </a:t>
          </a:r>
          <a:endParaRPr lang="es-ES" sz="1400" kern="1200" dirty="0"/>
        </a:p>
      </dsp:txBody>
      <dsp:txXfrm>
        <a:off x="29888" y="768911"/>
        <a:ext cx="3954900" cy="552473"/>
      </dsp:txXfrm>
    </dsp:sp>
    <dsp:sp modelId="{3C49A2B5-5B03-4C1E-A3C2-B400BA4752A2}">
      <dsp:nvSpPr>
        <dsp:cNvPr id="0" name=""/>
        <dsp:cNvSpPr/>
      </dsp:nvSpPr>
      <dsp:spPr>
        <a:xfrm>
          <a:off x="0" y="1477993"/>
          <a:ext cx="4014676" cy="6122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VE" sz="1400" kern="1200"/>
            <a:t>Quedará un precedente documental y lineamientos para implementar soluciones basadas en BC</a:t>
          </a:r>
          <a:endParaRPr lang="es-ES" sz="1400" kern="1200" dirty="0"/>
        </a:p>
      </dsp:txBody>
      <dsp:txXfrm>
        <a:off x="29888" y="1507881"/>
        <a:ext cx="3954900" cy="552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BFF73-FA72-4837-B730-E62A2C2533B3}" type="datetimeFigureOut">
              <a:rPr lang="es-ES" smtClean="0"/>
              <a:t>04/10/2024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08BAC-23CF-4B5D-9A7D-DB426B062E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948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A1F71-3073-4EE5-8D6C-3012238C7122}" type="datetimeFigureOut">
              <a:rPr lang="es-ES" smtClean="0"/>
              <a:t>04/10/2024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A512D-7AB1-451D-9DFC-31FF5B9DA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85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08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spcAft>
                <a:spcPts val="1200"/>
              </a:spcAft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9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spcAft>
                <a:spcPts val="1200"/>
              </a:spcAft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863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63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71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63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277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577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582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235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81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260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38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346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433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971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037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475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023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395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98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25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479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294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822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44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88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endParaRPr lang="es-ES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40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0" algn="just"/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63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/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2992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spcAft>
                <a:spcPts val="1200"/>
              </a:spcAft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99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ES" sz="1200" dirty="0">
              <a:solidFill>
                <a:prstClr val="black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A512D-7AB1-451D-9DFC-31FF5B9DAA4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21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8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4572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4517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>
            <a:off x="-36512" y="0"/>
            <a:ext cx="4572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70764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363A-607B-440D-8A29-DB66A3FA515F}" type="datetimeFigureOut">
              <a:rPr lang="es-ES" smtClean="0"/>
              <a:t>04/10/2024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C317F-AF43-4C37-8F09-410C9E5B2F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589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1" r:id="rId2"/>
    <p:sldLayoutId id="2147483692" r:id="rId3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slide" Target="slide11.xml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openxmlformats.org/officeDocument/2006/relationships/image" Target="../media/image31.png"/><Relationship Id="rId4" Type="http://schemas.openxmlformats.org/officeDocument/2006/relationships/diagramData" Target="../diagrams/data14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36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slide" Target="slide3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53.png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microsoft.com/office/2007/relationships/diagramDrawing" Target="../diagrams/drawing4.xml"/><Relationship Id="rId26" Type="http://schemas.openxmlformats.org/officeDocument/2006/relationships/diagramLayout" Target="../diagrams/layout6.xml"/><Relationship Id="rId3" Type="http://schemas.openxmlformats.org/officeDocument/2006/relationships/diagramData" Target="../diagrams/data3.xml"/><Relationship Id="rId21" Type="http://schemas.openxmlformats.org/officeDocument/2006/relationships/diagramQuickStyle" Target="../diagrams/quickStyle5.xml"/><Relationship Id="rId7" Type="http://schemas.microsoft.com/office/2007/relationships/diagramDrawing" Target="../diagrams/drawing3.xml"/><Relationship Id="rId12" Type="http://schemas.microsoft.com/office/2007/relationships/hdphoto" Target="../media/hdphoto3.wdp"/><Relationship Id="rId17" Type="http://schemas.openxmlformats.org/officeDocument/2006/relationships/diagramColors" Target="../diagrams/colors4.xml"/><Relationship Id="rId25" Type="http://schemas.openxmlformats.org/officeDocument/2006/relationships/diagramData" Target="../diagrams/data6.xml"/><Relationship Id="rId2" Type="http://schemas.openxmlformats.org/officeDocument/2006/relationships/notesSlide" Target="../notesSlides/notesSlide4.xml"/><Relationship Id="rId16" Type="http://schemas.openxmlformats.org/officeDocument/2006/relationships/diagramQuickStyle" Target="../diagrams/quickStyle4.xml"/><Relationship Id="rId20" Type="http://schemas.openxmlformats.org/officeDocument/2006/relationships/diagramLayout" Target="../diagrams/layout5.xml"/><Relationship Id="rId29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8.png"/><Relationship Id="rId24" Type="http://schemas.openxmlformats.org/officeDocument/2006/relationships/image" Target="../media/image10.png"/><Relationship Id="rId5" Type="http://schemas.openxmlformats.org/officeDocument/2006/relationships/diagramQuickStyle" Target="../diagrams/quickStyle3.xml"/><Relationship Id="rId15" Type="http://schemas.openxmlformats.org/officeDocument/2006/relationships/diagramLayout" Target="../diagrams/layout4.xml"/><Relationship Id="rId23" Type="http://schemas.microsoft.com/office/2007/relationships/diagramDrawing" Target="../diagrams/drawing5.xml"/><Relationship Id="rId28" Type="http://schemas.openxmlformats.org/officeDocument/2006/relationships/diagramColors" Target="../diagrams/colors6.xml"/><Relationship Id="rId10" Type="http://schemas.openxmlformats.org/officeDocument/2006/relationships/image" Target="../media/image7.png"/><Relationship Id="rId19" Type="http://schemas.openxmlformats.org/officeDocument/2006/relationships/diagramData" Target="../diagrams/data5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Relationship Id="rId14" Type="http://schemas.openxmlformats.org/officeDocument/2006/relationships/diagramData" Target="../diagrams/data4.xml"/><Relationship Id="rId22" Type="http://schemas.openxmlformats.org/officeDocument/2006/relationships/diagramColors" Target="../diagrams/colors5.xml"/><Relationship Id="rId27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diagramQuickStyle" Target="../diagrams/quickStyle8.xml"/><Relationship Id="rId18" Type="http://schemas.openxmlformats.org/officeDocument/2006/relationships/diagramQuickStyle" Target="../diagrams/quickStyle9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Layout" Target="../diagrams/layout8.xml"/><Relationship Id="rId17" Type="http://schemas.openxmlformats.org/officeDocument/2006/relationships/diagramLayout" Target="../diagrams/layout9.xml"/><Relationship Id="rId2" Type="http://schemas.openxmlformats.org/officeDocument/2006/relationships/notesSlide" Target="../notesSlides/notesSlide5.xml"/><Relationship Id="rId16" Type="http://schemas.openxmlformats.org/officeDocument/2006/relationships/diagramData" Target="../diagrams/data9.xml"/><Relationship Id="rId20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11" Type="http://schemas.openxmlformats.org/officeDocument/2006/relationships/diagramData" Target="../diagrams/data8.xml"/><Relationship Id="rId5" Type="http://schemas.openxmlformats.org/officeDocument/2006/relationships/diagramQuickStyle" Target="../diagrams/quickStyle7.xml"/><Relationship Id="rId15" Type="http://schemas.microsoft.com/office/2007/relationships/diagramDrawing" Target="../diagrams/drawing8.xml"/><Relationship Id="rId10" Type="http://schemas.openxmlformats.org/officeDocument/2006/relationships/image" Target="../media/image18.png"/><Relationship Id="rId19" Type="http://schemas.openxmlformats.org/officeDocument/2006/relationships/diagramColors" Target="../diagrams/colors9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7.png"/><Relationship Id="rId14" Type="http://schemas.openxmlformats.org/officeDocument/2006/relationships/diagramColors" Target="../diagrams/colors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diagramData" Target="../diagrams/data12.xml"/><Relationship Id="rId18" Type="http://schemas.openxmlformats.org/officeDocument/2006/relationships/image" Target="../media/image22.jpe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1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image" Target="../media/image29.png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8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5400000">
            <a:off x="3762515" y="-982231"/>
            <a:ext cx="1150785" cy="8677107"/>
          </a:xfrm>
          <a:prstGeom prst="rect">
            <a:avLst/>
          </a:prstGeom>
          <a:ln>
            <a:noFill/>
          </a:ln>
          <a:effectLst>
            <a:outerShdw blurRad="50800" dist="508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755576" y="2662067"/>
            <a:ext cx="7772400" cy="1470025"/>
          </a:xfrm>
        </p:spPr>
        <p:txBody>
          <a:bodyPr>
            <a:noAutofit/>
          </a:bodyPr>
          <a:lstStyle/>
          <a:p>
            <a:r>
              <a:rPr lang="es-ES" sz="2000" dirty="0"/>
              <a:t>AUTOMATIZACIÓN DE LOS PROCESOS ACADÉMICO MEDIANTE LA TECNOLOGÍA BLOCKCHAIN EN LA UNEG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441376" y="4246241"/>
            <a:ext cx="6400800" cy="168077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sz="2000" i="1" dirty="0"/>
              <a:t>Elaborado por</a:t>
            </a:r>
          </a:p>
          <a:p>
            <a:pPr marL="0" indent="0" algn="r">
              <a:buNone/>
            </a:pPr>
            <a:r>
              <a:rPr lang="es-ES" sz="2000" b="1" i="1" dirty="0">
                <a:solidFill>
                  <a:schemeClr val="accent1">
                    <a:lumMod val="50000"/>
                  </a:schemeClr>
                </a:solidFill>
              </a:rPr>
              <a:t>Hernán Javier Rivas Arias</a:t>
            </a:r>
          </a:p>
          <a:p>
            <a:pPr marL="0" indent="0" algn="r">
              <a:buNone/>
            </a:pPr>
            <a:endParaRPr lang="es-ES" sz="20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r">
              <a:buNone/>
            </a:pPr>
            <a:r>
              <a:rPr lang="es-ES" sz="2100" i="1" dirty="0"/>
              <a:t>Tutorado por</a:t>
            </a:r>
          </a:p>
          <a:p>
            <a:pPr marL="0" indent="0" algn="r">
              <a:buNone/>
            </a:pPr>
            <a:r>
              <a:rPr lang="es-ES" sz="2000" b="1" i="1" dirty="0">
                <a:solidFill>
                  <a:schemeClr val="accent1">
                    <a:lumMod val="50000"/>
                  </a:schemeClr>
                </a:solidFill>
              </a:rPr>
              <a:t>Dra. Milagros Cova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857249" y="6127392"/>
            <a:ext cx="369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Ciudad Guayana, septiembre de 2024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185C7DE-0AFB-4C9B-8943-F79B16E8BFA2}"/>
              </a:ext>
            </a:extLst>
          </p:cNvPr>
          <p:cNvGrpSpPr/>
          <p:nvPr/>
        </p:nvGrpSpPr>
        <p:grpSpPr>
          <a:xfrm>
            <a:off x="0" y="624282"/>
            <a:ext cx="9144000" cy="996167"/>
            <a:chOff x="1524000" y="624280"/>
            <a:chExt cx="9144000" cy="996166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F464AA1-651B-402C-BBBC-1CF1FB8C0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0" y="624280"/>
              <a:ext cx="1249429" cy="996166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74F8886-0BFA-4DBE-B098-52F87AB0D2C0}"/>
                </a:ext>
              </a:extLst>
            </p:cNvPr>
            <p:cNvSpPr txBox="1"/>
            <p:nvPr/>
          </p:nvSpPr>
          <p:spPr>
            <a:xfrm>
              <a:off x="1524000" y="624280"/>
              <a:ext cx="9144000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77">
                <a:defRPr/>
              </a:pPr>
              <a:r>
                <a:rPr lang="es-ES" kern="0" dirty="0">
                  <a:solidFill>
                    <a:prstClr val="black"/>
                  </a:solidFill>
                </a:rPr>
                <a:t>UNIVERSIDAD NACIONAL EXPERIMENTAL DE GUAYANA</a:t>
              </a:r>
            </a:p>
            <a:p>
              <a:pPr algn="ctr" defTabSz="914377">
                <a:defRPr/>
              </a:pPr>
              <a:r>
                <a:rPr lang="es-ES" kern="0" dirty="0">
                  <a:solidFill>
                    <a:prstClr val="black"/>
                  </a:solidFill>
                </a:rPr>
                <a:t>COORDINACIÓN GENERAL DE INVESTIGACIÓN Y POSTGRADO</a:t>
              </a:r>
            </a:p>
            <a:p>
              <a:pPr algn="ctr" defTabSz="914377">
                <a:defRPr/>
              </a:pPr>
              <a:r>
                <a:rPr lang="es-ES" kern="0" dirty="0">
                  <a:solidFill>
                    <a:prstClr val="black"/>
                  </a:solidFill>
                </a:rPr>
                <a:t>MAESTRÍA EN TECNOLOGÍA DE LA INFORMACIÓN</a:t>
              </a:r>
              <a:endParaRPr lang="es-VE" sz="1600" kern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9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13"/>
    </mc:Choice>
    <mc:Fallback xmlns="">
      <p:transition spd="slow" advTm="678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96000" y="827420"/>
            <a:ext cx="3743952" cy="369332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ES" sz="1800" b="1" dirty="0">
                <a:solidFill>
                  <a:prstClr val="black"/>
                </a:solidFill>
              </a:rPr>
              <a:t>Procedimiento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6001" y="3779750"/>
            <a:ext cx="4176000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defTabSz="914377">
              <a:spcBef>
                <a:spcPct val="0"/>
              </a:spcBef>
            </a:pPr>
            <a:r>
              <a:rPr lang="es-ES" b="1" dirty="0">
                <a:solidFill>
                  <a:prstClr val="black"/>
                </a:solidFill>
              </a:rPr>
              <a:t>Análisis de los datos</a:t>
            </a:r>
          </a:p>
          <a:p>
            <a:pPr defTabSz="914377">
              <a:spcBef>
                <a:spcPct val="0"/>
              </a:spcBef>
            </a:pPr>
            <a:endParaRPr lang="es-ES" b="1" dirty="0">
              <a:solidFill>
                <a:prstClr val="black"/>
              </a:solidFill>
            </a:endParaRPr>
          </a:p>
          <a:p>
            <a:pPr algn="just" defTabSz="914377">
              <a:spcBef>
                <a:spcPct val="0"/>
              </a:spcBef>
            </a:pPr>
            <a:r>
              <a:rPr lang="es-ES" sz="1600" dirty="0">
                <a:solidFill>
                  <a:prstClr val="black"/>
                </a:solidFill>
              </a:rPr>
              <a:t>Se realiza a través de las matrices de análisis que permiten examinar para cada objetivo específico:</a:t>
            </a:r>
          </a:p>
          <a:p>
            <a:pPr marL="285750" indent="-285750" algn="just" defTabSz="914377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Variables y sus dimensiones o categorías</a:t>
            </a:r>
          </a:p>
          <a:p>
            <a:pPr marL="285750" indent="-285750" algn="just" defTabSz="914377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Identificando relaciones y sus consecuencias</a:t>
            </a:r>
          </a:p>
          <a:p>
            <a:pPr marL="285750" indent="-285750" algn="just" defTabSz="914377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Observando patrones y tendencias</a:t>
            </a:r>
          </a:p>
          <a:p>
            <a:pPr marL="285750" indent="-285750" algn="just" defTabSz="914377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Considerando el ambiente universitario</a:t>
            </a:r>
          </a:p>
          <a:p>
            <a:pPr marL="285750" indent="-285750" algn="just" defTabSz="914377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Mejorando la comprensión general</a:t>
            </a:r>
          </a:p>
          <a:p>
            <a:pPr marL="285750" indent="-285750" algn="just" defTabSz="914377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Estructurando la información requerida</a:t>
            </a:r>
          </a:p>
        </p:txBody>
      </p:sp>
      <p:sp>
        <p:nvSpPr>
          <p:cNvPr id="11" name="Diagrama de flujo: almacenamiento interno 10">
            <a:hlinkClick r:id="rId3" action="ppaction://hlinksldjump"/>
            <a:extLst>
              <a:ext uri="{FF2B5EF4-FFF2-40B4-BE49-F238E27FC236}">
                <a16:creationId xmlns:a16="http://schemas.microsoft.com/office/drawing/2014/main" id="{568AD6AE-404F-F363-3987-88AE9C165DB7}"/>
              </a:ext>
            </a:extLst>
          </p:cNvPr>
          <p:cNvSpPr/>
          <p:nvPr/>
        </p:nvSpPr>
        <p:spPr>
          <a:xfrm>
            <a:off x="5891264" y="4653136"/>
            <a:ext cx="2376264" cy="1368152"/>
          </a:xfrm>
          <a:prstGeom prst="flowChartInternalStorag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prstClr val="black"/>
                </a:solidFill>
              </a:rPr>
              <a:t>Ver la matriz de codificación 👀</a:t>
            </a:r>
          </a:p>
        </p:txBody>
      </p:sp>
      <p:sp>
        <p:nvSpPr>
          <p:cNvPr id="5" name="2 Título">
            <a:extLst>
              <a:ext uri="{FF2B5EF4-FFF2-40B4-BE49-F238E27FC236}">
                <a16:creationId xmlns:a16="http://schemas.microsoft.com/office/drawing/2014/main" id="{FA22B274-28CD-FAC0-52B2-39FB612402C4}"/>
              </a:ext>
            </a:extLst>
          </p:cNvPr>
          <p:cNvSpPr txBox="1">
            <a:spLocks/>
          </p:cNvSpPr>
          <p:nvPr/>
        </p:nvSpPr>
        <p:spPr>
          <a:xfrm>
            <a:off x="35743" y="44624"/>
            <a:ext cx="5040313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Marco Metodológico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C3929F8-7771-B5D2-8343-FBDF6A76E689}"/>
              </a:ext>
            </a:extLst>
          </p:cNvPr>
          <p:cNvGrpSpPr/>
          <p:nvPr/>
        </p:nvGrpSpPr>
        <p:grpSpPr>
          <a:xfrm>
            <a:off x="2241116" y="1012086"/>
            <a:ext cx="6096000" cy="2427371"/>
            <a:chOff x="2241116" y="1012086"/>
            <a:chExt cx="6096000" cy="2427371"/>
          </a:xfrm>
        </p:grpSpPr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C23479DF-C110-4F26-B2E6-EBE778FFC6C4}"/>
                </a:ext>
              </a:extLst>
            </p:cNvPr>
            <p:cNvGraphicFramePr/>
            <p:nvPr/>
          </p:nvGraphicFramePr>
          <p:xfrm>
            <a:off x="2241116" y="1012086"/>
            <a:ext cx="6096000" cy="24273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558968" y="1258676"/>
              <a:ext cx="623475" cy="7200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779" y="2120700"/>
              <a:ext cx="1002889" cy="101010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87597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889E5B12-0660-17F1-D49B-FB3AE8ED5507}"/>
              </a:ext>
            </a:extLst>
          </p:cNvPr>
          <p:cNvSpPr>
            <a:spLocks noGrp="1" noChangeAspect="1"/>
          </p:cNvSpPr>
          <p:nvPr>
            <p:ph type="title" idx="4294967295"/>
          </p:nvPr>
        </p:nvSpPr>
        <p:spPr>
          <a:xfrm>
            <a:off x="5075808" y="148570"/>
            <a:ext cx="4032696" cy="400110"/>
          </a:xfrm>
          <a:noFill/>
          <a:ln w="25400" cap="flat" cmpd="sng" algn="ctr">
            <a:noFill/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r" defTabSz="914400"/>
            <a:r>
              <a:rPr lang="es-US" sz="2000" b="1" dirty="0">
                <a:ln w="18415" cmpd="sng">
                  <a:noFill/>
                  <a:prstDash val="solid"/>
                </a:ln>
                <a:latin typeface="+mn-lt"/>
                <a:ea typeface="+mn-ea"/>
                <a:cs typeface="+mn-cs"/>
              </a:rPr>
              <a:t>Matriz de Codificación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54EA27B-0EC0-08FF-E27A-D3811DC0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4704"/>
            <a:ext cx="9108504" cy="5678975"/>
          </a:xfrm>
          <a:prstGeom prst="rect">
            <a:avLst/>
          </a:prstGeom>
        </p:spPr>
      </p:pic>
      <p:sp>
        <p:nvSpPr>
          <p:cNvPr id="2" name="5 Título">
            <a:extLst>
              <a:ext uri="{FF2B5EF4-FFF2-40B4-BE49-F238E27FC236}">
                <a16:creationId xmlns:a16="http://schemas.microsoft.com/office/drawing/2014/main" id="{E89D6D26-8A74-69DD-EDEF-124D22E8B716}"/>
              </a:ext>
            </a:extLst>
          </p:cNvPr>
          <p:cNvSpPr txBox="1">
            <a:spLocks/>
          </p:cNvSpPr>
          <p:nvPr/>
        </p:nvSpPr>
        <p:spPr>
          <a:xfrm>
            <a:off x="35496" y="25460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Marco Teórico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32A3AA-55EF-B7A6-DDE4-DF14FE9DC1D1}"/>
              </a:ext>
            </a:extLst>
          </p:cNvPr>
          <p:cNvSpPr txBox="1"/>
          <p:nvPr/>
        </p:nvSpPr>
        <p:spPr>
          <a:xfrm>
            <a:off x="35496" y="692696"/>
            <a:ext cx="316835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4414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70FB2D-4256-3E95-DCED-773F06991564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602038E-9668-928B-B5C7-EC8C7DB20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73" y="836712"/>
            <a:ext cx="8361391" cy="57510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EE74287-7168-6F46-CAA7-A34B36D9EA45}"/>
              </a:ext>
            </a:extLst>
          </p:cNvPr>
          <p:cNvSpPr txBox="1"/>
          <p:nvPr/>
        </p:nvSpPr>
        <p:spPr>
          <a:xfrm>
            <a:off x="6977761" y="858198"/>
            <a:ext cx="1842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Referentes</a:t>
            </a:r>
            <a:endParaRPr lang="es-ES" sz="1800" u="sng" dirty="0"/>
          </a:p>
        </p:txBody>
      </p:sp>
    </p:spTree>
    <p:extLst>
      <p:ext uri="{BB962C8B-B14F-4D97-AF65-F5344CB8AC3E}">
        <p14:creationId xmlns:p14="http://schemas.microsoft.com/office/powerpoint/2010/main" val="251373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975760-6859-9589-84B1-BBD5BF75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0" y="1730696"/>
            <a:ext cx="8309928" cy="42905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C7B33E-2A8A-12C8-5BC8-E5EE9D934EDA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7FED7CA-0891-25E5-C10C-EA0F12619010}"/>
              </a:ext>
            </a:extLst>
          </p:cNvPr>
          <p:cNvSpPr txBox="1"/>
          <p:nvPr/>
        </p:nvSpPr>
        <p:spPr>
          <a:xfrm>
            <a:off x="7193785" y="569866"/>
            <a:ext cx="1842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Referentes</a:t>
            </a:r>
            <a:endParaRPr lang="es-ES" sz="1800" u="sng" dirty="0"/>
          </a:p>
        </p:txBody>
      </p:sp>
    </p:spTree>
    <p:extLst>
      <p:ext uri="{BB962C8B-B14F-4D97-AF65-F5344CB8AC3E}">
        <p14:creationId xmlns:p14="http://schemas.microsoft.com/office/powerpoint/2010/main" val="300674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46525D-6358-C1EA-5283-10EDCC82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" y="2060848"/>
            <a:ext cx="8955888" cy="3528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BC72EE-224C-FC83-5B1B-4BA905DAD898}"/>
              </a:ext>
            </a:extLst>
          </p:cNvPr>
          <p:cNvSpPr txBox="1"/>
          <p:nvPr/>
        </p:nvSpPr>
        <p:spPr>
          <a:xfrm>
            <a:off x="539552" y="1412776"/>
            <a:ext cx="79248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 i="1" dirty="0"/>
              <a:t>Matriz de códigos por citas incluyendo todos los documentos.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B58D3F-F6F9-F478-C7E0-1672B3301488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4CFC8F-F6EA-9501-6D8A-D336F47F9E35}"/>
              </a:ext>
            </a:extLst>
          </p:cNvPr>
          <p:cNvSpPr txBox="1"/>
          <p:nvPr/>
        </p:nvSpPr>
        <p:spPr>
          <a:xfrm>
            <a:off x="7193785" y="569866"/>
            <a:ext cx="1842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Referentes</a:t>
            </a:r>
            <a:endParaRPr lang="es-ES" sz="1800" u="sng" dirty="0"/>
          </a:p>
        </p:txBody>
      </p:sp>
    </p:spTree>
    <p:extLst>
      <p:ext uri="{BB962C8B-B14F-4D97-AF65-F5344CB8AC3E}">
        <p14:creationId xmlns:p14="http://schemas.microsoft.com/office/powerpoint/2010/main" val="3025514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86042BD2-3BB0-CFC1-C894-52D8BDC740D4}"/>
              </a:ext>
            </a:extLst>
          </p:cNvPr>
          <p:cNvGraphicFramePr/>
          <p:nvPr/>
        </p:nvGraphicFramePr>
        <p:xfrm>
          <a:off x="323528" y="1031550"/>
          <a:ext cx="8064896" cy="542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ACDA32B-4FE5-08A9-7695-6C425185178F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0498243-B555-47C8-31F8-BF6DE2706432}"/>
              </a:ext>
            </a:extLst>
          </p:cNvPr>
          <p:cNvSpPr txBox="1"/>
          <p:nvPr/>
        </p:nvSpPr>
        <p:spPr>
          <a:xfrm>
            <a:off x="7193785" y="569866"/>
            <a:ext cx="1842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Referentes</a:t>
            </a:r>
            <a:endParaRPr lang="es-ES" sz="1800" u="sng" dirty="0"/>
          </a:p>
        </p:txBody>
      </p:sp>
    </p:spTree>
    <p:extLst>
      <p:ext uri="{BB962C8B-B14F-4D97-AF65-F5344CB8AC3E}">
        <p14:creationId xmlns:p14="http://schemas.microsoft.com/office/powerpoint/2010/main" val="363989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 txBox="1">
            <a:spLocks/>
          </p:cNvSpPr>
          <p:nvPr/>
        </p:nvSpPr>
        <p:spPr>
          <a:xfrm>
            <a:off x="0" y="46646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Análisis de Resultados</a:t>
            </a:r>
            <a:endParaRPr lang="es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5E2D92E-6E6D-D3CA-BF4E-04C29F52C1F9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B957F34-938C-3C27-2097-E4B64C503839}"/>
              </a:ext>
            </a:extLst>
          </p:cNvPr>
          <p:cNvGraphicFramePr>
            <a:graphicFrameLocks noGrp="1"/>
          </p:cNvGraphicFramePr>
          <p:nvPr/>
        </p:nvGraphicFramePr>
        <p:xfrm>
          <a:off x="0" y="739447"/>
          <a:ext cx="9144000" cy="607392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83768">
                  <a:extLst>
                    <a:ext uri="{9D8B030D-6E8A-4147-A177-3AD203B41FA5}">
                      <a16:colId xmlns:a16="http://schemas.microsoft.com/office/drawing/2014/main" val="72759114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02077882"/>
                    </a:ext>
                  </a:extLst>
                </a:gridCol>
                <a:gridCol w="3851920">
                  <a:extLst>
                    <a:ext uri="{9D8B030D-6E8A-4147-A177-3AD203B41FA5}">
                      <a16:colId xmlns:a16="http://schemas.microsoft.com/office/drawing/2014/main" val="1994185174"/>
                    </a:ext>
                  </a:extLst>
                </a:gridCol>
              </a:tblGrid>
              <a:tr h="380230">
                <a:tc>
                  <a:txBody>
                    <a:bodyPr/>
                    <a:lstStyle/>
                    <a:p>
                      <a:r>
                        <a:rPr lang="es-US" sz="1600" b="1" dirty="0"/>
                        <a:t>Marco Legal</a:t>
                      </a:r>
                      <a:endParaRPr lang="es-US" sz="1600" dirty="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US" sz="1600" b="1" dirty="0"/>
                        <a:t>Aspectos Relevantes</a:t>
                      </a:r>
                      <a:endParaRPr lang="es-US" sz="1600" dirty="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US" sz="1600" b="1" dirty="0"/>
                        <a:t>Implicaciones para Blockchain</a:t>
                      </a:r>
                      <a:endParaRPr lang="es-US" sz="1600" dirty="0"/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3848085644"/>
                  </a:ext>
                </a:extLst>
              </a:tr>
              <a:tr h="1035694">
                <a:tc>
                  <a:txBody>
                    <a:bodyPr/>
                    <a:lstStyle/>
                    <a:p>
                      <a:r>
                        <a:rPr lang="es-ES" sz="1600" b="1"/>
                        <a:t>Constitución de la República Bolivariana de Venezuela</a:t>
                      </a:r>
                      <a:endParaRPr lang="es-ES" sz="160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Artículo 108: Incorporación de nuevas tecnologías. Artículo 110: Interés público de la ciencia y tecnología.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Establece la base constitucional para la adopción de tecnologías innovadoras como blockchain en la educación.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1950816333"/>
                  </a:ext>
                </a:extLst>
              </a:tr>
              <a:tr h="707961">
                <a:tc>
                  <a:txBody>
                    <a:bodyPr/>
                    <a:lstStyle/>
                    <a:p>
                      <a:r>
                        <a:rPr lang="es-ES" sz="1600" b="1"/>
                        <a:t>Ley Orgánica de Ciencia, Tecnología e Innovación (LOCTI)</a:t>
                      </a:r>
                      <a:endParaRPr lang="es-ES" sz="160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Promueve la investigación y el desarrollo en áreas prioritarias, incluidas las TIC.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Facilita la investigación y el desarrollo de aplicaciones blockchain en el ámbito educativo.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715230508"/>
                  </a:ext>
                </a:extLst>
              </a:tr>
              <a:tr h="707961">
                <a:tc>
                  <a:txBody>
                    <a:bodyPr/>
                    <a:lstStyle/>
                    <a:p>
                      <a:r>
                        <a:rPr lang="es-ES" sz="1600" b="1"/>
                        <a:t>Plan Nacional de Ciencia, Tecnología e Innovación (PNCTI)</a:t>
                      </a:r>
                      <a:endParaRPr lang="es-ES" sz="160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Destaca la importancia de las TICs.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Establece un marco estratégico que puede apoyar la adopción de blockchain.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179377612"/>
                  </a:ext>
                </a:extLst>
              </a:tr>
              <a:tr h="1035694">
                <a:tc>
                  <a:txBody>
                    <a:bodyPr/>
                    <a:lstStyle/>
                    <a:p>
                      <a:r>
                        <a:rPr lang="es-US" sz="1600" b="1"/>
                        <a:t>Plan de la Patria</a:t>
                      </a:r>
                      <a:endParaRPr lang="es-US" sz="160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Reconoce la importancia de la ciencia, tecnología e innovación.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Promueve la transferencia tecnológica y la innovación, lo que alinea con el desarrollo de soluciones basadas en blockchain.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823166664"/>
                  </a:ext>
                </a:extLst>
              </a:tr>
              <a:tr h="1199559">
                <a:tc>
                  <a:txBody>
                    <a:bodyPr/>
                    <a:lstStyle/>
                    <a:p>
                      <a:r>
                        <a:rPr lang="es-US" sz="1600" b="1"/>
                        <a:t>Superintendencia de Criptoactivos</a:t>
                      </a:r>
                      <a:endParaRPr lang="es-US" sz="160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Reconoce blockchain como tecnología subyacente de contabilidad distribuida.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Brinda un marco regulatorio para las criptomonedas, lo que puede facilitar la adopción de blockchain en diversos sectores, incluyendo la educación.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3568225112"/>
                  </a:ext>
                </a:extLst>
              </a:tr>
              <a:tr h="871828">
                <a:tc>
                  <a:txBody>
                    <a:bodyPr/>
                    <a:lstStyle/>
                    <a:p>
                      <a:r>
                        <a:rPr lang="es-US" sz="1600" b="1"/>
                        <a:t>Ley de Infogobierno</a:t>
                      </a:r>
                      <a:endParaRPr lang="es-US" sz="1600"/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Promueve el uso de las </a:t>
                      </a:r>
                      <a:r>
                        <a:rPr lang="es-ES" sz="1600" dirty="0" err="1"/>
                        <a:t>TICs</a:t>
                      </a:r>
                      <a:r>
                        <a:rPr lang="es-ES" sz="1600" dirty="0"/>
                        <a:t> para fortalecer y modernizar el proceso educativo.</a:t>
                      </a:r>
                    </a:p>
                  </a:txBody>
                  <a:tcPr marL="43941" marR="43941" marT="21971" marB="21971"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Establece un marco legal para la adopción de tecnologías como blockchain en la gestión pública y educativa.</a:t>
                      </a:r>
                    </a:p>
                  </a:txBody>
                  <a:tcPr marL="43941" marR="43941" marT="21971" marB="21971" anchor="ctr"/>
                </a:tc>
                <a:extLst>
                  <a:ext uri="{0D108BD9-81ED-4DB2-BD59-A6C34878D82A}">
                    <a16:rowId xmlns:a16="http://schemas.microsoft.com/office/drawing/2014/main" val="283027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0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AB88DC06-297A-4E34-79CE-B92A8DE2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883" y="1124744"/>
            <a:ext cx="3272581" cy="1833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C3DE41-2A1B-9527-DE8F-7C55EF9AD079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71FF05-E32A-316F-6DB1-BF990D21B2EC}"/>
              </a:ext>
            </a:extLst>
          </p:cNvPr>
          <p:cNvSpPr txBox="1"/>
          <p:nvPr/>
        </p:nvSpPr>
        <p:spPr>
          <a:xfrm>
            <a:off x="4969372" y="620688"/>
            <a:ext cx="40671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i="1" dirty="0"/>
              <a:t>Costo asociado a la implementación de la TBC </a:t>
            </a:r>
            <a:endParaRPr lang="es-US" sz="1600" i="1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3EC7EA7-9659-3EFF-18C9-15282673E2CC}"/>
              </a:ext>
            </a:extLst>
          </p:cNvPr>
          <p:cNvGraphicFramePr/>
          <p:nvPr/>
        </p:nvGraphicFramePr>
        <p:xfrm>
          <a:off x="143248" y="2864632"/>
          <a:ext cx="8605216" cy="394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403F2AD5-2CDB-7531-C8C7-30E4CF82A684}"/>
              </a:ext>
            </a:extLst>
          </p:cNvPr>
          <p:cNvSpPr txBox="1"/>
          <p:nvPr/>
        </p:nvSpPr>
        <p:spPr>
          <a:xfrm>
            <a:off x="378272" y="1481921"/>
            <a:ext cx="4032448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8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Estructura de Desglose de Trabajo </a:t>
            </a:r>
            <a:r>
              <a:rPr lang="es-E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s-E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EDT) para el proyecto de implantar la TBC en la UNEG</a:t>
            </a:r>
            <a:endParaRPr lang="es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95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FC3DE41-2A1B-9527-DE8F-7C55EF9AD079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Aplicabilidad en el campo académico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3C8748-F905-50C4-2B91-B22A548DD63C}"/>
              </a:ext>
            </a:extLst>
          </p:cNvPr>
          <p:cNvSpPr txBox="1"/>
          <p:nvPr/>
        </p:nvSpPr>
        <p:spPr>
          <a:xfrm>
            <a:off x="7193785" y="569866"/>
            <a:ext cx="1842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Costos</a:t>
            </a:r>
            <a:endParaRPr lang="es-ES" sz="1800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804A15-1F4F-F749-93F6-3457121C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338552" cy="5127236"/>
          </a:xfrm>
          <a:prstGeom prst="round2DiagRect">
            <a:avLst>
              <a:gd name="adj1" fmla="val 0"/>
              <a:gd name="adj2" fmla="val 18082"/>
            </a:avLst>
          </a:prstGeom>
          <a:solidFill>
            <a:schemeClr val="bg1">
              <a:lumMod val="95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671FF05-E32A-316F-6DB1-BF990D21B2EC}"/>
              </a:ext>
            </a:extLst>
          </p:cNvPr>
          <p:cNvSpPr txBox="1"/>
          <p:nvPr/>
        </p:nvSpPr>
        <p:spPr>
          <a:xfrm>
            <a:off x="471846" y="908720"/>
            <a:ext cx="7546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/>
              <a:t>Propuesta de un presupuesto de implementación de la TBC en base a la EDT</a:t>
            </a:r>
            <a:endParaRPr lang="es-US" i="1" dirty="0"/>
          </a:p>
        </p:txBody>
      </p:sp>
    </p:spTree>
    <p:extLst>
      <p:ext uri="{BB962C8B-B14F-4D97-AF65-F5344CB8AC3E}">
        <p14:creationId xmlns:p14="http://schemas.microsoft.com/office/powerpoint/2010/main" val="651270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17838F-7385-D6DC-6DE3-5F881BC9B69B}"/>
              </a:ext>
            </a:extLst>
          </p:cNvPr>
          <p:cNvSpPr txBox="1"/>
          <p:nvPr/>
        </p:nvSpPr>
        <p:spPr>
          <a:xfrm>
            <a:off x="323527" y="2204564"/>
            <a:ext cx="414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i="1" dirty="0"/>
              <a:t>Matriz de análisis de los proceso académicos bajo el enfoque </a:t>
            </a:r>
            <a:r>
              <a:rPr lang="es-ES" sz="1600" b="1" i="1" dirty="0"/>
              <a:t>organizacional</a:t>
            </a:r>
            <a:endParaRPr lang="es-US" sz="1600" b="1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5C367C-54C7-7FCB-87A1-15FEB9B3548E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Caracterización de la automatización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476A983-FB91-B450-DC61-F6AAA86A14C8}"/>
              </a:ext>
            </a:extLst>
          </p:cNvPr>
          <p:cNvGraphicFramePr>
            <a:graphicFrameLocks noGrp="1"/>
          </p:cNvGraphicFramePr>
          <p:nvPr/>
        </p:nvGraphicFramePr>
        <p:xfrm>
          <a:off x="323527" y="2860045"/>
          <a:ext cx="8496945" cy="3886583"/>
        </p:xfrm>
        <a:graphic>
          <a:graphicData uri="http://schemas.openxmlformats.org/drawingml/2006/table">
            <a:tbl>
              <a:tblPr firstRow="1" firstCol="1" bandRow="1">
                <a:tableStyleId>{85BE263C-DBD7-4A20-BB59-AAB30ACAA65A}</a:tableStyleId>
              </a:tblPr>
              <a:tblGrid>
                <a:gridCol w="2584017">
                  <a:extLst>
                    <a:ext uri="{9D8B030D-6E8A-4147-A177-3AD203B41FA5}">
                      <a16:colId xmlns:a16="http://schemas.microsoft.com/office/drawing/2014/main" val="3388682206"/>
                    </a:ext>
                  </a:extLst>
                </a:gridCol>
                <a:gridCol w="3513851">
                  <a:extLst>
                    <a:ext uri="{9D8B030D-6E8A-4147-A177-3AD203B41FA5}">
                      <a16:colId xmlns:a16="http://schemas.microsoft.com/office/drawing/2014/main" val="3052476295"/>
                    </a:ext>
                  </a:extLst>
                </a:gridCol>
                <a:gridCol w="2399077">
                  <a:extLst>
                    <a:ext uri="{9D8B030D-6E8A-4147-A177-3AD203B41FA5}">
                      <a16:colId xmlns:a16="http://schemas.microsoft.com/office/drawing/2014/main" val="3369727943"/>
                    </a:ext>
                  </a:extLst>
                </a:gridCol>
              </a:tblGrid>
              <a:tr h="30810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Proceso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Funciones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Adscripción UNEG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76948"/>
                  </a:ext>
                </a:extLst>
              </a:tr>
              <a:tr h="9979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Inscripción y admisión de estudiantes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Automatización de formularios de solicitud, verificación de requisitos, asignación de cursos, generación de horarios.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VE" sz="1600" dirty="0">
                          <a:effectLst/>
                        </a:rPr>
                        <a:t>Coord. de Admisión y Control de Estudios</a:t>
                      </a:r>
                      <a:endParaRPr lang="es-US" sz="16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VE" sz="1600" dirty="0">
                          <a:effectLst/>
                        </a:rPr>
                        <a:t>Coord. de Finanzas</a:t>
                      </a:r>
                      <a:endParaRPr lang="es-US" sz="1600" dirty="0">
                        <a:effectLst/>
                      </a:endParaRPr>
                    </a:p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VE" sz="1600" dirty="0">
                          <a:effectLst/>
                        </a:rPr>
                        <a:t>Proyectos de Carrera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0349"/>
                  </a:ext>
                </a:extLst>
              </a:tr>
              <a:tr h="9979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>
                          <a:effectLst/>
                        </a:rPr>
                        <a:t>Gestión de matrículas</a:t>
                      </a:r>
                      <a:endParaRPr lang="es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Automatización de pagos, registro de cursos, generación de recibos y control de asistencia.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403"/>
                  </a:ext>
                </a:extLst>
              </a:tr>
              <a:tr h="134282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Evaluación académica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Automatización del registro de calificaciones, generación de informes de notas, envío de notificaciones a estudiantes y profesores.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4072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22ED814-275E-9D2F-F0D8-DCBF4B6F827A}"/>
              </a:ext>
            </a:extLst>
          </p:cNvPr>
          <p:cNvSpPr txBox="1"/>
          <p:nvPr/>
        </p:nvSpPr>
        <p:spPr>
          <a:xfrm>
            <a:off x="323527" y="848606"/>
            <a:ext cx="3888433" cy="10772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/>
              <a:t>Un </a:t>
            </a:r>
            <a:r>
              <a:rPr lang="es-ES" sz="1600" b="1" dirty="0"/>
              <a:t>proceso académico </a:t>
            </a:r>
            <a:r>
              <a:rPr lang="es-ES" sz="1600" dirty="0"/>
              <a:t>es una secuencia de actividades relacionadas, que tienen un fin educativo, el cual puede ser de carácter administrativo, docente o de investigación.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FB036C-DA6A-6284-1D70-0DE5125B6DEA}"/>
              </a:ext>
            </a:extLst>
          </p:cNvPr>
          <p:cNvSpPr txBox="1"/>
          <p:nvPr/>
        </p:nvSpPr>
        <p:spPr>
          <a:xfrm>
            <a:off x="5508105" y="548680"/>
            <a:ext cx="3096342" cy="2092881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u="sng" dirty="0"/>
              <a:t>La identificación de procesos:</a:t>
            </a:r>
          </a:p>
          <a:p>
            <a:endParaRPr lang="es-ES" sz="1800" u="sng" dirty="0"/>
          </a:p>
          <a:p>
            <a:r>
              <a:rPr lang="es-ES" sz="1600" dirty="0"/>
              <a:t>Se analiza desde tres enfoques complementarios: </a:t>
            </a:r>
          </a:p>
          <a:p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 Organizacional,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 Tecnológico 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el Pedagógico</a:t>
            </a:r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275273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0232" y="548681"/>
            <a:ext cx="1944216" cy="972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003637138"/>
              </p:ext>
            </p:extLst>
          </p:nvPr>
        </p:nvGraphicFramePr>
        <p:xfrm>
          <a:off x="395536" y="908720"/>
          <a:ext cx="3888432" cy="219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5496" y="25460"/>
            <a:ext cx="5040000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Planteamiento</a:t>
            </a:r>
          </a:p>
        </p:txBody>
      </p:sp>
      <p:graphicFrame>
        <p:nvGraphicFramePr>
          <p:cNvPr id="12" name="11 Diagrama"/>
          <p:cNvGraphicFramePr/>
          <p:nvPr>
            <p:extLst>
              <p:ext uri="{D42A27DB-BD31-4B8C-83A1-F6EECF244321}">
                <p14:modId xmlns:p14="http://schemas.microsoft.com/office/powerpoint/2010/main" val="1765917250"/>
              </p:ext>
            </p:extLst>
          </p:nvPr>
        </p:nvGraphicFramePr>
        <p:xfrm>
          <a:off x="4860032" y="1772816"/>
          <a:ext cx="410445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8" name="Imagen 7">
            <a:hlinkClick r:id="rId15" action="ppaction://hlinksldjump"/>
            <a:extLst>
              <a:ext uri="{FF2B5EF4-FFF2-40B4-BE49-F238E27FC236}">
                <a16:creationId xmlns:a16="http://schemas.microsoft.com/office/drawing/2014/main" id="{47BF7E67-30A5-954C-2A91-592032B94D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4289" y="3466168"/>
            <a:ext cx="3590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6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894268-0C5E-6C54-45B8-14591D3DD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3" y="956111"/>
            <a:ext cx="3384376" cy="1896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17838F-7385-D6DC-6DE3-5F881BC9B69B}"/>
              </a:ext>
            </a:extLst>
          </p:cNvPr>
          <p:cNvSpPr txBox="1"/>
          <p:nvPr/>
        </p:nvSpPr>
        <p:spPr>
          <a:xfrm>
            <a:off x="251520" y="2197455"/>
            <a:ext cx="414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i="1" dirty="0"/>
              <a:t>Matriz de análisis de los procesos académicos bajo el enfoque </a:t>
            </a:r>
            <a:r>
              <a:rPr lang="es-ES" sz="1600" b="1" i="1" dirty="0"/>
              <a:t>tecnológico</a:t>
            </a:r>
            <a:endParaRPr lang="es-US" sz="1600" b="1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5C367C-54C7-7FCB-87A1-15FEB9B3548E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Caracterización de la automatización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20D31E-9612-E36C-4409-E3E656308A5C}"/>
              </a:ext>
            </a:extLst>
          </p:cNvPr>
          <p:cNvSpPr txBox="1"/>
          <p:nvPr/>
        </p:nvSpPr>
        <p:spPr>
          <a:xfrm>
            <a:off x="5652120" y="594406"/>
            <a:ext cx="2952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1600" u="sng" dirty="0"/>
              <a:t>Identificación de procesos</a:t>
            </a:r>
            <a:endParaRPr lang="es-ES" sz="1800" u="sng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476A983-FB91-B450-DC61-F6AAA86A14C8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2852936"/>
          <a:ext cx="8280919" cy="3666569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518321">
                  <a:extLst>
                    <a:ext uri="{9D8B030D-6E8A-4147-A177-3AD203B41FA5}">
                      <a16:colId xmlns:a16="http://schemas.microsoft.com/office/drawing/2014/main" val="3388682206"/>
                    </a:ext>
                  </a:extLst>
                </a:gridCol>
                <a:gridCol w="3424515">
                  <a:extLst>
                    <a:ext uri="{9D8B030D-6E8A-4147-A177-3AD203B41FA5}">
                      <a16:colId xmlns:a16="http://schemas.microsoft.com/office/drawing/2014/main" val="3052476295"/>
                    </a:ext>
                  </a:extLst>
                </a:gridCol>
                <a:gridCol w="2338083">
                  <a:extLst>
                    <a:ext uri="{9D8B030D-6E8A-4147-A177-3AD203B41FA5}">
                      <a16:colId xmlns:a16="http://schemas.microsoft.com/office/drawing/2014/main" val="3369727943"/>
                    </a:ext>
                  </a:extLst>
                </a:gridCol>
              </a:tblGrid>
              <a:tr h="308102">
                <a:tc>
                  <a:txBody>
                    <a:bodyPr/>
                    <a:lstStyle/>
                    <a:p>
                      <a:pPr marL="0" marR="0" indent="0" algn="l" defTabSz="914377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b="1" kern="1200" dirty="0">
                          <a:solidFill>
                            <a:schemeClr val="lt1"/>
                          </a:solidFill>
                          <a:effectLst/>
                        </a:rPr>
                        <a:t>Proceso</a:t>
                      </a:r>
                      <a:endParaRPr lang="es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377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b="1" kern="1200" dirty="0">
                          <a:solidFill>
                            <a:schemeClr val="lt1"/>
                          </a:solidFill>
                          <a:effectLst/>
                        </a:rPr>
                        <a:t>Funciones</a:t>
                      </a:r>
                      <a:endParaRPr lang="es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377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b="1" kern="1200" dirty="0">
                          <a:solidFill>
                            <a:schemeClr val="lt1"/>
                          </a:solidFill>
                          <a:effectLst/>
                        </a:rPr>
                        <a:t>Adscripción UNEG</a:t>
                      </a:r>
                      <a:endParaRPr lang="es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776948"/>
                  </a:ext>
                </a:extLst>
              </a:tr>
              <a:tr h="9979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Enseñanza y aprendizaje en línea</a:t>
                      </a:r>
                      <a:endParaRPr lang="es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entrega de materiales de curso, la realización de evaluaciones y la comunicación con los estudiantes.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Coord. de Informática y Estadística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Proyectos de Carrera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Programas de Investigación y Desarrollo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0349"/>
                  </a:ext>
                </a:extLst>
              </a:tr>
              <a:tr h="9979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solidFill>
                            <a:schemeClr val="bg1"/>
                          </a:solidFill>
                          <a:effectLst/>
                        </a:rPr>
                        <a:t>Colaboración y comunicación virtual</a:t>
                      </a:r>
                      <a:endParaRPr lang="es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gestión de proyectos, la comunicación en equipo y la programación de reuniones.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403"/>
                  </a:ext>
                </a:extLst>
              </a:tr>
              <a:tr h="134282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Gestión de información y estadísticas</a:t>
                      </a:r>
                      <a:endParaRPr lang="es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gestión de datos de estudiantes, profesores y cursos, así como la generación de informes y estadísticas.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4072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67D10BE9-48DB-3FE8-05BD-36760D536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956111"/>
            <a:ext cx="2550539" cy="1065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01854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17838F-7385-D6DC-6DE3-5F881BC9B69B}"/>
              </a:ext>
            </a:extLst>
          </p:cNvPr>
          <p:cNvSpPr txBox="1"/>
          <p:nvPr/>
        </p:nvSpPr>
        <p:spPr>
          <a:xfrm>
            <a:off x="323528" y="908420"/>
            <a:ext cx="414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i="1" dirty="0"/>
              <a:t>Matriz de análisis de los procesos académicos bajo el enfoque </a:t>
            </a:r>
            <a:r>
              <a:rPr lang="es-ES" sz="1600" b="1" i="1" dirty="0"/>
              <a:t>pedagógico</a:t>
            </a:r>
            <a:endParaRPr lang="es-US" sz="1600" b="1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95C367C-54C7-7FCB-87A1-15FEB9B3548E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Caracterización de la automatización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20D31E-9612-E36C-4409-E3E656308A5C}"/>
              </a:ext>
            </a:extLst>
          </p:cNvPr>
          <p:cNvSpPr txBox="1"/>
          <p:nvPr/>
        </p:nvSpPr>
        <p:spPr>
          <a:xfrm>
            <a:off x="5652121" y="569866"/>
            <a:ext cx="33843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Identificación de procesos</a:t>
            </a:r>
            <a:endParaRPr lang="es-ES" sz="1800" u="sng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476A983-FB91-B450-DC61-F6AAA86A14C8}"/>
              </a:ext>
            </a:extLst>
          </p:cNvPr>
          <p:cNvGraphicFramePr>
            <a:graphicFrameLocks noGrp="1"/>
          </p:cNvGraphicFramePr>
          <p:nvPr/>
        </p:nvGraphicFramePr>
        <p:xfrm>
          <a:off x="431540" y="1563901"/>
          <a:ext cx="8280919" cy="5033451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052228">
                  <a:extLst>
                    <a:ext uri="{9D8B030D-6E8A-4147-A177-3AD203B41FA5}">
                      <a16:colId xmlns:a16="http://schemas.microsoft.com/office/drawing/2014/main" val="3388682206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052476295"/>
                    </a:ext>
                  </a:extLst>
                </a:gridCol>
                <a:gridCol w="2412267">
                  <a:extLst>
                    <a:ext uri="{9D8B030D-6E8A-4147-A177-3AD203B41FA5}">
                      <a16:colId xmlns:a16="http://schemas.microsoft.com/office/drawing/2014/main" val="3369727943"/>
                    </a:ext>
                  </a:extLst>
                </a:gridCol>
              </a:tblGrid>
              <a:tr h="308102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Proceso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>
                          <a:effectLst/>
                        </a:rPr>
                        <a:t>Funciones</a:t>
                      </a:r>
                      <a:endParaRPr lang="es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</a:pPr>
                      <a:r>
                        <a:rPr lang="es-VE" sz="1600">
                          <a:effectLst/>
                        </a:rPr>
                        <a:t>Adscripción UNEG</a:t>
                      </a:r>
                      <a:endParaRPr lang="es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776948"/>
                  </a:ext>
                </a:extLst>
              </a:tr>
              <a:tr h="9979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Tutoría inteligente personalizada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evaluación del progreso de los estudiantes, la identificación de áreas de mejora y la provisión de retroalimentación personalizada.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Proyectos de Carrera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Proyectos de Postgrado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Coordinación de Currículo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Coordinación de Informática y Estadística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Centros de Investigación</a:t>
                      </a:r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</a:pPr>
                      <a:r>
                        <a:rPr lang="es-ES" sz="1600" dirty="0">
                          <a:effectLst/>
                        </a:rPr>
                        <a:t>Programas de Investigación y Desarrollo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910349"/>
                  </a:ext>
                </a:extLst>
              </a:tr>
              <a:tr h="9979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VE" sz="1600" dirty="0">
                          <a:effectLst/>
                        </a:rPr>
                        <a:t>Aprendizaje adaptativo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personalización del contenido del curso, las actividades de aprendizaje y el ritmo de aprendizaje en función de las necesidades individuales de cada estudiante.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82403"/>
                  </a:ext>
                </a:extLst>
              </a:tr>
              <a:tr h="134282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Aprendizaje mediante realidad virtual y aumentada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creación de experiencias de aprendizaje inmersivas y simulaciones que permitan a los estudiantes aplicar sus conocimientos en entornos realistas.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4072"/>
                  </a:ext>
                </a:extLst>
              </a:tr>
              <a:tr h="114686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US" sz="1600" dirty="0">
                          <a:effectLst/>
                        </a:rPr>
                        <a:t>Aprendizaje por Gamificación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1600" dirty="0">
                          <a:effectLst/>
                        </a:rPr>
                        <a:t>Automatización de la creación de juegos y actividades educativas que motiven a los estudiantes y les permitan aprender de manera divertida.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s-ES" sz="1600" dirty="0">
                        <a:effectLst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554729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12FFE65D-B021-CB6E-E9E1-FA79A11D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76" y="796834"/>
            <a:ext cx="1066299" cy="7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F570C8-CD03-374E-545D-3BD603D9C85C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Caracterización de la automatización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3FC595-D7BE-95F2-0F5A-71B983626726}"/>
              </a:ext>
            </a:extLst>
          </p:cNvPr>
          <p:cNvSpPr txBox="1"/>
          <p:nvPr/>
        </p:nvSpPr>
        <p:spPr>
          <a:xfrm>
            <a:off x="6156176" y="569866"/>
            <a:ext cx="2880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Automatización bajo la gestión de virtualización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9806D4-D863-CCB3-DC59-2EDD6C371433}"/>
              </a:ext>
            </a:extLst>
          </p:cNvPr>
          <p:cNvSpPr txBox="1"/>
          <p:nvPr/>
        </p:nvSpPr>
        <p:spPr>
          <a:xfrm>
            <a:off x="395536" y="862253"/>
            <a:ext cx="396044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1" dirty="0"/>
              <a:t>La gestión de virtualización </a:t>
            </a:r>
            <a:r>
              <a:rPr lang="es-ES" sz="1600" dirty="0"/>
              <a:t>se ha venido realizando a través de la Secretaría mediante la Coordinación de Informática y Estadística. </a:t>
            </a:r>
          </a:p>
          <a:p>
            <a:pPr algn="just">
              <a:spcAft>
                <a:spcPts val="1200"/>
              </a:spcAft>
            </a:pPr>
            <a:r>
              <a:rPr lang="es-ES" sz="1600" dirty="0"/>
              <a:t>Esta dependencia ha tenido a su cargo el desarrollo de los sistemas de información y el resguardo de la información garantizando el funcionamiento actual de la institución.</a:t>
            </a:r>
          </a:p>
          <a:p>
            <a:pPr algn="just">
              <a:spcAft>
                <a:spcPts val="1200"/>
              </a:spcAft>
            </a:pPr>
            <a:r>
              <a:rPr lang="es-ES" sz="1600" dirty="0"/>
              <a:t>La mayoría de estos sistemas están disponibles desde el </a:t>
            </a:r>
            <a:r>
              <a:rPr lang="es-ES" sz="1600" b="1" dirty="0"/>
              <a:t>Sitio web de la UNEG</a:t>
            </a:r>
            <a:r>
              <a:rPr lang="es-ES" sz="1600" dirty="0"/>
              <a:t>.</a:t>
            </a:r>
            <a:endParaRPr lang="es-US" sz="16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2F3C19-B91C-8E30-CA04-C9EF4A74E7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03349"/>
            <a:ext cx="9144000" cy="320722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D7D763D-5714-9116-7CE9-92E8F292295D}"/>
              </a:ext>
            </a:extLst>
          </p:cNvPr>
          <p:cNvSpPr txBox="1"/>
          <p:nvPr/>
        </p:nvSpPr>
        <p:spPr>
          <a:xfrm>
            <a:off x="4716016" y="1613118"/>
            <a:ext cx="43273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Adicionalmente, el portal tiene las opciones de “Institución”, “Academia” y “Publicaciones” con enlaces a páginas web informativas y otros sistemas de gestión, catálogos de publicaciones del Fondo Editorial o consultas a la biblioteca, ofertas de carreras de pregrado y postgrado, entre otras. </a:t>
            </a:r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2579116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C20F2B-1B06-1EE9-F8B9-ECE73257086C}"/>
              </a:ext>
            </a:extLst>
          </p:cNvPr>
          <p:cNvSpPr txBox="1"/>
          <p:nvPr/>
        </p:nvSpPr>
        <p:spPr>
          <a:xfrm>
            <a:off x="5220072" y="154368"/>
            <a:ext cx="381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Caracterización de la automatización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480C9DD-5F92-2F2E-D39B-99B295800BD5}"/>
              </a:ext>
            </a:extLst>
          </p:cNvPr>
          <p:cNvSpPr txBox="1"/>
          <p:nvPr/>
        </p:nvSpPr>
        <p:spPr>
          <a:xfrm>
            <a:off x="6156176" y="569866"/>
            <a:ext cx="28803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u="sng" dirty="0"/>
              <a:t>Automatización bajo la gestión de virtualización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3DA8DD-A5E3-5A00-8D85-C05A41571650}"/>
              </a:ext>
            </a:extLst>
          </p:cNvPr>
          <p:cNvSpPr txBox="1"/>
          <p:nvPr/>
        </p:nvSpPr>
        <p:spPr>
          <a:xfrm>
            <a:off x="5021041" y="1761767"/>
            <a:ext cx="38164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En particular, bajo la opción “Academia” se encuentra “Campus UNEG”, un sistema de gestión de aprendizaje en línea conocido mejor como la Plataforma </a:t>
            </a:r>
            <a:r>
              <a:rPr lang="es-ES" sz="1600" b="1" dirty="0"/>
              <a:t>Uneg Virtual</a:t>
            </a:r>
            <a:r>
              <a:rPr lang="es-ES" sz="1600" dirty="0"/>
              <a:t>, desarrollado con la herramienta educativa Moodle , en donde se encuentran las aulas virtuales de la Universidad Nacional Experimental de Guayana.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Puede afirmarse, sin lugar a dudas, que la Uneg Virtual es </a:t>
            </a:r>
            <a:r>
              <a:rPr lang="es-ES" sz="1600" b="1" dirty="0"/>
              <a:t>un espacio idóneo para la educación en línea</a:t>
            </a:r>
            <a:r>
              <a:rPr lang="es-ES" sz="1600" dirty="0"/>
              <a:t>, con herramientas didácticas que facilitan tanto presentar los contenidos educativos y su evaluación por el docente, como para el aprendizaje de los estudiantes. </a:t>
            </a:r>
            <a:endParaRPr lang="es-US" sz="16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3074939-30EF-696B-0D54-5AC8AAA63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67817"/>
            <a:ext cx="40862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35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68B7F0-5BC3-8224-CE8F-7BC25DD3CF4D}"/>
              </a:ext>
            </a:extLst>
          </p:cNvPr>
          <p:cNvSpPr txBox="1"/>
          <p:nvPr/>
        </p:nvSpPr>
        <p:spPr>
          <a:xfrm>
            <a:off x="179512" y="755356"/>
            <a:ext cx="36724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600" u="sng" dirty="0"/>
              <a:t>Elementos de la tecnología blockchain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7AC336-0785-27B9-304E-E647A2754C3E}"/>
              </a:ext>
            </a:extLst>
          </p:cNvPr>
          <p:cNvSpPr txBox="1"/>
          <p:nvPr/>
        </p:nvSpPr>
        <p:spPr>
          <a:xfrm>
            <a:off x="5040312" y="262389"/>
            <a:ext cx="399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Relación entre los elementos de la TBC </a:t>
            </a:r>
          </a:p>
          <a:p>
            <a:pPr algn="r"/>
            <a:r>
              <a:rPr lang="es-ES" b="1" dirty="0"/>
              <a:t>y los procesos académicos de la UNEG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5396E5-3545-BDA9-A878-B4C5CD1EBC71}"/>
              </a:ext>
            </a:extLst>
          </p:cNvPr>
          <p:cNvSpPr txBox="1"/>
          <p:nvPr/>
        </p:nvSpPr>
        <p:spPr>
          <a:xfrm>
            <a:off x="179512" y="1124744"/>
            <a:ext cx="4415308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Aunque son muchos los elementos que integran esta tecnología, para el presente estudio se enfoca en tres pilares fundamentales: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La cadena de bloques</a:t>
            </a:r>
            <a:r>
              <a:rPr lang="es-ES" sz="1600" dirty="0"/>
              <a:t>, como estructura subyacente. Su relevancia para la educación se debe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Inmutabilidad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Descentralización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Transparencia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El algoritmo de consenso</a:t>
            </a:r>
            <a:r>
              <a:rPr lang="es-ES" sz="1600" dirty="0"/>
              <a:t>, como mecanismo de validación. Aportan a la educación: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Seguridad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Confianza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Los contratos inteligentes</a:t>
            </a:r>
            <a:r>
              <a:rPr lang="es-ES" sz="1600" dirty="0"/>
              <a:t>, como herramientas para automatizar procesos. Cuando se cumplen ciertas condiciones, el contrato se ejecuta automáticamente. Sus aplicaciones en la educación pueden incluir: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Automatización de procesos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Titulación automática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Micropagos</a:t>
            </a:r>
            <a:endParaRPr lang="es-U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3B9E31-38BD-2D31-3B6C-3B4A7B45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8840"/>
            <a:ext cx="3886200" cy="952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F15363-4B0E-6114-D27C-2D3839F3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991" y="5116785"/>
            <a:ext cx="2790825" cy="15525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4E93B8A-BBAB-6378-F612-1CBA4125E1C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120" y="3429000"/>
            <a:ext cx="1291778" cy="12274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4842A92-84DF-30A3-A626-71120A21D2D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2083" y="3429000"/>
            <a:ext cx="1271492" cy="12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E7261E-4A9F-8E65-61B6-88A7D8FB6BD7}"/>
              </a:ext>
            </a:extLst>
          </p:cNvPr>
          <p:cNvSpPr txBox="1"/>
          <p:nvPr/>
        </p:nvSpPr>
        <p:spPr>
          <a:xfrm>
            <a:off x="372914" y="1146230"/>
            <a:ext cx="40324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  <a:defRPr sz="1600" u="sng"/>
            </a:lvl1pPr>
          </a:lstStyle>
          <a:p>
            <a:pPr marL="0" indent="0" algn="l">
              <a:buNone/>
            </a:pPr>
            <a:r>
              <a:rPr lang="es-ES" dirty="0"/>
              <a:t>Beneficios que ofrece la tecnología blockchain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7AC336-0785-27B9-304E-E647A2754C3E}"/>
              </a:ext>
            </a:extLst>
          </p:cNvPr>
          <p:cNvSpPr txBox="1"/>
          <p:nvPr/>
        </p:nvSpPr>
        <p:spPr>
          <a:xfrm>
            <a:off x="5040312" y="262389"/>
            <a:ext cx="399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Relación entre los elementos de la TBC </a:t>
            </a:r>
          </a:p>
          <a:p>
            <a:pPr algn="r"/>
            <a:r>
              <a:rPr lang="es-ES" b="1" dirty="0"/>
              <a:t>y los procesos académicos de la UNEG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3861F-B0E9-FAA4-472B-E3588A83BE86}"/>
              </a:ext>
            </a:extLst>
          </p:cNvPr>
          <p:cNvSpPr txBox="1"/>
          <p:nvPr/>
        </p:nvSpPr>
        <p:spPr>
          <a:xfrm>
            <a:off x="1505337" y="1794565"/>
            <a:ext cx="30666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1600" b="1" dirty="0"/>
              <a:t>Descentralización</a:t>
            </a:r>
            <a:r>
              <a:rPr lang="es-US" sz="1600" dirty="0"/>
              <a:t>: Elimina la necesidad de un servidor central. Hace al sistema resistente a ataques y fallos.</a:t>
            </a:r>
          </a:p>
          <a:p>
            <a:endParaRPr lang="es-US" sz="1600" dirty="0"/>
          </a:p>
          <a:p>
            <a:r>
              <a:rPr lang="es-E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Inmutabilidad</a:t>
            </a:r>
            <a:r>
              <a:rPr lang="es-E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Cada bloque se enlaza al anterior mediante una función hash, haciéndolo prácticamente imposible alterar.</a:t>
            </a:r>
          </a:p>
          <a:p>
            <a:endParaRPr lang="es-E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sz="1600" b="1" dirty="0">
                <a:latin typeface="Times New Roman" panose="02020603050405020304" pitchFamily="18" charset="0"/>
              </a:rPr>
              <a:t>Transparencia</a:t>
            </a:r>
            <a:r>
              <a:rPr lang="es-ES" sz="1600" dirty="0">
                <a:latin typeface="Times New Roman" panose="02020603050405020304" pitchFamily="18" charset="0"/>
              </a:rPr>
              <a:t>: Las transacciones son visibles para todos los participantes.</a:t>
            </a:r>
          </a:p>
          <a:p>
            <a:endParaRPr lang="es-ES" sz="1600" dirty="0">
              <a:latin typeface="Times New Roman" panose="02020603050405020304" pitchFamily="18" charset="0"/>
            </a:endParaRPr>
          </a:p>
          <a:p>
            <a:r>
              <a:rPr lang="es-US" sz="1600" b="1" dirty="0">
                <a:latin typeface="Times New Roman" panose="02020603050405020304" pitchFamily="18" charset="0"/>
              </a:rPr>
              <a:t>Seguridad</a:t>
            </a:r>
            <a:r>
              <a:rPr lang="es-US" sz="1600" dirty="0">
                <a:latin typeface="Times New Roman" panose="02020603050405020304" pitchFamily="18" charset="0"/>
              </a:rPr>
              <a:t>: La integridad de los datos, así como la identidad de los usuario, es asegurada mediante criptografía.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B3F6B54-3454-065E-8BC4-5B6FC335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914" y="1861588"/>
            <a:ext cx="988406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EDFDBF-9E32-0D6B-1EBC-C2ED1D70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526" y="4410808"/>
            <a:ext cx="919182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BF9764-E354-9914-FA0F-E7178A273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055" y="3136056"/>
            <a:ext cx="910124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15CF16-90D2-EC3E-218E-91A7F60E633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7972" y="1514832"/>
            <a:ext cx="3583114" cy="48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19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24BC403-8401-F5C1-910C-5E8D19F77D77}"/>
              </a:ext>
            </a:extLst>
          </p:cNvPr>
          <p:cNvSpPr txBox="1"/>
          <p:nvPr/>
        </p:nvSpPr>
        <p:spPr>
          <a:xfrm>
            <a:off x="323528" y="555171"/>
            <a:ext cx="396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  <a:defRPr sz="1600" u="sng"/>
            </a:lvl1pPr>
          </a:lstStyle>
          <a:p>
            <a:pPr marL="0" indent="0" algn="l">
              <a:buNone/>
            </a:pPr>
            <a:r>
              <a:rPr lang="es-ES" dirty="0"/>
              <a:t>Procesos académicos que pueden ser automatizados mediante la TBC</a:t>
            </a:r>
            <a:endParaRPr lang="es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8FCCE-2307-ED8B-5F4E-45556FD81B3D}"/>
              </a:ext>
            </a:extLst>
          </p:cNvPr>
          <p:cNvSpPr txBox="1">
            <a:spLocks/>
          </p:cNvSpPr>
          <p:nvPr/>
        </p:nvSpPr>
        <p:spPr>
          <a:xfrm>
            <a:off x="0" y="46646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Análisis de Resultados</a:t>
            </a:r>
            <a:endParaRPr lang="es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051E33-D2C0-33F7-8994-A0896A442F72}"/>
              </a:ext>
            </a:extLst>
          </p:cNvPr>
          <p:cNvSpPr txBox="1"/>
          <p:nvPr/>
        </p:nvSpPr>
        <p:spPr>
          <a:xfrm>
            <a:off x="5040312" y="262389"/>
            <a:ext cx="399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Relación entre los elementos de la TBC </a:t>
            </a:r>
          </a:p>
          <a:p>
            <a:pPr algn="r"/>
            <a:r>
              <a:rPr lang="es-ES" b="1" dirty="0"/>
              <a:t>y los procesos académicos de la UNEG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AC3885-06C7-B2D4-4C84-A279D57565D0}"/>
              </a:ext>
            </a:extLst>
          </p:cNvPr>
          <p:cNvGraphicFramePr>
            <a:graphicFrameLocks noGrp="1"/>
          </p:cNvGraphicFramePr>
          <p:nvPr/>
        </p:nvGraphicFramePr>
        <p:xfrm>
          <a:off x="179511" y="1340768"/>
          <a:ext cx="8856986" cy="508667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0303">
                  <a:extLst>
                    <a:ext uri="{9D8B030D-6E8A-4147-A177-3AD203B41FA5}">
                      <a16:colId xmlns:a16="http://schemas.microsoft.com/office/drawing/2014/main" val="2283800154"/>
                    </a:ext>
                  </a:extLst>
                </a:gridCol>
                <a:gridCol w="2514194">
                  <a:extLst>
                    <a:ext uri="{9D8B030D-6E8A-4147-A177-3AD203B41FA5}">
                      <a16:colId xmlns:a16="http://schemas.microsoft.com/office/drawing/2014/main" val="635274799"/>
                    </a:ext>
                  </a:extLst>
                </a:gridCol>
                <a:gridCol w="4137861">
                  <a:extLst>
                    <a:ext uri="{9D8B030D-6E8A-4147-A177-3AD203B41FA5}">
                      <a16:colId xmlns:a16="http://schemas.microsoft.com/office/drawing/2014/main" val="2373504760"/>
                    </a:ext>
                  </a:extLst>
                </a:gridCol>
                <a:gridCol w="254628">
                  <a:extLst>
                    <a:ext uri="{9D8B030D-6E8A-4147-A177-3AD203B41FA5}">
                      <a16:colId xmlns:a16="http://schemas.microsoft.com/office/drawing/2014/main" val="2709413262"/>
                    </a:ext>
                  </a:extLst>
                </a:gridCol>
              </a:tblGrid>
              <a:tr h="28356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Elemento de la TBC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Proceso académico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Aplicación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200">
                          <a:effectLst/>
                        </a:rPr>
                        <a:t> </a:t>
                      </a:r>
                      <a:endParaRPr lang="es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9147837"/>
                  </a:ext>
                </a:extLst>
              </a:tr>
              <a:tr h="580533">
                <a:tc rowSpan="8"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de Bloques</a:t>
                      </a:r>
                    </a:p>
                  </a:txBody>
                  <a:tcPr marL="68580" marR="68580" marT="0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dirty="0">
                          <a:effectLst/>
                        </a:rPr>
                        <a:t>Gestión de Identidad y Credenciales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Almacenamiento seguro y verificable de títulos, certificados y equivalencias académicas.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59423"/>
                  </a:ext>
                </a:extLst>
              </a:tr>
              <a:tr h="781610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Creación de identidades digitales únicas para estudiantes, profesores y personal administrativo.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4884"/>
                  </a:ext>
                </a:extLst>
              </a:tr>
              <a:tr h="658550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Verificación de la autenticidad de credenciales y prevención del fraude.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83093"/>
                  </a:ext>
                </a:extLst>
              </a:tr>
              <a:tr h="521073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Historial Académico Inmutable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Registro detallado y transparente del desempeño académico de los estudiantes a lo largo de su trayectoria.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89732"/>
                  </a:ext>
                </a:extLst>
              </a:tr>
              <a:tr h="521073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Trazabilidad de logros, calificaciones, certificaciones y titulaciones.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8730"/>
                  </a:ext>
                </a:extLst>
              </a:tr>
              <a:tr h="521073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Reconocimiento de aprendizajes obtenidos en diversos entornos.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58690"/>
                  </a:ext>
                </a:extLst>
              </a:tr>
              <a:tr h="434228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dirty="0">
                          <a:effectLst/>
                        </a:rPr>
                        <a:t>Financiamiento Educativo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Gestión transparente de becas, donaciones y pagos.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7411"/>
                  </a:ext>
                </a:extLst>
              </a:tr>
              <a:tr h="521073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US" sz="1600" dirty="0">
                          <a:effectLst/>
                        </a:rPr>
                        <a:t>Posibilidad de utilizar criptomonedas para transacciones universitarias.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3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24BC403-8401-F5C1-910C-5E8D19F77D77}"/>
              </a:ext>
            </a:extLst>
          </p:cNvPr>
          <p:cNvSpPr txBox="1"/>
          <p:nvPr/>
        </p:nvSpPr>
        <p:spPr>
          <a:xfrm>
            <a:off x="323528" y="555171"/>
            <a:ext cx="396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  <a:defRPr sz="1600" u="sng"/>
            </a:lvl1pPr>
          </a:lstStyle>
          <a:p>
            <a:pPr marL="0" indent="0" algn="l">
              <a:buNone/>
            </a:pPr>
            <a:r>
              <a:rPr lang="es-ES" dirty="0"/>
              <a:t>Procesos académicos que pueden ser automatizados mediante la TBC</a:t>
            </a:r>
            <a:endParaRPr lang="es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8FCCE-2307-ED8B-5F4E-45556FD81B3D}"/>
              </a:ext>
            </a:extLst>
          </p:cNvPr>
          <p:cNvSpPr txBox="1">
            <a:spLocks/>
          </p:cNvSpPr>
          <p:nvPr/>
        </p:nvSpPr>
        <p:spPr>
          <a:xfrm>
            <a:off x="0" y="46646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Análisis de Resultados</a:t>
            </a:r>
            <a:endParaRPr lang="es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051E33-D2C0-33F7-8994-A0896A442F72}"/>
              </a:ext>
            </a:extLst>
          </p:cNvPr>
          <p:cNvSpPr txBox="1"/>
          <p:nvPr/>
        </p:nvSpPr>
        <p:spPr>
          <a:xfrm>
            <a:off x="5040312" y="262389"/>
            <a:ext cx="399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Relación entre los elementos de la TBC </a:t>
            </a:r>
          </a:p>
          <a:p>
            <a:pPr algn="r"/>
            <a:r>
              <a:rPr lang="es-ES" b="1" dirty="0"/>
              <a:t>y los procesos académicos de la UNEG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AC3885-06C7-B2D4-4C84-A279D57565D0}"/>
              </a:ext>
            </a:extLst>
          </p:cNvPr>
          <p:cNvGraphicFramePr>
            <a:graphicFrameLocks noGrp="1"/>
          </p:cNvGraphicFramePr>
          <p:nvPr/>
        </p:nvGraphicFramePr>
        <p:xfrm>
          <a:off x="179511" y="1340769"/>
          <a:ext cx="8856987" cy="273764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0303">
                  <a:extLst>
                    <a:ext uri="{9D8B030D-6E8A-4147-A177-3AD203B41FA5}">
                      <a16:colId xmlns:a16="http://schemas.microsoft.com/office/drawing/2014/main" val="2283800154"/>
                    </a:ext>
                  </a:extLst>
                </a:gridCol>
                <a:gridCol w="2514194">
                  <a:extLst>
                    <a:ext uri="{9D8B030D-6E8A-4147-A177-3AD203B41FA5}">
                      <a16:colId xmlns:a16="http://schemas.microsoft.com/office/drawing/2014/main" val="635274799"/>
                    </a:ext>
                  </a:extLst>
                </a:gridCol>
                <a:gridCol w="4137862">
                  <a:extLst>
                    <a:ext uri="{9D8B030D-6E8A-4147-A177-3AD203B41FA5}">
                      <a16:colId xmlns:a16="http://schemas.microsoft.com/office/drawing/2014/main" val="2373504760"/>
                    </a:ext>
                  </a:extLst>
                </a:gridCol>
                <a:gridCol w="254628">
                  <a:extLst>
                    <a:ext uri="{9D8B030D-6E8A-4147-A177-3AD203B41FA5}">
                      <a16:colId xmlns:a16="http://schemas.microsoft.com/office/drawing/2014/main" val="2709413262"/>
                    </a:ext>
                  </a:extLst>
                </a:gridCol>
              </a:tblGrid>
              <a:tr h="29924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Elemento de la TBC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Proceso académico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Aplicación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200">
                          <a:effectLst/>
                        </a:rPr>
                        <a:t> </a:t>
                      </a:r>
                      <a:endParaRPr lang="es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9147837"/>
                  </a:ext>
                </a:extLst>
              </a:tr>
              <a:tr h="2381428">
                <a:tc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 de Consenso</a:t>
                      </a:r>
                    </a:p>
                  </a:txBody>
                  <a:tcPr marL="68580" marR="68580" marT="0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Gestión de registros académicos y la emisión de certificados.</a:t>
                      </a:r>
                      <a:r>
                        <a:rPr lang="es-VE" sz="1600" dirty="0">
                          <a:effectLst/>
                        </a:rPr>
                        <a:t> </a:t>
                      </a:r>
                      <a:endParaRPr lang="es-US" sz="16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 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ES" sz="1600" dirty="0">
                        <a:effectLst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Los algoritmos de consenso son la garantía del alto nivel de seguridad y confianza que se tiene sobre el estado de la red blockchain. </a:t>
                      </a: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s-ES" sz="1600" dirty="0">
                        <a:effectLst/>
                      </a:endParaRPr>
                    </a:p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Esta característica fundamental hace que la tecnología blockchain sea adecuada para la mayoría de las aplicaciones educativas incluyendo la gestión de títulos y certificaciones oficiales.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5942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5B59CC0-9576-8B6C-5CC6-255B7EE2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398086"/>
            <a:ext cx="7594335" cy="14410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0851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24BC403-8401-F5C1-910C-5E8D19F77D77}"/>
              </a:ext>
            </a:extLst>
          </p:cNvPr>
          <p:cNvSpPr txBox="1"/>
          <p:nvPr/>
        </p:nvSpPr>
        <p:spPr>
          <a:xfrm>
            <a:off x="323528" y="555171"/>
            <a:ext cx="396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 marL="285750" indent="-285750" algn="r">
              <a:spcAft>
                <a:spcPts val="600"/>
              </a:spcAft>
              <a:buFont typeface="Arial" panose="020B0604020202020204" pitchFamily="34" charset="0"/>
              <a:buChar char="•"/>
              <a:defRPr sz="1600" u="sng"/>
            </a:lvl1pPr>
          </a:lstStyle>
          <a:p>
            <a:pPr marL="0" indent="0" algn="l">
              <a:buNone/>
            </a:pPr>
            <a:r>
              <a:rPr lang="es-ES" dirty="0"/>
              <a:t>Procesos académicos que pueden ser automatizados mediante la TBC</a:t>
            </a:r>
            <a:endParaRPr lang="es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8FCCE-2307-ED8B-5F4E-45556FD81B3D}"/>
              </a:ext>
            </a:extLst>
          </p:cNvPr>
          <p:cNvSpPr txBox="1">
            <a:spLocks/>
          </p:cNvSpPr>
          <p:nvPr/>
        </p:nvSpPr>
        <p:spPr>
          <a:xfrm>
            <a:off x="0" y="46646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Análisis de Resultados</a:t>
            </a:r>
            <a:endParaRPr lang="es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051E33-D2C0-33F7-8994-A0896A442F72}"/>
              </a:ext>
            </a:extLst>
          </p:cNvPr>
          <p:cNvSpPr txBox="1"/>
          <p:nvPr/>
        </p:nvSpPr>
        <p:spPr>
          <a:xfrm>
            <a:off x="5040312" y="262389"/>
            <a:ext cx="3996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Relación entre los elementos de la TBC </a:t>
            </a:r>
          </a:p>
          <a:p>
            <a:pPr algn="r"/>
            <a:r>
              <a:rPr lang="es-ES" b="1" dirty="0"/>
              <a:t>y los procesos académicos de la UNEG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5AC3885-06C7-B2D4-4C84-A279D57565D0}"/>
              </a:ext>
            </a:extLst>
          </p:cNvPr>
          <p:cNvGraphicFramePr>
            <a:graphicFrameLocks noGrp="1"/>
          </p:cNvGraphicFramePr>
          <p:nvPr/>
        </p:nvGraphicFramePr>
        <p:xfrm>
          <a:off x="179511" y="1340768"/>
          <a:ext cx="8856986" cy="4104455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950303">
                  <a:extLst>
                    <a:ext uri="{9D8B030D-6E8A-4147-A177-3AD203B41FA5}">
                      <a16:colId xmlns:a16="http://schemas.microsoft.com/office/drawing/2014/main" val="2283800154"/>
                    </a:ext>
                  </a:extLst>
                </a:gridCol>
                <a:gridCol w="2514194">
                  <a:extLst>
                    <a:ext uri="{9D8B030D-6E8A-4147-A177-3AD203B41FA5}">
                      <a16:colId xmlns:a16="http://schemas.microsoft.com/office/drawing/2014/main" val="635274799"/>
                    </a:ext>
                  </a:extLst>
                </a:gridCol>
                <a:gridCol w="4392489">
                  <a:extLst>
                    <a:ext uri="{9D8B030D-6E8A-4147-A177-3AD203B41FA5}">
                      <a16:colId xmlns:a16="http://schemas.microsoft.com/office/drawing/2014/main" val="2373504760"/>
                    </a:ext>
                  </a:extLst>
                </a:gridCol>
              </a:tblGrid>
              <a:tr h="2894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Elemento de la TBC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Proceso académico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Aplicación</a:t>
                      </a: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147837"/>
                  </a:ext>
                </a:extLst>
              </a:tr>
              <a:tr h="372028">
                <a:tc rowSpan="7">
                  <a:txBody>
                    <a:bodyPr/>
                    <a:lstStyle/>
                    <a:p>
                      <a:pPr marL="71755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Contratos Inteligentes</a:t>
                      </a:r>
                    </a:p>
                  </a:txBody>
                  <a:tcPr marL="68580" marR="68580" marT="0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Personalización de la Experiencia Educativa</a:t>
                      </a:r>
                      <a:r>
                        <a:rPr lang="es-VE" sz="1600" dirty="0">
                          <a:effectLst/>
                        </a:rPr>
                        <a:t> </a:t>
                      </a:r>
                      <a:endParaRPr lang="es-US" sz="1600" dirty="0"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VE" sz="1600" dirty="0">
                          <a:effectLst/>
                        </a:rPr>
                        <a:t> 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Creación de planes de estudio personalizados.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59423"/>
                  </a:ext>
                </a:extLst>
              </a:tr>
              <a:tr h="603202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Seguimiento automático del progreso académico de los estudiantes.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584884"/>
                  </a:ext>
                </a:extLst>
              </a:tr>
              <a:tr h="531821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Automatización de Procesos Administrativos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Gestión de matrículas, pagos, becas y ayudas financieras.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289732"/>
                  </a:ext>
                </a:extLst>
              </a:tr>
              <a:tr h="531821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Automatización de la evaluación y calificación de asignaturas.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78730"/>
                  </a:ext>
                </a:extLst>
              </a:tr>
              <a:tr h="531821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Gestión de la investigación, incluyendo la protección de la propiedad intelectual.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358690"/>
                  </a:ext>
                </a:extLst>
              </a:tr>
              <a:tr h="746610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Gestión de la Identidad Digital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Creación y gestión de identidades digitales seguras para todos los miembros de la comunidad universitaria.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7411"/>
                  </a:ext>
                </a:extLst>
              </a:tr>
              <a:tr h="497740"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>
                          <a:effectLst/>
                        </a:rPr>
                        <a:t>Autenticación y autorización de acceso a sistemas y recursos universitarios</a:t>
                      </a:r>
                      <a:endParaRPr lang="es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4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0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D71F15-989B-83E6-4D1F-B33FA8D5E9A1}"/>
              </a:ext>
            </a:extLst>
          </p:cNvPr>
          <p:cNvSpPr txBox="1"/>
          <p:nvPr/>
        </p:nvSpPr>
        <p:spPr>
          <a:xfrm>
            <a:off x="142665" y="764704"/>
            <a:ext cx="3563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Lineamientos metodológicos para la automatización de procesos académicos en la UNEG con  TBC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467FA4-42C2-0429-5471-A1D7FDE5966A}"/>
              </a:ext>
            </a:extLst>
          </p:cNvPr>
          <p:cNvSpPr txBox="1"/>
          <p:nvPr/>
        </p:nvSpPr>
        <p:spPr>
          <a:xfrm>
            <a:off x="142664" y="1844824"/>
            <a:ext cx="356329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u="sng" dirty="0"/>
              <a:t>Diagrama de flujo para determinar sí la TBC es adecuada para implementar la automatización de un proceso académico:</a:t>
            </a:r>
          </a:p>
          <a:p>
            <a:endParaRPr lang="es-ES" sz="1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Si se </a:t>
            </a:r>
            <a:r>
              <a:rPr lang="es-ES" sz="1400" b="1" dirty="0"/>
              <a:t>responde "Sí" a todas las preguntas</a:t>
            </a:r>
            <a:r>
              <a:rPr lang="es-ES" sz="1400" dirty="0"/>
              <a:t>, la </a:t>
            </a:r>
            <a:r>
              <a:rPr lang="es-ES" sz="1400" b="1" dirty="0"/>
              <a:t>TBC es una buena opción </a:t>
            </a:r>
            <a:r>
              <a:rPr lang="es-ES" sz="1400" dirty="0"/>
              <a:t>y se considera adecuada para la automatización del proceso. Por lo tanto, se recomienda considerar una </a:t>
            </a:r>
            <a:r>
              <a:rPr lang="es-ES" sz="1400" b="1" dirty="0"/>
              <a:t>blockchain pública</a:t>
            </a:r>
            <a:r>
              <a:rPr lang="es-ES" sz="1400" dirty="0"/>
              <a:t>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Si se </a:t>
            </a:r>
            <a:r>
              <a:rPr lang="es-ES" sz="1400" b="1" dirty="0"/>
              <a:t>responde "Sí" a las primeras 4</a:t>
            </a:r>
            <a:r>
              <a:rPr lang="es-ES" sz="1400" dirty="0"/>
              <a:t> preguntas solamente, la </a:t>
            </a:r>
            <a:r>
              <a:rPr lang="es-ES" sz="1400" b="1" dirty="0"/>
              <a:t>TBC es una buena </a:t>
            </a:r>
            <a:r>
              <a:rPr lang="es-ES" sz="1400" dirty="0"/>
              <a:t>opción a considerar también y se recomienda considerar una </a:t>
            </a:r>
            <a:r>
              <a:rPr lang="es-ES" sz="1400" b="1" dirty="0"/>
              <a:t>blockchain privada o híbrida.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/>
              <a:t>Pero, si se </a:t>
            </a:r>
            <a:r>
              <a:rPr lang="es-ES" sz="1400" b="1" dirty="0"/>
              <a:t>responde "Sí" a 3 o menos </a:t>
            </a:r>
            <a:r>
              <a:rPr lang="es-ES" sz="1400" dirty="0"/>
              <a:t>preguntas, la </a:t>
            </a:r>
            <a:r>
              <a:rPr lang="es-ES" sz="1400" b="1" dirty="0"/>
              <a:t>TBC no se considera una buena opción</a:t>
            </a:r>
            <a:r>
              <a:rPr lang="es-ES" sz="14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EAC923-C42F-C56A-29BB-BB80062A3B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911" y="613590"/>
            <a:ext cx="5328593" cy="615749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9551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BBE20F-2A50-5C86-FCCD-B6A0BE00F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3" y="0"/>
            <a:ext cx="8216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3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F67BEC-1DD7-DB2A-0583-40F7F3524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46646"/>
            <a:ext cx="4392488" cy="18943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0FCF51-54A6-DADD-5678-8A31C6FD18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646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Análisis de Resultados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0DFD65-89B4-DC70-FAD6-CB3841DB951C}"/>
              </a:ext>
            </a:extLst>
          </p:cNvPr>
          <p:cNvSpPr txBox="1"/>
          <p:nvPr/>
        </p:nvSpPr>
        <p:spPr>
          <a:xfrm>
            <a:off x="147221" y="1940958"/>
            <a:ext cx="874525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dirty="0"/>
              <a:t>Metodología propuesta</a:t>
            </a:r>
            <a:endParaRPr lang="es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D71F15-989B-83E6-4D1F-B33FA8D5E9A1}"/>
              </a:ext>
            </a:extLst>
          </p:cNvPr>
          <p:cNvSpPr txBox="1"/>
          <p:nvPr/>
        </p:nvSpPr>
        <p:spPr>
          <a:xfrm>
            <a:off x="258979" y="669587"/>
            <a:ext cx="432048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1" dirty="0"/>
              <a:t>Lineamientos metodológicos para la automatización de procesos académicos por medio de la tecnología blockchain en la UNEG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57378-409A-01BB-3622-4808D5DC75E9}"/>
              </a:ext>
            </a:extLst>
          </p:cNvPr>
          <p:cNvSpPr txBox="1"/>
          <p:nvPr/>
        </p:nvSpPr>
        <p:spPr>
          <a:xfrm>
            <a:off x="147221" y="2507730"/>
            <a:ext cx="3920723" cy="1231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b="1" dirty="0"/>
              <a:t>Paso 1</a:t>
            </a:r>
            <a:r>
              <a:rPr lang="es-ES" sz="1600" dirty="0"/>
              <a:t>. </a:t>
            </a:r>
            <a:r>
              <a:rPr lang="es-ES" sz="1600" b="1" dirty="0"/>
              <a:t>Análisis Inicial y Diagnóstico</a:t>
            </a:r>
            <a:r>
              <a:rPr lang="es-ES" sz="1600" dirty="0"/>
              <a:t>: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Identificación de los procesos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Evaluación de los procesos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Identificación de los puntos débiles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34C532-52DB-DBAF-6637-20D788D7DDC9}"/>
              </a:ext>
            </a:extLst>
          </p:cNvPr>
          <p:cNvSpPr txBox="1"/>
          <p:nvPr/>
        </p:nvSpPr>
        <p:spPr>
          <a:xfrm>
            <a:off x="147221" y="3864980"/>
            <a:ext cx="3920723" cy="1231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b="1" dirty="0"/>
              <a:t>Paso 2. Diseño de la Solución Blockchain: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Selección de la plataforma blockchain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Diseño de la arquitectura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Desarrollo de los contratos inteligentes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E74E40-F9BA-28BD-4D35-1116F69D78B7}"/>
              </a:ext>
            </a:extLst>
          </p:cNvPr>
          <p:cNvSpPr txBox="1"/>
          <p:nvPr/>
        </p:nvSpPr>
        <p:spPr>
          <a:xfrm>
            <a:off x="147221" y="5222230"/>
            <a:ext cx="3920723" cy="1231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b="1" dirty="0"/>
              <a:t>Paso 3. Implementación: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Desarrollo del prototipo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Integración con sistemas existentes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Capacitación del personal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E744A37-B51F-FB14-86DD-E5A9C4D90785}"/>
              </a:ext>
            </a:extLst>
          </p:cNvPr>
          <p:cNvSpPr txBox="1"/>
          <p:nvPr/>
        </p:nvSpPr>
        <p:spPr>
          <a:xfrm>
            <a:off x="4716016" y="2507730"/>
            <a:ext cx="4176464" cy="984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b="1" dirty="0"/>
              <a:t>Paso 4. Puesta en marcha y prueba piloto: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Implementación gradual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Monitoreo y evaluación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B1375BD-ECFD-EA33-643F-D48320B3AEC8}"/>
              </a:ext>
            </a:extLst>
          </p:cNvPr>
          <p:cNvSpPr txBox="1"/>
          <p:nvPr/>
        </p:nvSpPr>
        <p:spPr>
          <a:xfrm>
            <a:off x="4716016" y="3710062"/>
            <a:ext cx="4176464" cy="984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b="1" dirty="0"/>
              <a:t>Paso 5. Escalado y adopción:</a:t>
            </a:r>
            <a:endParaRPr lang="es-ES" sz="1600" dirty="0"/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Expansión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Adopción a gran escala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02E1AA-0202-A6D3-3A79-9EEB38C2C6EA}"/>
              </a:ext>
            </a:extLst>
          </p:cNvPr>
          <p:cNvSpPr txBox="1"/>
          <p:nvPr/>
        </p:nvSpPr>
        <p:spPr>
          <a:xfrm>
            <a:off x="4716016" y="4892387"/>
            <a:ext cx="4176464" cy="9848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b="1" dirty="0"/>
              <a:t>Paso 6</a:t>
            </a:r>
            <a:r>
              <a:rPr lang="es-ES" sz="1600" dirty="0"/>
              <a:t>. </a:t>
            </a:r>
            <a:r>
              <a:rPr lang="es-ES" sz="1600" b="1" dirty="0"/>
              <a:t>Mantenimiento y actualización</a:t>
            </a:r>
            <a:r>
              <a:rPr lang="es-ES" sz="1600" dirty="0"/>
              <a:t>: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Mantenimiento</a:t>
            </a:r>
          </a:p>
          <a:p>
            <a:pPr marL="342900" indent="-342900">
              <a:buFont typeface="+mj-lt"/>
              <a:buAutoNum type="alphaLcParenR"/>
            </a:pPr>
            <a:r>
              <a:rPr lang="es-ES" sz="1600" dirty="0"/>
              <a:t>Actualizaciones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C06C4E9-7764-396F-02A9-F13227A7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935" y="5981700"/>
            <a:ext cx="2714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83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6E15766-0DDE-8562-E729-E41401069596}"/>
              </a:ext>
            </a:extLst>
          </p:cNvPr>
          <p:cNvSpPr txBox="1"/>
          <p:nvPr/>
        </p:nvSpPr>
        <p:spPr>
          <a:xfrm>
            <a:off x="198777" y="856144"/>
            <a:ext cx="422920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/>
              <a:t>I. Elementos Clave a Considerar en la Metodología:</a:t>
            </a:r>
          </a:p>
          <a:p>
            <a:pPr>
              <a:spcAft>
                <a:spcPts val="1200"/>
              </a:spcAft>
            </a:pPr>
            <a:r>
              <a:rPr lang="es-ES" sz="1600" dirty="0"/>
              <a:t>a) </a:t>
            </a:r>
            <a:r>
              <a:rPr lang="es-ES" sz="1600" u="sng" dirty="0"/>
              <a:t>Participación de todos los actores</a:t>
            </a:r>
            <a:r>
              <a:rPr lang="es-ES" sz="1600" dirty="0"/>
              <a:t>: Involucrar a profesores, estudiantes, personal administrativo y autoridades universitarias en todas las etapas del proyecto.</a:t>
            </a:r>
          </a:p>
          <a:p>
            <a:pPr>
              <a:spcAft>
                <a:spcPts val="1200"/>
              </a:spcAft>
            </a:pPr>
            <a:r>
              <a:rPr lang="es-ES" sz="1600" dirty="0"/>
              <a:t>b) </a:t>
            </a:r>
            <a:r>
              <a:rPr lang="es-ES" sz="1600" u="sng" dirty="0"/>
              <a:t>Gestión del cambio</a:t>
            </a:r>
            <a:r>
              <a:rPr lang="es-ES" sz="1600" dirty="0"/>
              <a:t>: Implementar un plan de gestión del cambio para facilitar la adaptación de la comunidad universitaria a la nueva tecnología.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6C5735-91EF-991F-587F-697384767EF7}"/>
              </a:ext>
            </a:extLst>
          </p:cNvPr>
          <p:cNvSpPr txBox="1"/>
          <p:nvPr/>
        </p:nvSpPr>
        <p:spPr>
          <a:xfrm>
            <a:off x="198777" y="3775454"/>
            <a:ext cx="1996959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b="1" dirty="0"/>
              <a:t>II. Consideraciones Adicionales para la UNEG</a:t>
            </a:r>
            <a:r>
              <a:rPr lang="es-US" sz="1600" b="1" dirty="0"/>
              <a:t>: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Distribución de responsabilidades para una toma de decisiones informada y asegurar el éxito en la adopción de esta tecnología para la UNEG.</a:t>
            </a:r>
            <a:endParaRPr lang="es-US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EB858F-1EB3-2274-726A-CBE31E49039A}"/>
              </a:ext>
            </a:extLst>
          </p:cNvPr>
          <p:cNvSpPr txBox="1"/>
          <p:nvPr/>
        </p:nvSpPr>
        <p:spPr>
          <a:xfrm>
            <a:off x="6372200" y="229290"/>
            <a:ext cx="257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b="1" dirty="0"/>
              <a:t>A manera de Corolario:</a:t>
            </a: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34F8E45-8859-C069-59EA-357B2A829C60}"/>
              </a:ext>
            </a:extLst>
          </p:cNvPr>
          <p:cNvGraphicFramePr>
            <a:graphicFrameLocks noGrp="1"/>
          </p:cNvGraphicFramePr>
          <p:nvPr/>
        </p:nvGraphicFramePr>
        <p:xfrm>
          <a:off x="2339752" y="3745156"/>
          <a:ext cx="6804249" cy="3144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8601">
                  <a:extLst>
                    <a:ext uri="{9D8B030D-6E8A-4147-A177-3AD203B41FA5}">
                      <a16:colId xmlns:a16="http://schemas.microsoft.com/office/drawing/2014/main" val="2581818709"/>
                    </a:ext>
                  </a:extLst>
                </a:gridCol>
                <a:gridCol w="1892502">
                  <a:extLst>
                    <a:ext uri="{9D8B030D-6E8A-4147-A177-3AD203B41FA5}">
                      <a16:colId xmlns:a16="http://schemas.microsoft.com/office/drawing/2014/main" val="625515236"/>
                    </a:ext>
                  </a:extLst>
                </a:gridCol>
                <a:gridCol w="2693146">
                  <a:extLst>
                    <a:ext uri="{9D8B030D-6E8A-4147-A177-3AD203B41FA5}">
                      <a16:colId xmlns:a16="http://schemas.microsoft.com/office/drawing/2014/main" val="4026693567"/>
                    </a:ext>
                  </a:extLst>
                </a:gridCol>
              </a:tblGrid>
              <a:tr h="19775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Instancia universitaria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Puntos a considerar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Descripción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378838"/>
                  </a:ext>
                </a:extLst>
              </a:tr>
              <a:tr h="10420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 dirty="0">
                          <a:effectLst/>
                        </a:rPr>
                        <a:t>Dirección de Informática y Coordinación de Informática y Estadística</a:t>
                      </a:r>
                      <a:endParaRPr lang="es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 dirty="0">
                          <a:effectLst/>
                        </a:rPr>
                        <a:t>Análisis de la infraestructura tecnológica</a:t>
                      </a:r>
                      <a:endParaRPr lang="es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 dirty="0">
                          <a:effectLst/>
                        </a:rPr>
                        <a:t>Evaluar si la infraestructura tecnológica actual de la UNEG es compatible con la implementación de una solución blockchain.</a:t>
                      </a:r>
                      <a:endParaRPr lang="es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1593843"/>
                  </a:ext>
                </a:extLst>
              </a:tr>
              <a:tr h="1042054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Consultoría Jurídica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Marco legal y regulatorio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Analizar el marco legal venezolano y las regulaciones universitarias aplicables a la implementación de esta tecnología.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3778856"/>
                  </a:ext>
                </a:extLst>
              </a:tr>
              <a:tr h="8309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Consejo Universitario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>
                          <a:effectLst/>
                        </a:rPr>
                        <a:t>Cultura organizacional</a:t>
                      </a:r>
                      <a:endParaRPr lang="es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lang="es-VE" sz="1400" dirty="0">
                          <a:effectLst/>
                        </a:rPr>
                        <a:t>Evaluar la cultura organizacional de la UNEG y su disposición a adoptar nuevas tecnologías.</a:t>
                      </a:r>
                      <a:endParaRPr lang="es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771618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D8D1949-89DC-E069-2C49-B7894FD868AA}"/>
              </a:ext>
            </a:extLst>
          </p:cNvPr>
          <p:cNvSpPr txBox="1"/>
          <p:nvPr/>
        </p:nvSpPr>
        <p:spPr>
          <a:xfrm>
            <a:off x="4860032" y="856144"/>
            <a:ext cx="4229207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ES" sz="1600" dirty="0"/>
              <a:t>c) </a:t>
            </a:r>
            <a:r>
              <a:rPr lang="es-ES" sz="1600" u="sng" dirty="0"/>
              <a:t>Seguridad y privacidad</a:t>
            </a:r>
            <a:r>
              <a:rPr lang="es-ES" sz="1600" dirty="0"/>
              <a:t>: Garantizar la seguridad y privacidad de los datos almacenados en la blockchain.</a:t>
            </a:r>
          </a:p>
          <a:p>
            <a:pPr>
              <a:spcAft>
                <a:spcPts val="1200"/>
              </a:spcAft>
            </a:pPr>
            <a:r>
              <a:rPr lang="es-ES" sz="1600" dirty="0"/>
              <a:t>d) </a:t>
            </a:r>
            <a:r>
              <a:rPr lang="es-ES" sz="1600" u="sng" dirty="0"/>
              <a:t>Escalabilidad</a:t>
            </a:r>
            <a:r>
              <a:rPr lang="es-ES" sz="1600" dirty="0"/>
              <a:t>: Diseñar una solución que pueda escalar para atender el crecimiento de la universidad.</a:t>
            </a:r>
          </a:p>
          <a:p>
            <a:pPr>
              <a:spcAft>
                <a:spcPts val="1200"/>
              </a:spcAft>
            </a:pPr>
            <a:r>
              <a:rPr lang="es-ES" sz="1600" dirty="0"/>
              <a:t>e) </a:t>
            </a:r>
            <a:r>
              <a:rPr lang="es-ES" sz="1600" u="sng" dirty="0"/>
              <a:t>Sostenibilidad</a:t>
            </a:r>
            <a:r>
              <a:rPr lang="es-ES" sz="1600" dirty="0"/>
              <a:t>: Asegurar la sostenibilidad de la solución a largo plazo, tanto en términos técnicos como económicos.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0EAB05-B37A-3871-B39A-53A8E1997FAD}"/>
              </a:ext>
            </a:extLst>
          </p:cNvPr>
          <p:cNvSpPr txBox="1">
            <a:spLocks/>
          </p:cNvSpPr>
          <p:nvPr/>
        </p:nvSpPr>
        <p:spPr>
          <a:xfrm>
            <a:off x="0" y="46646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Análisis de Resultados</a:t>
            </a:r>
            <a:endParaRPr lang="es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0147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gamino: vertical 6">
            <a:extLst>
              <a:ext uri="{FF2B5EF4-FFF2-40B4-BE49-F238E27FC236}">
                <a16:creationId xmlns:a16="http://schemas.microsoft.com/office/drawing/2014/main" id="{7364798E-3729-D806-8F67-2068B180DB06}"/>
              </a:ext>
            </a:extLst>
          </p:cNvPr>
          <p:cNvSpPr/>
          <p:nvPr/>
        </p:nvSpPr>
        <p:spPr>
          <a:xfrm>
            <a:off x="4608512" y="1378868"/>
            <a:ext cx="4572000" cy="5046226"/>
          </a:xfrm>
          <a:prstGeom prst="verticalScroll">
            <a:avLst>
              <a:gd name="adj" fmla="val 46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3" name="Pergamino: vertical 2">
            <a:extLst>
              <a:ext uri="{FF2B5EF4-FFF2-40B4-BE49-F238E27FC236}">
                <a16:creationId xmlns:a16="http://schemas.microsoft.com/office/drawing/2014/main" id="{9A39DF4B-77E2-3B61-4D7D-7CCDD4A3A7D0}"/>
              </a:ext>
            </a:extLst>
          </p:cNvPr>
          <p:cNvSpPr/>
          <p:nvPr/>
        </p:nvSpPr>
        <p:spPr>
          <a:xfrm>
            <a:off x="0" y="1382147"/>
            <a:ext cx="4572000" cy="5046226"/>
          </a:xfrm>
          <a:prstGeom prst="verticalScroll">
            <a:avLst>
              <a:gd name="adj" fmla="val 46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1506C8-2CC1-27A2-FC48-EA1200D601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5153" y="44624"/>
            <a:ext cx="5055465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U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rPr>
              <a:t>Conclusiones y Recomendaciones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15766-0DDE-8562-E729-E41401069596}"/>
              </a:ext>
            </a:extLst>
          </p:cNvPr>
          <p:cNvSpPr txBox="1"/>
          <p:nvPr/>
        </p:nvSpPr>
        <p:spPr>
          <a:xfrm>
            <a:off x="198777" y="980728"/>
            <a:ext cx="422920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Conclusiones:</a:t>
            </a:r>
          </a:p>
          <a:p>
            <a:pPr>
              <a:spcAft>
                <a:spcPts val="600"/>
              </a:spcAft>
            </a:pPr>
            <a:endParaRPr lang="es-E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Universidades de todo el mundo están reconociendo el potencial de la TBC. Sin embargo, los avances alcanzados aún son discretos en comparación a la prospectiva que existe de su uso o aplicación.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Se destaca su uso principalmente en procesos administrativos, antes que en los de tipo docente o de investigación.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Se tiene un marco legal en relación a la tecnología, pero aún no específico al sector universitario.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La automatización de procesos académicos en la universidad no se limita a un solo enfoque, sino que debe abordarse de manera integral, considerando los aspectos organizacionales, tecnológicos y pedagógicos.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6C5735-91EF-991F-587F-697384767EF7}"/>
              </a:ext>
            </a:extLst>
          </p:cNvPr>
          <p:cNvSpPr txBox="1"/>
          <p:nvPr/>
        </p:nvSpPr>
        <p:spPr>
          <a:xfrm>
            <a:off x="4879300" y="980728"/>
            <a:ext cx="40659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US" b="1" dirty="0"/>
              <a:t>Recomendaciones:</a:t>
            </a:r>
          </a:p>
          <a:p>
            <a:pPr>
              <a:spcAft>
                <a:spcPts val="600"/>
              </a:spcAft>
            </a:pPr>
            <a:endParaRPr lang="es-US" b="1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US" sz="1600" dirty="0"/>
              <a:t>Capacitar especialista en TBC.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US" sz="1600" dirty="0"/>
              <a:t>Preparar la infraestructura tecnológica de equipos y software necesarios.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US" sz="1600" dirty="0"/>
              <a:t>Incorporar la enseñanza de la TBC como asignatura electiva en los proyectos de carrera.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US" sz="1600" dirty="0"/>
              <a:t>Crear una Línea de investigación para el desarrollo y aplicación de la TBC al campo educativo.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US" sz="1600" dirty="0"/>
              <a:t>Promover y apoyar Tesis y Trabajos de Grado sobre automatización de procesos académicos en la UNEG.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600" dirty="0"/>
              <a:t>Desarrollar la propuesta de un marco legal regulatorio sobre el uso de la TBC específico para las universidades.</a:t>
            </a:r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2849579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755576" y="260648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dirty="0"/>
              <a:t>Fin de la presentación</a:t>
            </a:r>
          </a:p>
        </p:txBody>
      </p:sp>
      <p:sp>
        <p:nvSpPr>
          <p:cNvPr id="8" name="7 Rectángulo"/>
          <p:cNvSpPr/>
          <p:nvPr/>
        </p:nvSpPr>
        <p:spPr>
          <a:xfrm rot="5400000">
            <a:off x="3762515" y="-3383650"/>
            <a:ext cx="1150785" cy="8677107"/>
          </a:xfrm>
          <a:prstGeom prst="rect">
            <a:avLst/>
          </a:prstGeom>
          <a:ln>
            <a:noFill/>
          </a:ln>
          <a:effectLst>
            <a:outerShdw blurRad="50800" dist="508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755576" y="2776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ctr">
              <a:spcBef>
                <a:spcPct val="0"/>
              </a:spcBef>
              <a:buNone/>
              <a:defRPr sz="24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AUTOMATIZACIÓN DE LOS PROCESOS ACADÉMICO MEDIANTE LA TECNOLOGÍA BLOCKCHAIN EN LA UNEG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20" b="89362" l="2103" r="94626">
                        <a14:foregroundMark x1="2103" y1="66667" x2="2103" y2="66667"/>
                        <a14:foregroundMark x1="74299" y1="40426" x2="74299" y2="40426"/>
                        <a14:foregroundMark x1="65654" y1="46809" x2="65654" y2="46809"/>
                        <a14:foregroundMark x1="94626" y1="24113" x2="94626" y2="24113"/>
                        <a14:foregroundMark x1="87617" y1="32624" x2="87617" y2="32624"/>
                        <a14:foregroundMark x1="86682" y1="12766" x2="86682" y2="12766"/>
                        <a14:foregroundMark x1="90654" y1="43262" x2="90654" y2="43262"/>
                        <a14:foregroundMark x1="84112" y1="46809" x2="84112" y2="46809"/>
                        <a14:foregroundMark x1="73364" y1="21986" x2="73364" y2="21986"/>
                        <a14:foregroundMark x1="55607" y1="51773" x2="55607" y2="51773"/>
                        <a14:foregroundMark x1="12850" y1="44681" x2="12850" y2="44681"/>
                        <a14:foregroundMark x1="23131" y1="39007" x2="23131" y2="39007"/>
                        <a14:foregroundMark x1="37850" y1="12766" x2="37850" y2="12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1776" y="4242180"/>
            <a:ext cx="3968108" cy="130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2 Subtítulo"/>
          <p:cNvSpPr txBox="1">
            <a:spLocks/>
          </p:cNvSpPr>
          <p:nvPr/>
        </p:nvSpPr>
        <p:spPr>
          <a:xfrm>
            <a:off x="755576" y="4300681"/>
            <a:ext cx="3047280" cy="98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es-ES" sz="2000" b="1" i="1" dirty="0">
                <a:solidFill>
                  <a:schemeClr val="accent1">
                    <a:lumMod val="50000"/>
                  </a:schemeClr>
                </a:solidFill>
              </a:rPr>
              <a:t>Hernán Javier Rivas Arias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es-ES" sz="2000" i="1" dirty="0">
                <a:solidFill>
                  <a:schemeClr val="accent1">
                    <a:lumMod val="50000"/>
                  </a:schemeClr>
                </a:solidFill>
              </a:rPr>
              <a:t>Ingeniero de Sistemas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F535616-E751-D0BC-3D3D-F32234AD49B5}"/>
              </a:ext>
            </a:extLst>
          </p:cNvPr>
          <p:cNvGrpSpPr/>
          <p:nvPr/>
        </p:nvGrpSpPr>
        <p:grpSpPr>
          <a:xfrm>
            <a:off x="3203848" y="6155323"/>
            <a:ext cx="3047279" cy="646331"/>
            <a:chOff x="681336" y="5863732"/>
            <a:chExt cx="3047279" cy="646331"/>
          </a:xfrm>
        </p:grpSpPr>
        <p:sp>
          <p:nvSpPr>
            <p:cNvPr id="3" name="2 CuadroTexto"/>
            <p:cNvSpPr txBox="1"/>
            <p:nvPr/>
          </p:nvSpPr>
          <p:spPr>
            <a:xfrm>
              <a:off x="681336" y="5863732"/>
              <a:ext cx="30472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h.javier.rivas@gmail.com</a:t>
              </a:r>
            </a:p>
            <a:p>
              <a:r>
                <a:rPr lang="es-ES" dirty="0"/>
                <a:t>     +58 426-8947660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ECFB40D-C3B4-A74E-576B-0F828D815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57722" y="6094225"/>
              <a:ext cx="431968" cy="3810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17B6BFE-72D5-4CCA-6F82-FE87D6252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770" y="2148516"/>
            <a:ext cx="4109060" cy="13900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94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798833819"/>
              </p:ext>
            </p:extLst>
          </p:nvPr>
        </p:nvGraphicFramePr>
        <p:xfrm>
          <a:off x="251520" y="2471408"/>
          <a:ext cx="4176464" cy="218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7587" y="1198730"/>
            <a:ext cx="883215" cy="1043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752" y="5010942"/>
            <a:ext cx="4176000" cy="1586411"/>
          </a:xfrm>
          <a:prstGeom prst="roundRect">
            <a:avLst>
              <a:gd name="adj" fmla="val 152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12 Grupo"/>
          <p:cNvGrpSpPr/>
          <p:nvPr/>
        </p:nvGrpSpPr>
        <p:grpSpPr>
          <a:xfrm>
            <a:off x="2555776" y="1213070"/>
            <a:ext cx="1295272" cy="1014651"/>
            <a:chOff x="5868144" y="216803"/>
            <a:chExt cx="2695069" cy="193231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216803"/>
              <a:ext cx="2695069" cy="19323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9 Grupo"/>
            <p:cNvGrpSpPr/>
            <p:nvPr/>
          </p:nvGrpSpPr>
          <p:grpSpPr>
            <a:xfrm>
              <a:off x="5868144" y="1585367"/>
              <a:ext cx="2695069" cy="561600"/>
              <a:chOff x="3275856" y="1510346"/>
              <a:chExt cx="2695069" cy="561600"/>
            </a:xfrm>
          </p:grpSpPr>
          <p:pic>
            <p:nvPicPr>
              <p:cNvPr id="9" name="8 Imagen"/>
              <p:cNvPicPr>
                <a:picLocks noChangeAspect="1"/>
              </p:cNvPicPr>
              <p:nvPr/>
            </p:nvPicPr>
            <p:blipFill>
              <a:blip r:embed="rId11" cstate="email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28650" y="1510758"/>
                <a:ext cx="542275" cy="56077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5856" y="1510346"/>
                <a:ext cx="538003" cy="5616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5 Flecha a la derecha con bandas"/>
              <p:cNvSpPr/>
              <p:nvPr/>
            </p:nvSpPr>
            <p:spPr>
              <a:xfrm>
                <a:off x="4060667" y="1572582"/>
                <a:ext cx="1121176" cy="437128"/>
              </a:xfrm>
              <a:prstGeom prst="stripedRightArrow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12" name="11 Conector recto"/>
            <p:cNvCxnSpPr/>
            <p:nvPr/>
          </p:nvCxnSpPr>
          <p:spPr>
            <a:xfrm>
              <a:off x="7647179" y="1542464"/>
              <a:ext cx="7200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251520" y="708085"/>
            <a:ext cx="3590426" cy="369332"/>
          </a:xfrm>
        </p:spPr>
        <p:txBody>
          <a:bodyPr wrap="square">
            <a:spAutoFit/>
          </a:bodyPr>
          <a:lstStyle/>
          <a:p>
            <a:pPr algn="just" defTabSz="914400"/>
            <a:r>
              <a:rPr lang="es-ES" sz="1800" b="1" dirty="0">
                <a:solidFill>
                  <a:prstClr val="black"/>
                </a:solidFill>
              </a:rPr>
              <a:t>Formulación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572480" y="1403484"/>
            <a:ext cx="4536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0"/>
              </a:spcBef>
            </a:pPr>
            <a:r>
              <a:rPr lang="es-ES" b="1" dirty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Objetivo General</a:t>
            </a:r>
            <a:r>
              <a:rPr lang="es-VE" sz="1600" dirty="0">
                <a:latin typeface="+mj-lt"/>
              </a:rPr>
              <a:t>     </a:t>
            </a:r>
          </a:p>
        </p:txBody>
      </p:sp>
      <p:graphicFrame>
        <p:nvGraphicFramePr>
          <p:cNvPr id="15" name="14 Diagrama"/>
          <p:cNvGraphicFramePr/>
          <p:nvPr>
            <p:extLst>
              <p:ext uri="{D42A27DB-BD31-4B8C-83A1-F6EECF244321}">
                <p14:modId xmlns:p14="http://schemas.microsoft.com/office/powerpoint/2010/main" val="249744944"/>
              </p:ext>
            </p:extLst>
          </p:nvPr>
        </p:nvGraphicFramePr>
        <p:xfrm>
          <a:off x="4716496" y="3182779"/>
          <a:ext cx="4320000" cy="1974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6" name="15 Diagrama"/>
          <p:cNvGraphicFramePr/>
          <p:nvPr>
            <p:extLst>
              <p:ext uri="{D42A27DB-BD31-4B8C-83A1-F6EECF244321}">
                <p14:modId xmlns:p14="http://schemas.microsoft.com/office/powerpoint/2010/main" val="1887201025"/>
              </p:ext>
            </p:extLst>
          </p:nvPr>
        </p:nvGraphicFramePr>
        <p:xfrm>
          <a:off x="4716496" y="1484787"/>
          <a:ext cx="4320000" cy="1323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7" name="16 Rectángulo"/>
          <p:cNvSpPr/>
          <p:nvPr/>
        </p:nvSpPr>
        <p:spPr>
          <a:xfrm>
            <a:off x="4572482" y="2780928"/>
            <a:ext cx="2956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b="1" dirty="0">
                <a:solidFill>
                  <a:prstClr val="black"/>
                </a:solidFill>
                <a:latin typeface="+mj-lt"/>
              </a:rPr>
              <a:t>Objetivos Específicos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4328" y="534986"/>
            <a:ext cx="1224136" cy="949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Título">
            <a:extLst>
              <a:ext uri="{FF2B5EF4-FFF2-40B4-BE49-F238E27FC236}">
                <a16:creationId xmlns:a16="http://schemas.microsoft.com/office/drawing/2014/main" id="{A3C6BBFD-58C7-3B0E-280F-A6B5DFA4286E}"/>
              </a:ext>
            </a:extLst>
          </p:cNvPr>
          <p:cNvSpPr txBox="1">
            <a:spLocks/>
          </p:cNvSpPr>
          <p:nvPr/>
        </p:nvSpPr>
        <p:spPr>
          <a:xfrm>
            <a:off x="36056" y="25460"/>
            <a:ext cx="50400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Planteamiento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14 Diagrama">
            <a:extLst>
              <a:ext uri="{FF2B5EF4-FFF2-40B4-BE49-F238E27FC236}">
                <a16:creationId xmlns:a16="http://schemas.microsoft.com/office/drawing/2014/main" id="{CE76F9AF-F7EE-637A-FF20-FF054C126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971113"/>
              </p:ext>
            </p:extLst>
          </p:nvPr>
        </p:nvGraphicFramePr>
        <p:xfrm>
          <a:off x="4680492" y="5805264"/>
          <a:ext cx="4320000" cy="75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11" name="16 Rectángulo">
            <a:extLst>
              <a:ext uri="{FF2B5EF4-FFF2-40B4-BE49-F238E27FC236}">
                <a16:creationId xmlns:a16="http://schemas.microsoft.com/office/drawing/2014/main" id="{567266AE-1D0B-9117-DB64-2D74837546DE}"/>
              </a:ext>
            </a:extLst>
          </p:cNvPr>
          <p:cNvSpPr/>
          <p:nvPr/>
        </p:nvSpPr>
        <p:spPr>
          <a:xfrm>
            <a:off x="4568205" y="5435932"/>
            <a:ext cx="2956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ES" b="1" dirty="0">
                <a:solidFill>
                  <a:prstClr val="black"/>
                </a:solidFill>
                <a:latin typeface="+mj-lt"/>
              </a:rPr>
              <a:t>Objetivo Transformador</a:t>
            </a:r>
          </a:p>
        </p:txBody>
      </p:sp>
    </p:spTree>
    <p:extLst>
      <p:ext uri="{BB962C8B-B14F-4D97-AF65-F5344CB8AC3E}">
        <p14:creationId xmlns:p14="http://schemas.microsoft.com/office/powerpoint/2010/main" val="418946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476166684"/>
              </p:ext>
            </p:extLst>
          </p:nvPr>
        </p:nvGraphicFramePr>
        <p:xfrm>
          <a:off x="395632" y="30374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Rectángulo"/>
          <p:cNvSpPr/>
          <p:nvPr/>
        </p:nvSpPr>
        <p:spPr>
          <a:xfrm>
            <a:off x="6012256" y="3606116"/>
            <a:ext cx="28877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s-VE" sz="1600" b="1" i="1" dirty="0">
                <a:solidFill>
                  <a:prstClr val="black"/>
                </a:solidFill>
              </a:rPr>
              <a:t>Teórica   </a:t>
            </a:r>
            <a:r>
              <a:rPr lang="es-VE" sz="1600" dirty="0">
                <a:solidFill>
                  <a:prstClr val="black"/>
                </a:solidFill>
              </a:rPr>
              <a:t>Blockchain es una tecnología en desarrollo de la que aún se esperan cambios.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580115" y="4532347"/>
            <a:ext cx="321858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VE" sz="1600" b="1" i="1" dirty="0"/>
              <a:t>Espacial  </a:t>
            </a:r>
            <a:r>
              <a:rPr lang="es-VE" sz="1600" dirty="0"/>
              <a:t>UNEG, Puerto Ordaz</a:t>
            </a:r>
            <a:r>
              <a:rPr lang="es-ES" sz="1600" dirty="0"/>
              <a:t>.</a:t>
            </a:r>
          </a:p>
          <a:p>
            <a:pPr>
              <a:spcAft>
                <a:spcPts val="1200"/>
              </a:spcAft>
            </a:pPr>
            <a:r>
              <a:rPr lang="es-VE" sz="1600" b="1" i="1" dirty="0">
                <a:solidFill>
                  <a:prstClr val="black"/>
                </a:solidFill>
              </a:rPr>
              <a:t>Institucional</a:t>
            </a:r>
            <a:r>
              <a:rPr lang="es-VE" sz="1600" dirty="0">
                <a:solidFill>
                  <a:prstClr val="black"/>
                </a:solidFill>
              </a:rPr>
              <a:t>   Coord. de Investigación y Postgrado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580211" y="5538716"/>
            <a:ext cx="3168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VE" sz="1600" b="1" i="1" dirty="0">
                <a:solidFill>
                  <a:prstClr val="black"/>
                </a:solidFill>
              </a:rPr>
              <a:t>Temporal   </a:t>
            </a:r>
            <a:r>
              <a:rPr lang="es-VE" sz="1600" dirty="0">
                <a:solidFill>
                  <a:prstClr val="black"/>
                </a:solidFill>
              </a:rPr>
              <a:t>Período 2023 – 2024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898096" y="6228601"/>
            <a:ext cx="3001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VE" sz="1600" b="1" i="1" dirty="0">
                <a:solidFill>
                  <a:prstClr val="black"/>
                </a:solidFill>
              </a:rPr>
              <a:t>Poblacional   </a:t>
            </a:r>
            <a:r>
              <a:rPr lang="es-VE" sz="1600" dirty="0">
                <a:solidFill>
                  <a:prstClr val="black"/>
                </a:solidFill>
              </a:rPr>
              <a:t>Procesos académico autorizados.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11001" y="3696711"/>
            <a:ext cx="513411" cy="30446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wrap="none" anchor="ctr" anchorCtr="0">
            <a:noAutofit/>
          </a:bodyPr>
          <a:lstStyle/>
          <a:p>
            <a:pPr lvl="0" algn="ctr"/>
            <a:r>
              <a:rPr lang="es-ES" b="1" dirty="0">
                <a:latin typeface="+mj-lt"/>
              </a:rPr>
              <a:t>Delimitación y alcance</a:t>
            </a: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3490" y="116624"/>
            <a:ext cx="714857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6011" y="44624"/>
            <a:ext cx="584223" cy="792000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078698" y="116624"/>
            <a:ext cx="623475" cy="72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Título">
            <a:extLst>
              <a:ext uri="{FF2B5EF4-FFF2-40B4-BE49-F238E27FC236}">
                <a16:creationId xmlns:a16="http://schemas.microsoft.com/office/drawing/2014/main" id="{DD62BFCE-D3FE-B0DD-6EE1-8EFD0D65CD39}"/>
              </a:ext>
            </a:extLst>
          </p:cNvPr>
          <p:cNvSpPr txBox="1">
            <a:spLocks/>
          </p:cNvSpPr>
          <p:nvPr/>
        </p:nvSpPr>
        <p:spPr>
          <a:xfrm>
            <a:off x="36056" y="25460"/>
            <a:ext cx="5040000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Planteamiento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DAFB6354-894F-9B2D-04D3-10E5915D39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373" y="782779"/>
            <a:ext cx="2016224" cy="369332"/>
          </a:xfrm>
        </p:spPr>
        <p:txBody>
          <a:bodyPr vert="horz" wrap="square" lIns="91440" tIns="45720" rIns="91440" bIns="45720" rtlCol="0" anchor="ctr">
            <a:spAutoFit/>
          </a:bodyPr>
          <a:lstStyle/>
          <a:p>
            <a:pPr algn="just" defTabSz="914400"/>
            <a:r>
              <a:rPr lang="es-US" sz="1800" b="1" dirty="0">
                <a:solidFill>
                  <a:prstClr val="black"/>
                </a:solidFill>
              </a:rPr>
              <a:t>Justificación</a:t>
            </a:r>
            <a:endParaRPr lang="es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E7CE0AF4-3A22-48BD-D34A-21EFC20B3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064758"/>
              </p:ext>
            </p:extLst>
          </p:nvPr>
        </p:nvGraphicFramePr>
        <p:xfrm>
          <a:off x="413309" y="1170367"/>
          <a:ext cx="4014676" cy="209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F7F47E8-1249-1037-909C-E0D278928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391386"/>
              </p:ext>
            </p:extLst>
          </p:nvPr>
        </p:nvGraphicFramePr>
        <p:xfrm>
          <a:off x="4716017" y="1194687"/>
          <a:ext cx="4014676" cy="2090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91798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7504" y="1523107"/>
            <a:ext cx="432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VE" sz="1600" dirty="0"/>
              <a:t>Castells (2002). “La era de la información: Economía, sociedad y cultura".</a:t>
            </a:r>
          </a:p>
          <a:p>
            <a:pPr marL="285744" indent="-285744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VE" sz="1600" dirty="0"/>
              <a:t>Satoshi Nakamoto (2008), “Bitcoin: A Peer-</a:t>
            </a:r>
            <a:r>
              <a:rPr lang="es-VE" sz="1600" dirty="0" err="1"/>
              <a:t>to</a:t>
            </a:r>
            <a:r>
              <a:rPr lang="es-VE" sz="1600" dirty="0"/>
              <a:t>-Peer Electronic Cash </a:t>
            </a:r>
            <a:r>
              <a:rPr lang="es-VE" sz="1600" dirty="0" err="1"/>
              <a:t>System</a:t>
            </a:r>
            <a:r>
              <a:rPr lang="es-VE" sz="1600" dirty="0"/>
              <a:t>” </a:t>
            </a:r>
          </a:p>
          <a:p>
            <a:pPr marL="285744" indent="-285744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VE" sz="1600" dirty="0"/>
              <a:t>Tapscott &amp; Tapscott (2017). “La revolución blockchain”.</a:t>
            </a:r>
          </a:p>
          <a:p>
            <a:pPr marL="285744" indent="-285744"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VE" sz="1600" dirty="0"/>
              <a:t>Hernández (2019). “Aplicaciones de la Tecnología Blockchain en Educación Superior: Estado del arte”.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idx="4294967295"/>
          </p:nvPr>
        </p:nvSpPr>
        <p:spPr>
          <a:xfrm>
            <a:off x="35496" y="25460"/>
            <a:ext cx="5040312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Marco Teórico</a:t>
            </a:r>
          </a:p>
        </p:txBody>
      </p:sp>
      <p:graphicFrame>
        <p:nvGraphicFramePr>
          <p:cNvPr id="11" name="10 Diagrama"/>
          <p:cNvGraphicFramePr/>
          <p:nvPr/>
        </p:nvGraphicFramePr>
        <p:xfrm>
          <a:off x="251520" y="4606499"/>
          <a:ext cx="1008112" cy="148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11 Diagrama"/>
          <p:cNvGraphicFramePr>
            <a:graphicFrameLocks noChangeAspect="1"/>
          </p:cNvGraphicFramePr>
          <p:nvPr/>
        </p:nvGraphicFramePr>
        <p:xfrm>
          <a:off x="3248388" y="4629860"/>
          <a:ext cx="1539639" cy="167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12 Diagrama"/>
          <p:cNvGraphicFramePr>
            <a:graphicFrameLocks noChangeAspect="1"/>
          </p:cNvGraphicFramePr>
          <p:nvPr/>
        </p:nvGraphicFramePr>
        <p:xfrm>
          <a:off x="1149531" y="4653139"/>
          <a:ext cx="1357471" cy="1253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4" name="13 Grupo"/>
          <p:cNvGrpSpPr>
            <a:grpSpLocks noChangeAspect="1"/>
          </p:cNvGrpSpPr>
          <p:nvPr/>
        </p:nvGrpSpPr>
        <p:grpSpPr>
          <a:xfrm>
            <a:off x="2396898" y="4653137"/>
            <a:ext cx="961591" cy="1403900"/>
            <a:chOff x="2409352" y="2276870"/>
            <a:chExt cx="1582298" cy="2310120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352" y="2276870"/>
              <a:ext cx="1582298" cy="1464280"/>
            </a:xfrm>
            <a:prstGeom prst="roundRect">
              <a:avLst>
                <a:gd name="adj" fmla="val 22651"/>
              </a:avLst>
            </a:prstGeom>
            <a:solidFill>
              <a:srgbClr val="FFFFFF">
                <a:shade val="85000"/>
              </a:srgbClr>
            </a:solidFill>
            <a:ln w="31750">
              <a:solidFill>
                <a:schemeClr val="bg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</p:pic>
        <p:sp>
          <p:nvSpPr>
            <p:cNvPr id="16" name="15 CuadroTexto"/>
            <p:cNvSpPr txBox="1"/>
            <p:nvPr/>
          </p:nvSpPr>
          <p:spPr>
            <a:xfrm>
              <a:off x="2413331" y="3726031"/>
              <a:ext cx="1578319" cy="860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>
                  <a:solidFill>
                    <a:schemeClr val="tx2"/>
                  </a:solidFill>
                </a:rPr>
                <a:t>Tapscott &amp;</a:t>
              </a:r>
            </a:p>
            <a:p>
              <a:r>
                <a:rPr lang="es-ES" sz="1400" dirty="0">
                  <a:solidFill>
                    <a:schemeClr val="tx2"/>
                  </a:solidFill>
                </a:rPr>
                <a:t> Tapscott</a:t>
              </a:r>
              <a:endParaRPr lang="es-ES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2 Título"/>
          <p:cNvSpPr txBox="1">
            <a:spLocks/>
          </p:cNvSpPr>
          <p:nvPr/>
        </p:nvSpPr>
        <p:spPr>
          <a:xfrm>
            <a:off x="6300192" y="148570"/>
            <a:ext cx="2591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u="sng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+mj-lt"/>
              </a:rPr>
              <a:t>Bases Teóricas</a:t>
            </a: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D61B6440-EFCE-58DD-483A-84160666CB5A}"/>
              </a:ext>
            </a:extLst>
          </p:cNvPr>
          <p:cNvSpPr/>
          <p:nvPr/>
        </p:nvSpPr>
        <p:spPr>
          <a:xfrm>
            <a:off x="5004048" y="908720"/>
            <a:ext cx="3960440" cy="27392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VE" b="1" dirty="0">
                <a:solidFill>
                  <a:prstClr val="black"/>
                </a:solidFill>
              </a:rPr>
              <a:t>Gestión de Virtualización</a:t>
            </a:r>
          </a:p>
          <a:p>
            <a:pPr algn="just">
              <a:spcAft>
                <a:spcPts val="1200"/>
              </a:spcAft>
            </a:pPr>
            <a:r>
              <a:rPr lang="es-ES" sz="1600" dirty="0">
                <a:solidFill>
                  <a:prstClr val="black"/>
                </a:solidFill>
              </a:rPr>
              <a:t>Estrategias y tecnologías para crear experiencias educativas a través de internet: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Infraestructura tecnológica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Tecnologías de aprendizaje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Cursos en línea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Soporte técnico y capacitación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Evaluación y seguimiento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9C8AC9-D08A-1AE9-4400-20580CDF4A0D}"/>
              </a:ext>
            </a:extLst>
          </p:cNvPr>
          <p:cNvSpPr txBox="1"/>
          <p:nvPr/>
        </p:nvSpPr>
        <p:spPr>
          <a:xfrm>
            <a:off x="5004048" y="3952751"/>
            <a:ext cx="1975652" cy="2431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VE" b="1" dirty="0">
                <a:solidFill>
                  <a:prstClr val="black"/>
                </a:solidFill>
              </a:rPr>
              <a:t>Beneficios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Mejora de la calidad educativa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Personalización del aprendizaje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Reducción de costos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VE" sz="1600" dirty="0">
              <a:solidFill>
                <a:prstClr val="black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E01264-4609-8A5D-AAB1-F5DE48DC0CAE}"/>
              </a:ext>
            </a:extLst>
          </p:cNvPr>
          <p:cNvSpPr txBox="1"/>
          <p:nvPr/>
        </p:nvSpPr>
        <p:spPr>
          <a:xfrm>
            <a:off x="6988836" y="3952751"/>
            <a:ext cx="1975652" cy="2431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VE" b="1" dirty="0">
                <a:solidFill>
                  <a:prstClr val="black"/>
                </a:solidFill>
              </a:rPr>
              <a:t>Desafíos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Acceso a la tecnología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US" sz="1600" dirty="0"/>
              <a:t>Competencias digitales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US" sz="1600" dirty="0"/>
              <a:t>Calidad de los cursos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US" sz="1600" dirty="0"/>
              <a:t>Aislamiento social</a:t>
            </a:r>
            <a:endParaRPr lang="es-VE" sz="1600" dirty="0">
              <a:solidFill>
                <a:prstClr val="black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2FC149-3493-0BBC-11FC-F2B9325EDE36}"/>
              </a:ext>
            </a:extLst>
          </p:cNvPr>
          <p:cNvSpPr txBox="1"/>
          <p:nvPr/>
        </p:nvSpPr>
        <p:spPr>
          <a:xfrm>
            <a:off x="323977" y="926206"/>
            <a:ext cx="292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b="1" dirty="0">
                <a:solidFill>
                  <a:prstClr val="black"/>
                </a:solidFill>
              </a:rPr>
              <a:t>Investigaciones Previas</a:t>
            </a:r>
            <a:endParaRPr lang="es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3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 idx="4294967295"/>
          </p:nvPr>
        </p:nvSpPr>
        <p:spPr>
          <a:xfrm>
            <a:off x="240895" y="780093"/>
            <a:ext cx="3322993" cy="369332"/>
          </a:xfrm>
          <a:noFill/>
        </p:spPr>
        <p:txBody>
          <a:bodyPr wrap="square">
            <a:spAutoFit/>
          </a:bodyPr>
          <a:lstStyle/>
          <a:p>
            <a:pPr algn="l" defTabSz="914400"/>
            <a:r>
              <a:rPr lang="es-ES" sz="1800" b="1" dirty="0">
                <a:solidFill>
                  <a:schemeClr val="tx1"/>
                </a:solidFill>
              </a:rPr>
              <a:t>Procesos Académicos</a:t>
            </a:r>
          </a:p>
        </p:txBody>
      </p:sp>
      <p:sp>
        <p:nvSpPr>
          <p:cNvPr id="17" name="2 Título"/>
          <p:cNvSpPr txBox="1">
            <a:spLocks/>
          </p:cNvSpPr>
          <p:nvPr/>
        </p:nvSpPr>
        <p:spPr>
          <a:xfrm>
            <a:off x="6299399" y="148570"/>
            <a:ext cx="25917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u="sng" dirty="0">
                <a:ln w="18415" cmpd="sng">
                  <a:noFill/>
                  <a:prstDash val="solid"/>
                </a:ln>
                <a:solidFill>
                  <a:schemeClr val="tx1"/>
                </a:solidFill>
                <a:latin typeface="+mj-lt"/>
              </a:rPr>
              <a:t>Bases Teóricas</a:t>
            </a:r>
          </a:p>
        </p:txBody>
      </p:sp>
      <p:sp>
        <p:nvSpPr>
          <p:cNvPr id="9" name="17 Rectángulo">
            <a:extLst>
              <a:ext uri="{FF2B5EF4-FFF2-40B4-BE49-F238E27FC236}">
                <a16:creationId xmlns:a16="http://schemas.microsoft.com/office/drawing/2014/main" id="{899756A4-E575-DAE3-CD28-701308473E86}"/>
              </a:ext>
            </a:extLst>
          </p:cNvPr>
          <p:cNvSpPr/>
          <p:nvPr/>
        </p:nvSpPr>
        <p:spPr>
          <a:xfrm>
            <a:off x="252000" y="1266323"/>
            <a:ext cx="43200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600" dirty="0">
                <a:solidFill>
                  <a:prstClr val="black"/>
                </a:solidFill>
              </a:rPr>
              <a:t>Un proceso académico es una secuencia de actividades relacionadas que tienen un fin educativo. Estos procesos deben ser </a:t>
            </a:r>
            <a:r>
              <a:rPr lang="es-ES" sz="1600" dirty="0"/>
              <a:t>eficientes, eficaces y estar orientados a la formación integral de los estudiantes</a:t>
            </a:r>
            <a:r>
              <a:rPr lang="es-ES" sz="1600" dirty="0">
                <a:solidFill>
                  <a:prstClr val="black"/>
                </a:solidFill>
              </a:rPr>
              <a:t>. Se clasifican en: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Administrativos: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Admisión de estudiantes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Matrícula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RRHH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Finanzas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Docentes: 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Planificación académica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Clases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Evaluaciones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De investigación: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Planificación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Ejecución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prstClr val="black"/>
                </a:solidFill>
              </a:rPr>
              <a:t>Publicación</a:t>
            </a:r>
          </a:p>
        </p:txBody>
      </p:sp>
      <p:sp>
        <p:nvSpPr>
          <p:cNvPr id="21" name="5 Título">
            <a:extLst>
              <a:ext uri="{FF2B5EF4-FFF2-40B4-BE49-F238E27FC236}">
                <a16:creationId xmlns:a16="http://schemas.microsoft.com/office/drawing/2014/main" id="{3173C54F-1128-25C3-53E6-72C5AE62EB76}"/>
              </a:ext>
            </a:extLst>
          </p:cNvPr>
          <p:cNvSpPr txBox="1">
            <a:spLocks/>
          </p:cNvSpPr>
          <p:nvPr/>
        </p:nvSpPr>
        <p:spPr>
          <a:xfrm>
            <a:off x="35496" y="25460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Marco Teórico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19 Rectángulo">
            <a:extLst>
              <a:ext uri="{FF2B5EF4-FFF2-40B4-BE49-F238E27FC236}">
                <a16:creationId xmlns:a16="http://schemas.microsoft.com/office/drawing/2014/main" id="{95398894-CF12-29BF-36F2-EBBE79417EB3}"/>
              </a:ext>
            </a:extLst>
          </p:cNvPr>
          <p:cNvSpPr/>
          <p:nvPr/>
        </p:nvSpPr>
        <p:spPr>
          <a:xfrm>
            <a:off x="4716496" y="764704"/>
            <a:ext cx="4320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1" dirty="0">
                <a:solidFill>
                  <a:prstClr val="black"/>
                </a:solidFill>
              </a:rPr>
              <a:t>Tecnología Blockchain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solidFill>
                  <a:prstClr val="black"/>
                </a:solidFill>
              </a:rPr>
              <a:t>Se trata de un sistema de registro, o base de datos distribuida, que permite almacenar información de forma segura, transparente y descentralizada (Tapscott y Tapscott, 2017), donde los datos se organizan en bloques y cada bloque que se agrega se va conectando con el bloque previo para crear la mencionada “cadena de bloques” (Palomo, 2018). </a:t>
            </a:r>
          </a:p>
        </p:txBody>
      </p:sp>
      <p:sp>
        <p:nvSpPr>
          <p:cNvPr id="24" name="6 Rectángulo">
            <a:extLst>
              <a:ext uri="{FF2B5EF4-FFF2-40B4-BE49-F238E27FC236}">
                <a16:creationId xmlns:a16="http://schemas.microsoft.com/office/drawing/2014/main" id="{89A94609-4AF6-56F1-6A33-D0DD102063A1}"/>
              </a:ext>
            </a:extLst>
          </p:cNvPr>
          <p:cNvSpPr/>
          <p:nvPr/>
        </p:nvSpPr>
        <p:spPr>
          <a:xfrm>
            <a:off x="3923927" y="3717032"/>
            <a:ext cx="4967199" cy="27392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1" dirty="0">
                <a:solidFill>
                  <a:prstClr val="black"/>
                </a:solidFill>
              </a:rPr>
              <a:t>Elementos Clave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1600" dirty="0">
                <a:solidFill>
                  <a:srgbClr val="7030A0"/>
                </a:solidFill>
              </a:rPr>
              <a:t>El Registro compartido (Ledger)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srgbClr val="7030A0"/>
                </a:solidFill>
              </a:rPr>
              <a:t>El Consenso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srgbClr val="7030A0"/>
                </a:solidFill>
              </a:rPr>
              <a:t>Los Contratos Inteligentes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srgbClr val="7030A0"/>
                </a:solidFill>
              </a:rPr>
              <a:t>La Criptografía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srgbClr val="7030A0"/>
                </a:solidFill>
              </a:rPr>
              <a:t>Las cadenas de bloques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srgbClr val="7030A0"/>
                </a:solidFill>
              </a:rPr>
              <a:t>Los nodos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srgbClr val="7030A0"/>
                </a:solidFill>
              </a:rPr>
              <a:t>Las carteras digitales (wallets)</a:t>
            </a:r>
          </a:p>
        </p:txBody>
      </p:sp>
      <p:pic>
        <p:nvPicPr>
          <p:cNvPr id="25" name="Picture 11">
            <a:extLst>
              <a:ext uri="{FF2B5EF4-FFF2-40B4-BE49-F238E27FC236}">
                <a16:creationId xmlns:a16="http://schemas.microsoft.com/office/drawing/2014/main" id="{5EF9658C-D6B3-8759-E5DF-FCECE740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2079" y="3924052"/>
            <a:ext cx="630355" cy="6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9698EE68-8EDB-B86C-1E80-69028048C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9825" y="4962268"/>
            <a:ext cx="862575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A7CEE795-9421-B36B-C7F1-E8302C49B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1986" y="5754359"/>
            <a:ext cx="467919" cy="48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62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5578591" y="272588"/>
            <a:ext cx="3457905" cy="369332"/>
          </a:xfr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r" defTabSz="914400"/>
            <a:r>
              <a:rPr lang="es-ES" sz="1800" b="1" dirty="0">
                <a:ln w="18415" cmpd="sng">
                  <a:noFill/>
                  <a:prstDash val="solid"/>
                </a:ln>
                <a:solidFill>
                  <a:schemeClr val="tx1"/>
                </a:solidFill>
              </a:rPr>
              <a:t>Aplicabilidad en la Educación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87933" y="750307"/>
            <a:ext cx="211185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VE" b="1" dirty="0">
                <a:solidFill>
                  <a:prstClr val="black"/>
                </a:solidFill>
              </a:rPr>
              <a:t>Principios</a:t>
            </a:r>
            <a:endParaRPr lang="es-VE" sz="2000" b="1" dirty="0">
              <a:solidFill>
                <a:prstClr val="black"/>
              </a:solidFill>
            </a:endParaRP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Descentralización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Seguridad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Trazabilidad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Transparencia</a:t>
            </a:r>
          </a:p>
          <a:p>
            <a:pPr marL="285744" indent="-285744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Inmutabilidad</a:t>
            </a:r>
            <a:endParaRPr lang="es-ES" sz="1600" dirty="0">
              <a:solidFill>
                <a:prstClr val="black"/>
              </a:solidFill>
            </a:endParaRPr>
          </a:p>
        </p:txBody>
      </p:sp>
      <p:graphicFrame>
        <p:nvGraphicFramePr>
          <p:cNvPr id="16" name="15 Diagrama"/>
          <p:cNvGraphicFramePr/>
          <p:nvPr/>
        </p:nvGraphicFramePr>
        <p:xfrm>
          <a:off x="323528" y="5085184"/>
          <a:ext cx="8568392" cy="1643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2 Título"/>
          <p:cNvSpPr txBox="1">
            <a:spLocks/>
          </p:cNvSpPr>
          <p:nvPr/>
        </p:nvSpPr>
        <p:spPr>
          <a:xfrm>
            <a:off x="179512" y="4685074"/>
            <a:ext cx="5040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>
              <a:spcBef>
                <a:spcPct val="0"/>
              </a:spcBef>
              <a:buNone/>
              <a:defRPr sz="2000" b="1">
                <a:ln w="18415" cmpd="sng">
                  <a:noFill/>
                  <a:prstDash val="solid"/>
                </a:ln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Evolución de la Blockchain</a:t>
            </a:r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48" y="3300260"/>
            <a:ext cx="988406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460" y="2025509"/>
            <a:ext cx="919182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2989" y="750757"/>
            <a:ext cx="910124" cy="110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5 Título">
            <a:extLst>
              <a:ext uri="{FF2B5EF4-FFF2-40B4-BE49-F238E27FC236}">
                <a16:creationId xmlns:a16="http://schemas.microsoft.com/office/drawing/2014/main" id="{21AE6036-3DAA-0160-1DCD-E7A0FA0587F4}"/>
              </a:ext>
            </a:extLst>
          </p:cNvPr>
          <p:cNvSpPr txBox="1">
            <a:spLocks/>
          </p:cNvSpPr>
          <p:nvPr/>
        </p:nvSpPr>
        <p:spPr>
          <a:xfrm>
            <a:off x="35496" y="25460"/>
            <a:ext cx="5040312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Marco Teórico</a:t>
            </a:r>
            <a:endParaRPr lang="es-E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1D3727-E331-02B8-606B-A992B9AE8BFC}"/>
              </a:ext>
            </a:extLst>
          </p:cNvPr>
          <p:cNvSpPr txBox="1"/>
          <p:nvPr/>
        </p:nvSpPr>
        <p:spPr>
          <a:xfrm>
            <a:off x="587933" y="3007418"/>
            <a:ext cx="211185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VE" b="1" dirty="0">
                <a:solidFill>
                  <a:prstClr val="black"/>
                </a:solidFill>
              </a:rPr>
              <a:t>Tipos de Redes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Públicas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Privadas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VE" sz="1600" dirty="0">
                <a:solidFill>
                  <a:prstClr val="black"/>
                </a:solidFill>
              </a:rPr>
              <a:t>Híbridas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7B306D-3693-E6ED-F553-103D86A4DE3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667" t="-4722" r="48382" b="4722"/>
          <a:stretch/>
        </p:blipFill>
        <p:spPr>
          <a:xfrm>
            <a:off x="5075808" y="756646"/>
            <a:ext cx="3902029" cy="41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0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79512" y="907811"/>
            <a:ext cx="4248472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solidFill>
                  <a:prstClr val="black"/>
                </a:solidFill>
              </a:rPr>
              <a:t>Tipo de estudio</a:t>
            </a:r>
            <a:endParaRPr lang="es-ES" sz="1600" b="1" dirty="0">
              <a:solidFill>
                <a:prstClr val="black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s-ES" sz="1600" dirty="0">
                <a:solidFill>
                  <a:prstClr val="black"/>
                </a:solidFill>
              </a:rPr>
              <a:t>Investigación documental descriptiva, bajo un enfoque metodológico integrador CUAN-CUAL puro (Hernández-Sampieri y Mendoza, 2008)</a:t>
            </a:r>
            <a:r>
              <a:rPr lang="es-VE" sz="1600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solidFill>
                  <a:prstClr val="black"/>
                </a:solidFill>
              </a:rPr>
              <a:t>Diseño de investigación</a:t>
            </a:r>
          </a:p>
          <a:p>
            <a:pPr algn="just">
              <a:spcAft>
                <a:spcPts val="600"/>
              </a:spcAft>
            </a:pPr>
            <a:r>
              <a:rPr lang="es-ES" sz="1600" dirty="0"/>
              <a:t>Diseño mixto general de integración, secuencial, narrativo y descriptivo</a:t>
            </a:r>
            <a:r>
              <a:rPr lang="es-VE" sz="1600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solidFill>
                  <a:prstClr val="black"/>
                </a:solidFill>
              </a:rPr>
              <a:t>Unidad de Análisis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solidFill>
                  <a:prstClr val="black"/>
                </a:solidFill>
              </a:rPr>
              <a:t>La automatización de procesos académicos mediante la tecnología blockchain en la UNEG.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>
          <a:xfrm>
            <a:off x="35743" y="44624"/>
            <a:ext cx="5040313" cy="523220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Marco Metodológico</a:t>
            </a:r>
          </a:p>
        </p:txBody>
      </p:sp>
      <p:sp>
        <p:nvSpPr>
          <p:cNvPr id="12" name="2 Título"/>
          <p:cNvSpPr txBox="1">
            <a:spLocks/>
          </p:cNvSpPr>
          <p:nvPr/>
        </p:nvSpPr>
        <p:spPr>
          <a:xfrm>
            <a:off x="4644008" y="3892074"/>
            <a:ext cx="4392488" cy="4001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defPPr>
              <a:defRPr lang="es-ES"/>
            </a:defPPr>
            <a:lvl1pPr algn="r">
              <a:spcBef>
                <a:spcPct val="0"/>
              </a:spcBef>
              <a:buNone/>
              <a:defRPr sz="2000" b="1">
                <a:ln w="18415" cmpd="sng">
                  <a:noFill/>
                  <a:prstDash val="solid"/>
                </a:ln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Técnicas e Instrumentos de Recolección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148064" y="899965"/>
            <a:ext cx="3888432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s-ES" b="1" dirty="0">
                <a:solidFill>
                  <a:prstClr val="black"/>
                </a:solidFill>
              </a:rPr>
              <a:t>Unidad de Observación </a:t>
            </a:r>
          </a:p>
          <a:p>
            <a:pPr algn="just">
              <a:spcAft>
                <a:spcPts val="600"/>
              </a:spcAft>
            </a:pPr>
            <a:r>
              <a:rPr lang="es-ES" sz="1600" dirty="0">
                <a:solidFill>
                  <a:prstClr val="black"/>
                </a:solidFill>
              </a:rPr>
              <a:t>Está referida a los procesos académicos.</a:t>
            </a:r>
          </a:p>
          <a:p>
            <a:pPr algn="just">
              <a:spcAft>
                <a:spcPts val="600"/>
              </a:spcAft>
            </a:pPr>
            <a:r>
              <a:rPr lang="es-ES" sz="1600" u="sng" dirty="0">
                <a:solidFill>
                  <a:prstClr val="black"/>
                </a:solidFill>
              </a:rPr>
              <a:t>Población</a:t>
            </a:r>
            <a:r>
              <a:rPr lang="es-ES" sz="1600" dirty="0">
                <a:solidFill>
                  <a:prstClr val="black"/>
                </a:solidFill>
              </a:rPr>
              <a:t>: se refiere a los procesos académicos que se llevan a cabo en la UNEG durante el lapso académico 2023-2024.</a:t>
            </a:r>
          </a:p>
          <a:p>
            <a:pPr lvl="0" algn="just"/>
            <a:r>
              <a:rPr lang="es-ES" sz="1600" u="sng" dirty="0">
                <a:solidFill>
                  <a:prstClr val="black"/>
                </a:solidFill>
              </a:rPr>
              <a:t>Muestra</a:t>
            </a:r>
            <a:r>
              <a:rPr lang="es-ES" sz="1600" dirty="0">
                <a:solidFill>
                  <a:prstClr val="black"/>
                </a:solidFill>
              </a:rPr>
              <a:t>: grupo de procesos académicos representativo de la población, seleccionados  con el fin de ser observados y analizados.</a:t>
            </a:r>
          </a:p>
        </p:txBody>
      </p:sp>
      <p:graphicFrame>
        <p:nvGraphicFramePr>
          <p:cNvPr id="13" name="12 Tabla"/>
          <p:cNvGraphicFramePr>
            <a:graphicFrameLocks noGrp="1"/>
          </p:cNvGraphicFramePr>
          <p:nvPr/>
        </p:nvGraphicFramePr>
        <p:xfrm>
          <a:off x="179515" y="4292187"/>
          <a:ext cx="8880921" cy="2521189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721"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Objetivo de la investigación</a:t>
                      </a:r>
                      <a:endParaRPr lang="es-ES" sz="1600" b="0" dirty="0">
                        <a:effectLst/>
                        <a:latin typeface="Google Sans"/>
                      </a:endParaRPr>
                    </a:p>
                  </a:txBody>
                  <a:tcPr marL="83300" marR="83300" marT="41651" marB="416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Técnica de recolección de datos</a:t>
                      </a:r>
                      <a:endParaRPr lang="es-ES" sz="1600" b="0" dirty="0">
                        <a:effectLst/>
                        <a:latin typeface="Google Sans"/>
                      </a:endParaRPr>
                    </a:p>
                  </a:txBody>
                  <a:tcPr marL="83300" marR="83300" marT="41651" marB="416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>
                          <a:effectLst/>
                        </a:rPr>
                        <a:t>Instrumento de recolección</a:t>
                      </a:r>
                      <a:endParaRPr lang="es-ES" sz="1600" b="0" dirty="0">
                        <a:effectLst/>
                        <a:latin typeface="Google Sans"/>
                      </a:endParaRPr>
                    </a:p>
                  </a:txBody>
                  <a:tcPr marL="83300" marR="83300" marT="41651" marB="4165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93">
                <a:tc>
                  <a:txBody>
                    <a:bodyPr/>
                    <a:lstStyle/>
                    <a:p>
                      <a:r>
                        <a:rPr lang="es-ES" sz="1500" dirty="0">
                          <a:effectLst/>
                        </a:rPr>
                        <a:t>Establecer la aplicabilidad de la tecnología blockchain en el campo académico</a:t>
                      </a:r>
                      <a:endParaRPr lang="es-ES" sz="1500" b="0" dirty="0">
                        <a:effectLst/>
                        <a:latin typeface="Google Sans"/>
                      </a:endParaRPr>
                    </a:p>
                  </a:txBody>
                  <a:tcPr marL="111067" marR="111067" marT="111067" marB="111067" anchor="ctr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effectLst/>
                        </a:rPr>
                        <a:t>Análisis documental y el análisis de contenido</a:t>
                      </a:r>
                      <a:endParaRPr lang="es-ES" sz="1500" b="0" dirty="0">
                        <a:effectLst/>
                        <a:latin typeface="Google Sans"/>
                      </a:endParaRPr>
                    </a:p>
                  </a:txBody>
                  <a:tcPr marL="111067" marR="111067" marT="111067" marB="111067" anchor="ctr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effectLst/>
                        </a:rPr>
                        <a:t>Computadora, Internet y el programa Atlas.ti</a:t>
                      </a:r>
                      <a:endParaRPr lang="es-ES" sz="1500" b="0" dirty="0">
                        <a:effectLst/>
                        <a:latin typeface="Google Sans"/>
                      </a:endParaRPr>
                    </a:p>
                  </a:txBody>
                  <a:tcPr marL="111067" marR="111067" marT="111067" marB="1110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213">
                <a:tc>
                  <a:txBody>
                    <a:bodyPr/>
                    <a:lstStyle/>
                    <a:p>
                      <a:r>
                        <a:rPr lang="es-ES" sz="1500" dirty="0">
                          <a:effectLst/>
                        </a:rPr>
                        <a:t>Caracterizar la automatización de los procesos académicos en la gestión de la virtualización de los procesos</a:t>
                      </a:r>
                      <a:endParaRPr lang="es-ES" sz="1500" b="0" dirty="0">
                        <a:effectLst/>
                        <a:latin typeface="Google Sans"/>
                      </a:endParaRPr>
                    </a:p>
                  </a:txBody>
                  <a:tcPr marL="111067" marR="111067" marT="111067" marB="111067" anchor="ctr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effectLst/>
                        </a:rPr>
                        <a:t>Observación (libre y estructurada) y el análisis de contenido</a:t>
                      </a:r>
                      <a:endParaRPr lang="es-ES" sz="1500" b="0" dirty="0">
                        <a:effectLst/>
                        <a:latin typeface="Google Sans"/>
                      </a:endParaRPr>
                    </a:p>
                  </a:txBody>
                  <a:tcPr marL="111067" marR="111067" marT="111067" marB="111067" anchor="ctr"/>
                </a:tc>
                <a:tc>
                  <a:txBody>
                    <a:bodyPr/>
                    <a:lstStyle/>
                    <a:p>
                      <a:r>
                        <a:rPr lang="es-ES" sz="1500" dirty="0">
                          <a:effectLst/>
                        </a:rPr>
                        <a:t>Cuadros de registro y clasificación de categorías</a:t>
                      </a:r>
                      <a:endParaRPr lang="es-ES" sz="1500" b="0" dirty="0">
                        <a:effectLst/>
                        <a:latin typeface="Google Sans"/>
                      </a:endParaRPr>
                    </a:p>
                  </a:txBody>
                  <a:tcPr marL="111067" marR="111067" marT="111067" marB="1110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" name="Picture 1" descr="C:\Users\Javier\Desktop\Mauryn\Imagenes Javier\entrevista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115720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34672"/>
      </p:ext>
    </p:extLst>
  </p:cSld>
  <p:clrMapOvr>
    <a:masterClrMapping/>
  </p:clrMapOvr>
</p:sld>
</file>

<file path=ppt/theme/theme1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18896</TotalTime>
  <Words>3363</Words>
  <Application>Microsoft Office PowerPoint</Application>
  <PresentationFormat>Presentación en pantalla (4:3)</PresentationFormat>
  <Paragraphs>489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Google Sans</vt:lpstr>
      <vt:lpstr>Times New Roman</vt:lpstr>
      <vt:lpstr>2_Diseño personalizado</vt:lpstr>
      <vt:lpstr>AUTOMATIZACIÓN DE LOS PROCESOS ACADÉMICO MEDIANTE LA TECNOLOGÍA BLOCKCHAIN EN LA UNEG</vt:lpstr>
      <vt:lpstr>Planteamiento</vt:lpstr>
      <vt:lpstr>Presentación de PowerPoint</vt:lpstr>
      <vt:lpstr>Formulación</vt:lpstr>
      <vt:lpstr>Justificación</vt:lpstr>
      <vt:lpstr>Marco Teórico</vt:lpstr>
      <vt:lpstr>Procesos Académicos</vt:lpstr>
      <vt:lpstr>Aplicabilidad en la Educación</vt:lpstr>
      <vt:lpstr>Marco Metodológico</vt:lpstr>
      <vt:lpstr>Procedimiento</vt:lpstr>
      <vt:lpstr>Matriz de Codificación</vt:lpstr>
      <vt:lpstr>Análisis de Resultados</vt:lpstr>
      <vt:lpstr>Análisis de Resultados</vt:lpstr>
      <vt:lpstr>Análisis de Resultados</vt:lpstr>
      <vt:lpstr>Análisis de Resultados</vt:lpstr>
      <vt:lpstr>Presentación de PowerPoint</vt:lpstr>
      <vt:lpstr>Análisis de Resultados</vt:lpstr>
      <vt:lpstr>Análisis de Resultados</vt:lpstr>
      <vt:lpstr>Análisis de Resultados</vt:lpstr>
      <vt:lpstr>Análisis de Resultados</vt:lpstr>
      <vt:lpstr>Análisis de Resultados</vt:lpstr>
      <vt:lpstr>Análisis de Resultados</vt:lpstr>
      <vt:lpstr>Análisis de Resultados</vt:lpstr>
      <vt:lpstr>Análisis de Resultados</vt:lpstr>
      <vt:lpstr>Análisis de Resultados</vt:lpstr>
      <vt:lpstr>Presentación de PowerPoint</vt:lpstr>
      <vt:lpstr>Presentación de PowerPoint</vt:lpstr>
      <vt:lpstr>Presentación de PowerPoint</vt:lpstr>
      <vt:lpstr>Análisis de Resultados</vt:lpstr>
      <vt:lpstr>Análisis de Resultados</vt:lpstr>
      <vt:lpstr>Presentación de PowerPoint</vt:lpstr>
      <vt:lpstr>Conclusiones y Recomendaciones</vt:lpstr>
      <vt:lpstr>Fin de la presentación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DE LOS PROCESOS ACADÉMICO MEDIANTE LA TECNOLOGÍA BLOCKCHAIN EN LA UNEG</dc:title>
  <dc:creator>Javier</dc:creator>
  <cp:lastModifiedBy>Javier</cp:lastModifiedBy>
  <cp:revision>431</cp:revision>
  <dcterms:created xsi:type="dcterms:W3CDTF">2023-11-27T20:16:48Z</dcterms:created>
  <dcterms:modified xsi:type="dcterms:W3CDTF">2024-10-04T09:53:21Z</dcterms:modified>
</cp:coreProperties>
</file>