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1"/>
    <p:restoredTop sz="94719"/>
  </p:normalViewPr>
  <p:slideViewPr>
    <p:cSldViewPr snapToGrid="0">
      <p:cViewPr varScale="1">
        <p:scale>
          <a:sx n="148" d="100"/>
          <a:sy n="148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8F20-8D81-5534-9B26-8268E952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7C363-A406-E1B5-11D2-0E0F40A1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BF587-3937-C940-EF6D-257EEC9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61E11-F1EA-5E69-84A4-DC5F9736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17FC8-93B0-7312-8B61-B3B60E15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76376-32BF-BF9E-A5D6-3054F330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6D173-284B-C436-E2FD-CA8495C3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3A289-B11D-4EA6-00E4-0FBA2F38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05591-794E-42F2-D914-349860BD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DBB90-F1AA-5486-6D79-C7605293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6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595FE-A26B-411A-A01C-935AC2EB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6BB65-9DAD-CCC3-85DE-54FDD72F2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049BD-3DC0-3CD6-C68C-B7345E9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94FD8-9E74-E563-E78B-DC28562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3E15C-A08C-C98C-5AAA-27A228F6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1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BF123-91B9-EDAC-3AA8-30323F4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89C9F-622B-9F04-3C7B-B0D9985B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C599E-BA04-1975-17C0-50AD6E0E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5C689-1A99-0BEC-5B41-C413D93D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71641-31AC-F22E-2717-03D8C43D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9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2BBF3-8ABA-2D01-B35C-68E1E592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D350D-2AA8-5E52-2A1F-E3392206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F8B9-6F7E-1BD8-8D07-E3E8961A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D9E6C-7AA6-B979-DF64-1C7E4F4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B2615-905B-CF5B-6E5A-C776B41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05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103D-FA5D-CD63-B7AC-4672FAF6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F7BF1-278D-95C3-8E73-D9BAFF6A6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9381F-B484-EEBF-B5FB-F658E621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75994-88B5-4464-C42D-0AA544A8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73D76-54EF-250C-6389-192807A2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5317F-53EB-D676-47AE-B424995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15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AE12-C893-986A-43EE-89F1649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82E48-136F-5370-A321-B110DD59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DD1AA-44E5-2EEB-8D1F-D290BF6B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9E5F7-D834-228C-7486-D80F82061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87D50-8FC1-027F-110E-DC0F1BC2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ABDDE-2264-788A-DDB6-F67F1DAD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63794E-94C2-7CD4-7411-D922C3B3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29987-1FDF-4D0F-6395-967B0D29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75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894C2-45EA-AC92-8758-BAC7ACF0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B23BA-CA56-A338-A96C-0ED6F04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636D9-3A6B-3C07-5244-0C372D6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99FC7F-800D-9A8A-E420-7BA89A81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3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039E0-29D9-46A3-3108-95F0D50C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89A2D-E7B3-1609-9C0E-EABD356A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A871E-E56D-946C-0F56-D815B2DF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933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F8E05-D173-B06B-34BD-0834ECA1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F36FD-3A39-390F-1925-7C99635E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05591-98CD-62B2-6416-5DA19FA3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3B4E3-FB52-936E-2987-BE876A26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2B9C-0004-2006-16FA-A051F774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CB886-2647-D1A4-25FD-6799975C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1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C796-DE8C-6DFB-E5F8-893579E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D33FC-6AD3-36CE-C413-D1A719DD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D6F66-9AD6-6104-5CE8-9E540C83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C7825-0A31-EC5F-89EC-C8580801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D1DFA-9976-1BEF-F570-64103F0B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35198-F525-492D-D401-3138554F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71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56B614-3806-1318-654E-B4626371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5A404-9EBA-1FA5-D434-128E2004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94F4C-8B68-643F-D660-D7A764F4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1D6D4-92FF-5D46-B4FA-717D79261E44}" type="datetimeFigureOut">
              <a:rPr kumimoji="1" lang="ko-KR" altLang="en-US" smtClean="0"/>
              <a:t>2024. 2. 23.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A60FF-C6A2-30A7-3C74-DB57F67C3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7E358-75DB-E602-885D-C1935C2AC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C45C3-2200-C14E-A7B7-62DF363CAE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70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70C06CB-C20A-9D41-32E5-6982D61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2" y="1372311"/>
            <a:ext cx="549822" cy="56911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3286187-BB86-264B-934C-0A76E62C10BA}"/>
              </a:ext>
            </a:extLst>
          </p:cNvPr>
          <p:cNvGrpSpPr/>
          <p:nvPr/>
        </p:nvGrpSpPr>
        <p:grpSpPr>
          <a:xfrm>
            <a:off x="2493967" y="1027176"/>
            <a:ext cx="3602033" cy="1259384"/>
            <a:chOff x="2325800" y="842685"/>
            <a:chExt cx="3602033" cy="12593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06298C-CB91-FA47-85E2-C54C25C9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5801" y="863707"/>
              <a:ext cx="878953" cy="21174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C758ED-121A-F3CC-F9AE-B2F1E2B2E2D9}"/>
                </a:ext>
              </a:extLst>
            </p:cNvPr>
            <p:cNvSpPr/>
            <p:nvPr/>
          </p:nvSpPr>
          <p:spPr>
            <a:xfrm>
              <a:off x="2325800" y="842685"/>
              <a:ext cx="3602033" cy="125938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769DC78-9FFF-3EBB-8C3E-85338B933BFF}"/>
                </a:ext>
              </a:extLst>
            </p:cNvPr>
            <p:cNvSpPr/>
            <p:nvPr/>
          </p:nvSpPr>
          <p:spPr>
            <a:xfrm>
              <a:off x="2686058" y="1229610"/>
              <a:ext cx="1235164" cy="6605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Build</a:t>
              </a:r>
            </a:p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Code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FABAECB8-AA91-2977-2E64-FF5764DE1F41}"/>
                </a:ext>
              </a:extLst>
            </p:cNvPr>
            <p:cNvSpPr/>
            <p:nvPr/>
          </p:nvSpPr>
          <p:spPr>
            <a:xfrm>
              <a:off x="4306943" y="1229610"/>
              <a:ext cx="1235164" cy="66056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Deployment</a:t>
              </a:r>
            </a:p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Code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7E6D6C-C6A3-0CBD-772D-7DAFA49976C4}"/>
              </a:ext>
            </a:extLst>
          </p:cNvPr>
          <p:cNvCxnSpPr>
            <a:cxnSpLocks/>
          </p:cNvCxnSpPr>
          <p:nvPr/>
        </p:nvCxnSpPr>
        <p:spPr>
          <a:xfrm>
            <a:off x="1387366" y="1656868"/>
            <a:ext cx="99098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108961BD-2C58-AEE7-2094-88231B793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74" y="3260249"/>
            <a:ext cx="900981" cy="699698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9536C9-038D-8DB8-EA16-FD795766CFBA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471807" y="2074662"/>
            <a:ext cx="0" cy="11855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67211F9-9109-FA91-A496-F0ABFB75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465" y="3260249"/>
            <a:ext cx="734683" cy="69969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1C4DA1-7ABB-E01E-2E72-02367C3C6474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3839148" y="3610098"/>
            <a:ext cx="187112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EFFACDB8-32D1-DCBD-00CE-286D0E021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892" y="3260249"/>
            <a:ext cx="1404430" cy="699698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74A5EE-DA69-6807-2B74-DF52942F6F51}"/>
              </a:ext>
            </a:extLst>
          </p:cNvPr>
          <p:cNvCxnSpPr>
            <a:cxnSpLocks/>
          </p:cNvCxnSpPr>
          <p:nvPr/>
        </p:nvCxnSpPr>
        <p:spPr>
          <a:xfrm>
            <a:off x="6569714" y="3468450"/>
            <a:ext cx="142063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24D7970-BAF2-49FF-C334-1E175D73C51C}"/>
              </a:ext>
            </a:extLst>
          </p:cNvPr>
          <p:cNvGrpSpPr/>
          <p:nvPr/>
        </p:nvGrpSpPr>
        <p:grpSpPr>
          <a:xfrm>
            <a:off x="1735041" y="1720126"/>
            <a:ext cx="251992" cy="230832"/>
            <a:chOff x="1735040" y="1327130"/>
            <a:chExt cx="251992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D85551-4D48-B6A2-0215-805B9E5690C6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C833F9-C947-5E2F-DB15-585AB1917495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1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3F7D359-60EF-9772-40B4-98B58510A332}"/>
              </a:ext>
            </a:extLst>
          </p:cNvPr>
          <p:cNvGrpSpPr/>
          <p:nvPr/>
        </p:nvGrpSpPr>
        <p:grpSpPr>
          <a:xfrm>
            <a:off x="2831801" y="1843830"/>
            <a:ext cx="251992" cy="230832"/>
            <a:chOff x="1735040" y="1327130"/>
            <a:chExt cx="251992" cy="230832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F4C8F7E-25F3-B185-AD65-39546384784D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9CF20E-02DD-8F00-6ACD-ADC3647EE579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2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B592680-D047-F014-E5AE-D1C989D80D7B}"/>
              </a:ext>
            </a:extLst>
          </p:cNvPr>
          <p:cNvGrpSpPr/>
          <p:nvPr/>
        </p:nvGrpSpPr>
        <p:grpSpPr>
          <a:xfrm>
            <a:off x="3162140" y="3072034"/>
            <a:ext cx="251992" cy="230832"/>
            <a:chOff x="1735040" y="1327130"/>
            <a:chExt cx="251992" cy="230832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6089431-A0DC-0D34-023D-6D24100B056D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C9ED2B-EC98-E04A-EF51-2DE4FAFBCBE5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3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C9CC3E8-5473-839F-BDF3-C56C5379D297}"/>
              </a:ext>
            </a:extLst>
          </p:cNvPr>
          <p:cNvGrpSpPr/>
          <p:nvPr/>
        </p:nvGrpSpPr>
        <p:grpSpPr>
          <a:xfrm>
            <a:off x="5603485" y="3301811"/>
            <a:ext cx="251992" cy="230832"/>
            <a:chOff x="1735040" y="1327130"/>
            <a:chExt cx="251992" cy="230832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3BB59DA-952B-DA71-F977-32B58DF1CAFD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801D134-9C74-947D-932D-BB3A370947F8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4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9C87211-248F-0A30-7F3C-2CC79D06E68C}"/>
              </a:ext>
            </a:extLst>
          </p:cNvPr>
          <p:cNvGrpSpPr/>
          <p:nvPr/>
        </p:nvGrpSpPr>
        <p:grpSpPr>
          <a:xfrm>
            <a:off x="5458282" y="1860591"/>
            <a:ext cx="251992" cy="230832"/>
            <a:chOff x="1735040" y="1327130"/>
            <a:chExt cx="251992" cy="230832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C72B75-DEAB-D2EB-6788-8EB2664D94EB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8A1F66-12E6-30A2-A92E-E6CDBCA21C80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5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AD7F5F8-1646-C8EA-2AF9-AEA04BBC0211}"/>
              </a:ext>
            </a:extLst>
          </p:cNvPr>
          <p:cNvCxnSpPr>
            <a:cxnSpLocks/>
            <a:stCxn id="14" idx="3"/>
            <a:endCxn id="53" idx="0"/>
          </p:cNvCxnSpPr>
          <p:nvPr/>
        </p:nvCxnSpPr>
        <p:spPr>
          <a:xfrm>
            <a:off x="5710274" y="1744382"/>
            <a:ext cx="3023833" cy="1515867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66D0FA29-E842-68B9-3B1E-C2AB4250C24A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rot="16200000" flipV="1">
            <a:off x="5033936" y="2133419"/>
            <a:ext cx="1185587" cy="106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CF0D51C-DDB7-4576-380B-C1E3DBD7F9FA}"/>
              </a:ext>
            </a:extLst>
          </p:cNvPr>
          <p:cNvGrpSpPr/>
          <p:nvPr/>
        </p:nvGrpSpPr>
        <p:grpSpPr>
          <a:xfrm>
            <a:off x="6202306" y="2560551"/>
            <a:ext cx="367408" cy="230832"/>
            <a:chOff x="6160763" y="2167555"/>
            <a:chExt cx="367408" cy="2308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990904-A85F-F4C6-713E-8377AF59A37F}"/>
                </a:ext>
              </a:extLst>
            </p:cNvPr>
            <p:cNvSpPr txBox="1"/>
            <p:nvPr/>
          </p:nvSpPr>
          <p:spPr>
            <a:xfrm>
              <a:off x="6160763" y="2167555"/>
              <a:ext cx="367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5-1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AFF4618-4779-58D4-DDCC-AB1788702EAA}"/>
                </a:ext>
              </a:extLst>
            </p:cNvPr>
            <p:cNvSpPr/>
            <p:nvPr/>
          </p:nvSpPr>
          <p:spPr>
            <a:xfrm>
              <a:off x="6190733" y="2183000"/>
              <a:ext cx="285018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619C6E5-F7F9-0762-5571-E2D2E5CA3A6E}"/>
              </a:ext>
            </a:extLst>
          </p:cNvPr>
          <p:cNvGrpSpPr/>
          <p:nvPr/>
        </p:nvGrpSpPr>
        <p:grpSpPr>
          <a:xfrm>
            <a:off x="7922082" y="1489294"/>
            <a:ext cx="251992" cy="230832"/>
            <a:chOff x="1735040" y="1327130"/>
            <a:chExt cx="251992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AEF35E5-12D5-589E-D495-6B7454D0D5AE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F8A1681-2188-BD81-782A-DABF5455D72E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6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03E06AC-4D39-0E97-FA62-DE7FF91ACAEB}"/>
              </a:ext>
            </a:extLst>
          </p:cNvPr>
          <p:cNvGrpSpPr/>
          <p:nvPr/>
        </p:nvGrpSpPr>
        <p:grpSpPr>
          <a:xfrm>
            <a:off x="7174807" y="3742800"/>
            <a:ext cx="251992" cy="230832"/>
            <a:chOff x="1735040" y="1327130"/>
            <a:chExt cx="251992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AC13452-705D-CC5A-84BB-7B9669EA72A6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D90FDBB-E66A-5871-5433-C425E30481B5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7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523EC572-6F9B-00A8-989D-737EB92E0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218" y="3257314"/>
            <a:ext cx="953218" cy="705568"/>
          </a:xfrm>
          <a:prstGeom prst="rect">
            <a:avLst/>
          </a:prstGeom>
        </p:spPr>
      </p:pic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023B3EE-0AB3-F444-A1AA-F874CB420564}"/>
              </a:ext>
            </a:extLst>
          </p:cNvPr>
          <p:cNvCxnSpPr>
            <a:cxnSpLocks/>
            <a:stCxn id="53" idx="3"/>
            <a:endCxn id="100" idx="1"/>
          </p:cNvCxnSpPr>
          <p:nvPr/>
        </p:nvCxnSpPr>
        <p:spPr>
          <a:xfrm>
            <a:off x="9436322" y="3610098"/>
            <a:ext cx="12268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C519A1E-D1F2-041F-CB10-0C2D8540754E}"/>
              </a:ext>
            </a:extLst>
          </p:cNvPr>
          <p:cNvGrpSpPr/>
          <p:nvPr/>
        </p:nvGrpSpPr>
        <p:grpSpPr>
          <a:xfrm>
            <a:off x="10570805" y="3146362"/>
            <a:ext cx="319318" cy="230832"/>
            <a:chOff x="1706688" y="1327130"/>
            <a:chExt cx="319318" cy="230832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F3AD953-6368-A926-5CAF-76DF454A5164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C69119-A101-5966-F78D-953377261DBA}"/>
                </a:ext>
              </a:extLst>
            </p:cNvPr>
            <p:cNvSpPr txBox="1"/>
            <p:nvPr/>
          </p:nvSpPr>
          <p:spPr>
            <a:xfrm>
              <a:off x="1706688" y="132713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10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6AB55B0D-794F-C95A-5201-5574130B6536}"/>
              </a:ext>
            </a:extLst>
          </p:cNvPr>
          <p:cNvCxnSpPr>
            <a:cxnSpLocks/>
            <a:stCxn id="100" idx="2"/>
            <a:endCxn id="49" idx="2"/>
          </p:cNvCxnSpPr>
          <p:nvPr/>
        </p:nvCxnSpPr>
        <p:spPr>
          <a:xfrm rot="5400000">
            <a:off x="5964316" y="-1100017"/>
            <a:ext cx="112612" cy="10238410"/>
          </a:xfrm>
          <a:prstGeom prst="bentConnector3">
            <a:avLst>
              <a:gd name="adj1" fmla="val 302998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182A8BF-713E-380E-784E-3A09D0983F15}"/>
              </a:ext>
            </a:extLst>
          </p:cNvPr>
          <p:cNvSpPr/>
          <p:nvPr/>
        </p:nvSpPr>
        <p:spPr>
          <a:xfrm>
            <a:off x="406400" y="842701"/>
            <a:ext cx="11379200" cy="378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AAD846E-F38E-ED85-A821-601647BCCD20}"/>
              </a:ext>
            </a:extLst>
          </p:cNvPr>
          <p:cNvSpPr txBox="1"/>
          <p:nvPr/>
        </p:nvSpPr>
        <p:spPr>
          <a:xfrm>
            <a:off x="641132" y="4644361"/>
            <a:ext cx="8755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[Flow]</a:t>
            </a:r>
            <a:endParaRPr kumimoji="1" lang="ko-KR" altLang="en-US" sz="20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29A3E9E-AFA3-BAB6-98DD-CE268442233F}"/>
              </a:ext>
            </a:extLst>
          </p:cNvPr>
          <p:cNvCxnSpPr>
            <a:cxnSpLocks/>
          </p:cNvCxnSpPr>
          <p:nvPr/>
        </p:nvCxnSpPr>
        <p:spPr>
          <a:xfrm flipH="1">
            <a:off x="6543716" y="3707616"/>
            <a:ext cx="142063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51D1A4-2E55-3645-53A9-ED2055BC1AA6}"/>
              </a:ext>
            </a:extLst>
          </p:cNvPr>
          <p:cNvGrpSpPr/>
          <p:nvPr/>
        </p:nvGrpSpPr>
        <p:grpSpPr>
          <a:xfrm>
            <a:off x="7161682" y="3205382"/>
            <a:ext cx="251992" cy="230832"/>
            <a:chOff x="1735040" y="1327130"/>
            <a:chExt cx="251992" cy="2308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1239896-0D3E-2241-2421-E70F7A51EB86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47E74E-730F-B151-099E-6D36443E6D7A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8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A7DF810-99B2-601E-5892-DA85BA7DEF78}"/>
              </a:ext>
            </a:extLst>
          </p:cNvPr>
          <p:cNvGrpSpPr/>
          <p:nvPr/>
        </p:nvGrpSpPr>
        <p:grpSpPr>
          <a:xfrm>
            <a:off x="9142331" y="3220067"/>
            <a:ext cx="251992" cy="230832"/>
            <a:chOff x="1735040" y="1327130"/>
            <a:chExt cx="251992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A49D23-6E78-3181-D1D9-2B5CB7EBBA3F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A57D90-6967-C199-1B6A-3480E3A6803A}"/>
                </a:ext>
              </a:extLst>
            </p:cNvPr>
            <p:cNvSpPr txBox="1"/>
            <p:nvPr/>
          </p:nvSpPr>
          <p:spPr>
            <a:xfrm>
              <a:off x="1735040" y="1327130"/>
              <a:ext cx="2519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9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2E5099-A2FE-C4DA-9340-E1040003182E}"/>
              </a:ext>
            </a:extLst>
          </p:cNvPr>
          <p:cNvGrpSpPr/>
          <p:nvPr/>
        </p:nvGrpSpPr>
        <p:grpSpPr>
          <a:xfrm>
            <a:off x="1865601" y="4040871"/>
            <a:ext cx="319318" cy="230832"/>
            <a:chOff x="1706688" y="1327130"/>
            <a:chExt cx="319318" cy="23083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3211B04-1868-6BA0-7B28-493A81BFBF6E}"/>
                </a:ext>
              </a:extLst>
            </p:cNvPr>
            <p:cNvSpPr/>
            <p:nvPr/>
          </p:nvSpPr>
          <p:spPr>
            <a:xfrm>
              <a:off x="1757526" y="1343891"/>
              <a:ext cx="207033" cy="1970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975ED1-BEF3-2DD3-D00D-561B9CCDEB6C}"/>
                </a:ext>
              </a:extLst>
            </p:cNvPr>
            <p:cNvSpPr txBox="1"/>
            <p:nvPr/>
          </p:nvSpPr>
          <p:spPr>
            <a:xfrm>
              <a:off x="1706688" y="1327130"/>
              <a:ext cx="3193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b="1" dirty="0">
                  <a:solidFill>
                    <a:srgbClr val="FF0000"/>
                  </a:solidFill>
                </a:rPr>
                <a:t>11</a:t>
              </a:r>
              <a:endParaRPr kumimoji="1" lang="ko-KR" altLang="en-US" sz="9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B116AB-C514-10B2-2AFE-385DB2ECCD62}"/>
              </a:ext>
            </a:extLst>
          </p:cNvPr>
          <p:cNvGrpSpPr/>
          <p:nvPr/>
        </p:nvGrpSpPr>
        <p:grpSpPr>
          <a:xfrm>
            <a:off x="1639895" y="4832492"/>
            <a:ext cx="9681129" cy="1645834"/>
            <a:chOff x="1750737" y="4271004"/>
            <a:chExt cx="9681129" cy="1645834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8EDDE8D-1595-269C-DE9F-53120716AD56}"/>
                </a:ext>
              </a:extLst>
            </p:cNvPr>
            <p:cNvGrpSpPr/>
            <p:nvPr/>
          </p:nvGrpSpPr>
          <p:grpSpPr>
            <a:xfrm>
              <a:off x="1753100" y="4271004"/>
              <a:ext cx="2928313" cy="199183"/>
              <a:chOff x="938962" y="4685938"/>
              <a:chExt cx="2727105" cy="246221"/>
            </a:xfrm>
            <a:solidFill>
              <a:schemeClr val="bg1"/>
            </a:solidFill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6DE37710-C466-F0A4-C699-1451EFDE1E50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3214902-0BD2-E2D2-55AB-CD76EAE28E74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CE118E-A660-9C5B-959B-CFD499413175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1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914535-4E44-A046-C754-050DAA3C5633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508387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Git</a:t>
                </a:r>
                <a:r>
                  <a:rPr kumimoji="1" lang="ko-KR" altLang="en-US" sz="1000" dirty="0"/>
                  <a:t>을 통한 </a:t>
                </a:r>
                <a:r>
                  <a:rPr kumimoji="1" lang="en-US" altLang="ko-KR" sz="1000" dirty="0"/>
                  <a:t>Code </a:t>
                </a:r>
                <a:r>
                  <a:rPr kumimoji="1" lang="ko-KR" altLang="en-US" sz="1000" dirty="0"/>
                  <a:t>접근</a:t>
                </a: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4BEAD7B-F95F-5236-6ED7-78E0B9E6375D}"/>
                </a:ext>
              </a:extLst>
            </p:cNvPr>
            <p:cNvGrpSpPr/>
            <p:nvPr/>
          </p:nvGrpSpPr>
          <p:grpSpPr>
            <a:xfrm>
              <a:off x="1752145" y="4572926"/>
              <a:ext cx="2910987" cy="400110"/>
              <a:chOff x="938962" y="4685938"/>
              <a:chExt cx="2910987" cy="400110"/>
            </a:xfrm>
            <a:solidFill>
              <a:schemeClr val="bg1"/>
            </a:solidFill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85232C1F-2C52-B9D6-D323-B7E2C79CC317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0499AB8F-6AFF-824E-802D-76AEA595448A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A3C47DC-EDCD-E5CA-E19F-DDEE152F4B81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2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86EE86D-EC07-47B0-071B-5611AB9FF5DD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692269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Code</a:t>
                </a:r>
                <a:r>
                  <a:rPr kumimoji="1" lang="ko-KR" altLang="en-US" sz="1000" dirty="0"/>
                  <a:t> 작성 및 수정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</a:t>
                </a:r>
                <a:r>
                  <a:rPr kumimoji="1" lang="en-US" altLang="ko-KR" sz="1000" dirty="0"/>
                  <a:t>-</a:t>
                </a:r>
                <a:r>
                  <a:rPr kumimoji="1" lang="ko-KR" altLang="en-US" sz="1000" dirty="0"/>
                  <a:t> </a:t>
                </a:r>
                <a:r>
                  <a:rPr kumimoji="1" lang="en-US" altLang="ko-KR" sz="1000" dirty="0"/>
                  <a:t>Dockerfile / Jenkinsfile / index.html (ex)</a:t>
                </a:r>
                <a:endParaRPr kumimoji="1" lang="ko-KR" altLang="en-US" sz="1000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4D039FA-64F4-0DCC-5CFB-BA8222795C07}"/>
                </a:ext>
              </a:extLst>
            </p:cNvPr>
            <p:cNvGrpSpPr/>
            <p:nvPr/>
          </p:nvGrpSpPr>
          <p:grpSpPr>
            <a:xfrm>
              <a:off x="1752145" y="5073763"/>
              <a:ext cx="2910987" cy="246221"/>
              <a:chOff x="938962" y="4685938"/>
              <a:chExt cx="2910987" cy="246221"/>
            </a:xfrm>
            <a:solidFill>
              <a:schemeClr val="bg1"/>
            </a:solidFill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B4968674-6585-1D9D-20AC-2A646CC901BA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199A480A-9E38-51B4-D76E-B23295FB6635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4C4F099-71AD-5D9F-15CD-7B52469BD53F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3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2AE8BF2-521B-C2B6-6BA1-89939BD88EF0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Code</a:t>
                </a:r>
                <a:r>
                  <a:rPr kumimoji="1" lang="ko-KR" altLang="en-US" sz="1000" dirty="0"/>
                  <a:t> 변경 감지 후 </a:t>
                </a:r>
                <a:r>
                  <a:rPr kumimoji="1" lang="en-US" altLang="ko-KR" sz="1000" dirty="0"/>
                  <a:t>Jenkins </a:t>
                </a:r>
                <a:r>
                  <a:rPr kumimoji="1" lang="ko-KR" altLang="en-US" sz="1000" dirty="0"/>
                  <a:t>자동 </a:t>
                </a:r>
                <a:r>
                  <a:rPr kumimoji="1" lang="en-US" altLang="ko-KR" sz="1000" dirty="0"/>
                  <a:t>Build 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75C229BE-8541-E29B-E056-1CB7B411E06F}"/>
                </a:ext>
              </a:extLst>
            </p:cNvPr>
            <p:cNvGrpSpPr/>
            <p:nvPr/>
          </p:nvGrpSpPr>
          <p:grpSpPr>
            <a:xfrm>
              <a:off x="1750737" y="5432091"/>
              <a:ext cx="2910987" cy="246221"/>
              <a:chOff x="938962" y="4685938"/>
              <a:chExt cx="2910987" cy="246221"/>
            </a:xfrm>
            <a:solidFill>
              <a:schemeClr val="bg1"/>
            </a:solidFill>
          </p:grpSpPr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2961E74E-AEC4-2B7F-B303-5AF6F8B795B5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C1408033-054E-51B1-31E3-1A288D9AD9D0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BE9507D-E7A0-FF65-276B-224DB6BD3E2B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4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377BF5C-DF1C-E8CF-69E0-CF16D21878D7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Build</a:t>
                </a:r>
                <a:r>
                  <a:rPr kumimoji="1" lang="ko-KR" altLang="en-US" sz="1000" dirty="0"/>
                  <a:t> 이미지 </a:t>
                </a:r>
                <a:r>
                  <a:rPr kumimoji="1" lang="en-US" altLang="ko-KR" sz="1000" dirty="0"/>
                  <a:t>Docker Hub </a:t>
                </a:r>
                <a:r>
                  <a:rPr kumimoji="1" lang="ko-KR" altLang="en-US" sz="1000" dirty="0"/>
                  <a:t>저장</a:t>
                </a:r>
                <a:r>
                  <a:rPr kumimoji="1" lang="en-US" altLang="ko-KR" sz="1000" dirty="0"/>
                  <a:t> 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3BA58FE9-B264-08EC-515F-F691E7DDE0D1}"/>
                </a:ext>
              </a:extLst>
            </p:cNvPr>
            <p:cNvGrpSpPr/>
            <p:nvPr/>
          </p:nvGrpSpPr>
          <p:grpSpPr>
            <a:xfrm>
              <a:off x="5003214" y="4277684"/>
              <a:ext cx="2910987" cy="553998"/>
              <a:chOff x="938962" y="4685938"/>
              <a:chExt cx="2910987" cy="553998"/>
            </a:xfrm>
            <a:solidFill>
              <a:schemeClr val="bg1"/>
            </a:solidFill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8B0DCF4C-477C-780E-9696-09D7236FE49E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9046E1DE-8C09-72B4-D921-E893184BC491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FEE37CE-73B7-247D-5068-146757C86505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5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CEE45F8-6738-2851-906F-8153D240DEED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692269" cy="55399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Deploy</a:t>
                </a:r>
                <a:r>
                  <a:rPr kumimoji="1" lang="ko-KR" altLang="en-US" sz="1000" dirty="0"/>
                  <a:t>를 위한 </a:t>
                </a:r>
                <a:r>
                  <a:rPr kumimoji="1" lang="en-US" altLang="ko-KR" sz="1000" dirty="0"/>
                  <a:t>Code </a:t>
                </a:r>
                <a:r>
                  <a:rPr kumimoji="1" lang="ko-KR" altLang="en-US" sz="1000" dirty="0"/>
                  <a:t>작성 및 수정</a:t>
                </a:r>
                <a:endParaRPr kumimoji="1" lang="en-US" altLang="ko-KR" sz="1000" dirty="0"/>
              </a:p>
              <a:p>
                <a:r>
                  <a:rPr kumimoji="1" lang="ko-KR" altLang="en-US" sz="1000" dirty="0"/>
                  <a:t> </a:t>
                </a:r>
                <a:r>
                  <a:rPr kumimoji="1" lang="en-US" altLang="ko-KR" sz="1000" dirty="0"/>
                  <a:t>-</a:t>
                </a:r>
                <a:r>
                  <a:rPr kumimoji="1" lang="ko-KR" altLang="en-US" sz="1000" dirty="0"/>
                  <a:t> </a:t>
                </a:r>
                <a:r>
                  <a:rPr kumimoji="1" lang="en-US" altLang="ko-KR" sz="1000" dirty="0"/>
                  <a:t>ex) </a:t>
                </a:r>
                <a:r>
                  <a:rPr kumimoji="1" lang="ko-KR" altLang="en-US" sz="1000" dirty="0"/>
                  <a:t>서비스</a:t>
                </a:r>
                <a:r>
                  <a:rPr kumimoji="1" lang="en-US" altLang="ko-KR" sz="1000" dirty="0"/>
                  <a:t>.yaml</a:t>
                </a:r>
              </a:p>
              <a:p>
                <a:endParaRPr kumimoji="1" lang="en-US" altLang="ko-KR" sz="1000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4481A210-1D30-2106-2225-4B8B87C53921}"/>
                </a:ext>
              </a:extLst>
            </p:cNvPr>
            <p:cNvGrpSpPr/>
            <p:nvPr/>
          </p:nvGrpSpPr>
          <p:grpSpPr>
            <a:xfrm>
              <a:off x="5024102" y="5016297"/>
              <a:ext cx="2910987" cy="246221"/>
              <a:chOff x="938962" y="4685938"/>
              <a:chExt cx="2910987" cy="246221"/>
            </a:xfrm>
            <a:solidFill>
              <a:schemeClr val="bg1"/>
            </a:solidFill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3827C0E9-C278-D0B7-0AAD-98D443ED3092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35FDFB8A-67A3-EB4A-D506-CBCAF2A1A4A4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050D53E-22AC-354B-D5B6-2CD6FDE0CD75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6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BB12BC3-6CF8-EB5A-8E3A-9D297ACF7FD5}"/>
                  </a:ext>
                </a:extLst>
              </p:cNvPr>
              <p:cNvSpPr txBox="1"/>
              <p:nvPr/>
            </p:nvSpPr>
            <p:spPr>
              <a:xfrm>
                <a:off x="115768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Code </a:t>
                </a:r>
                <a:r>
                  <a:rPr kumimoji="1" lang="ko-KR" altLang="en-US" sz="1000" dirty="0"/>
                  <a:t>변경 자동 감지</a:t>
                </a:r>
                <a:endParaRPr kumimoji="1" lang="en-US" altLang="ko-KR" sz="1000" dirty="0"/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C30FE90-1E69-7DC0-3410-D98EBBB168F0}"/>
                </a:ext>
              </a:extLst>
            </p:cNvPr>
            <p:cNvGrpSpPr/>
            <p:nvPr/>
          </p:nvGrpSpPr>
          <p:grpSpPr>
            <a:xfrm>
              <a:off x="5027741" y="5347063"/>
              <a:ext cx="3189477" cy="246221"/>
              <a:chOff x="938962" y="4685938"/>
              <a:chExt cx="2886947" cy="246221"/>
            </a:xfrm>
            <a:solidFill>
              <a:schemeClr val="bg1"/>
            </a:solidFill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71DF713D-06F6-47D8-EFB6-73588CCDD8F1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51992" cy="230832"/>
                <a:chOff x="1735040" y="1327130"/>
                <a:chExt cx="251992" cy="230832"/>
              </a:xfrm>
              <a:grpFill/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29CED3C9-EC15-22F1-883C-3ECC4987BAE4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ED26438-1AA2-574B-3E09-06BD30D588FC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51992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7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1955FD8-D9AD-057A-B42E-2DBB325D6490}"/>
                  </a:ext>
                </a:extLst>
              </p:cNvPr>
              <p:cNvSpPr txBox="1"/>
              <p:nvPr/>
            </p:nvSpPr>
            <p:spPr>
              <a:xfrm>
                <a:off x="113364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Code</a:t>
                </a:r>
                <a:r>
                  <a:rPr kumimoji="1" lang="ko-KR" altLang="en-US" sz="1000" dirty="0"/>
                  <a:t>내 </a:t>
                </a:r>
                <a:r>
                  <a:rPr kumimoji="1" lang="en-US" altLang="ko-KR" sz="1000" dirty="0"/>
                  <a:t>Container Docker </a:t>
                </a:r>
                <a:r>
                  <a:rPr kumimoji="1" lang="ko-KR" altLang="en-US" sz="1000" dirty="0"/>
                  <a:t>이미지 호출</a:t>
                </a:r>
                <a:endParaRPr kumimoji="1" lang="en-US" altLang="ko-KR" sz="10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2858B24-3557-AFA7-0132-779F55FDED77}"/>
                </a:ext>
              </a:extLst>
            </p:cNvPr>
            <p:cNvGrpSpPr/>
            <p:nvPr/>
          </p:nvGrpSpPr>
          <p:grpSpPr>
            <a:xfrm>
              <a:off x="5180853" y="4678589"/>
              <a:ext cx="2993221" cy="247356"/>
              <a:chOff x="8623215" y="4480427"/>
              <a:chExt cx="2993221" cy="247356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4D3B83A3-CD52-1971-93FD-C0EB64ADAC42}"/>
                  </a:ext>
                </a:extLst>
              </p:cNvPr>
              <p:cNvGrpSpPr/>
              <p:nvPr/>
            </p:nvGrpSpPr>
            <p:grpSpPr>
              <a:xfrm>
                <a:off x="8640773" y="4480427"/>
                <a:ext cx="2975663" cy="247356"/>
                <a:chOff x="5470589" y="5436892"/>
                <a:chExt cx="2975663" cy="247356"/>
              </a:xfrm>
              <a:solidFill>
                <a:schemeClr val="bg1"/>
              </a:solidFill>
            </p:grpSpPr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72FA9AFC-3972-7FF8-7A87-036AD92E7A66}"/>
                    </a:ext>
                  </a:extLst>
                </p:cNvPr>
                <p:cNvGrpSpPr/>
                <p:nvPr/>
              </p:nvGrpSpPr>
              <p:grpSpPr>
                <a:xfrm>
                  <a:off x="5470589" y="5453416"/>
                  <a:ext cx="367408" cy="230832"/>
                  <a:chOff x="6160763" y="2167555"/>
                  <a:chExt cx="367408" cy="230832"/>
                </a:xfrm>
                <a:grpFill/>
              </p:grpSpPr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BEB138E-E353-E958-B70F-C7014B4200C4}"/>
                      </a:ext>
                    </a:extLst>
                  </p:cNvPr>
                  <p:cNvSpPr txBox="1"/>
                  <p:nvPr/>
                </p:nvSpPr>
                <p:spPr>
                  <a:xfrm>
                    <a:off x="6160763" y="2167555"/>
                    <a:ext cx="367408" cy="2308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900" b="1" dirty="0">
                        <a:solidFill>
                          <a:srgbClr val="FF0000"/>
                        </a:solidFill>
                      </a:rPr>
                      <a:t>5-1</a:t>
                    </a:r>
                    <a:endParaRPr kumimoji="1" lang="ko-KR" altLang="en-US" sz="900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7" name="타원 146">
                    <a:extLst>
                      <a:ext uri="{FF2B5EF4-FFF2-40B4-BE49-F238E27FC236}">
                        <a16:creationId xmlns:a16="http://schemas.microsoft.com/office/drawing/2014/main" id="{BB7F523A-E524-8E8C-457A-20B909BD909D}"/>
                      </a:ext>
                    </a:extLst>
                  </p:cNvPr>
                  <p:cNvSpPr/>
                  <p:nvPr/>
                </p:nvSpPr>
                <p:spPr>
                  <a:xfrm>
                    <a:off x="6190733" y="2183000"/>
                    <a:ext cx="285018" cy="197044"/>
                  </a:xfrm>
                  <a:prstGeom prst="ellipse">
                    <a:avLst/>
                  </a:prstGeom>
                  <a:grpFill/>
                  <a:ln w="127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5BFA184-9F22-2795-F715-0DFD4234C473}"/>
                    </a:ext>
                  </a:extLst>
                </p:cNvPr>
                <p:cNvSpPr txBox="1"/>
                <p:nvPr/>
              </p:nvSpPr>
              <p:spPr>
                <a:xfrm>
                  <a:off x="5753983" y="5436892"/>
                  <a:ext cx="2692269" cy="24622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00" dirty="0"/>
                    <a:t>Container </a:t>
                  </a:r>
                  <a:r>
                    <a:rPr kumimoji="1" lang="ko-KR" altLang="en-US" sz="1000" dirty="0"/>
                    <a:t>이미지 정보 참고</a:t>
                  </a:r>
                  <a:endParaRPr kumimoji="1" lang="en-US" altLang="ko-KR" sz="100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7787E-99CC-B182-2CE7-370B5120A58F}"/>
                  </a:ext>
                </a:extLst>
              </p:cNvPr>
              <p:cNvSpPr txBox="1"/>
              <p:nvPr/>
            </p:nvSpPr>
            <p:spPr>
              <a:xfrm>
                <a:off x="8623215" y="4488121"/>
                <a:ext cx="367408" cy="230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b="1" dirty="0">
                    <a:solidFill>
                      <a:srgbClr val="FF0000"/>
                    </a:solidFill>
                  </a:rPr>
                  <a:t>5-1</a:t>
                </a:r>
                <a:endParaRPr kumimoji="1" lang="ko-KR" altLang="en-US" sz="9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FB28B3-4181-33E4-EDD7-73F3047588D3}"/>
                </a:ext>
              </a:extLst>
            </p:cNvPr>
            <p:cNvGrpSpPr/>
            <p:nvPr/>
          </p:nvGrpSpPr>
          <p:grpSpPr>
            <a:xfrm>
              <a:off x="5027741" y="5670617"/>
              <a:ext cx="3189477" cy="246221"/>
              <a:chOff x="938962" y="4685938"/>
              <a:chExt cx="2886947" cy="246221"/>
            </a:xfrm>
            <a:solidFill>
              <a:schemeClr val="bg1"/>
            </a:solidFill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159B0F6-BE92-E111-A9C6-E3ADBB97B4FC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29519" cy="230832"/>
                <a:chOff x="1735040" y="1327130"/>
                <a:chExt cx="229519" cy="230832"/>
              </a:xfrm>
              <a:grpFill/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BB4428F-11A8-E713-519D-73574B23A608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4A239F-25F5-05D8-143E-9E49239E817B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28090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8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65CF4F-2D23-7E90-DB18-F82DD2EE4136}"/>
                  </a:ext>
                </a:extLst>
              </p:cNvPr>
              <p:cNvSpPr txBox="1"/>
              <p:nvPr/>
            </p:nvSpPr>
            <p:spPr>
              <a:xfrm>
                <a:off x="113364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Code</a:t>
                </a:r>
                <a:r>
                  <a:rPr kumimoji="1" lang="ko-KR" altLang="en-US" sz="1000" dirty="0"/>
                  <a:t>내 </a:t>
                </a:r>
                <a:r>
                  <a:rPr kumimoji="1" lang="en-US" altLang="ko-KR" sz="1000" dirty="0"/>
                  <a:t>Container Docker </a:t>
                </a:r>
                <a:r>
                  <a:rPr kumimoji="1" lang="ko-KR" altLang="en-US" sz="1000" dirty="0"/>
                  <a:t>이미지 전달</a:t>
                </a:r>
                <a:endParaRPr kumimoji="1" lang="en-US" altLang="ko-KR" sz="1000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4ED5D5B-B514-9913-C3EC-541143E6E71A}"/>
                </a:ext>
              </a:extLst>
            </p:cNvPr>
            <p:cNvGrpSpPr/>
            <p:nvPr/>
          </p:nvGrpSpPr>
          <p:grpSpPr>
            <a:xfrm>
              <a:off x="8234736" y="4292888"/>
              <a:ext cx="3189477" cy="246221"/>
              <a:chOff x="938962" y="4685938"/>
              <a:chExt cx="2886947" cy="246221"/>
            </a:xfrm>
            <a:solidFill>
              <a:schemeClr val="bg1"/>
            </a:solidFill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071B330-8AEA-1FD6-9625-1BCFCFE2FFAE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29519" cy="230832"/>
                <a:chOff x="1735040" y="1327130"/>
                <a:chExt cx="229519" cy="230832"/>
              </a:xfrm>
              <a:grpFill/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90B9DDD3-D4D7-316C-B935-C1CD33E9D281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9CC16E6-838D-F1BC-12C1-419033EED910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28090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9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22DDD5-BDC9-EAC6-6E82-980120A2A6BA}"/>
                  </a:ext>
                </a:extLst>
              </p:cNvPr>
              <p:cNvSpPr txBox="1"/>
              <p:nvPr/>
            </p:nvSpPr>
            <p:spPr>
              <a:xfrm>
                <a:off x="1133640" y="4685938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Sync</a:t>
                </a:r>
                <a:r>
                  <a:rPr kumimoji="1" lang="ko-KR" altLang="en-US" sz="1000" dirty="0"/>
                  <a:t> </a:t>
                </a:r>
                <a:r>
                  <a:rPr kumimoji="1" lang="en-US" altLang="ko-KR" sz="1000" dirty="0"/>
                  <a:t>(</a:t>
                </a:r>
                <a:r>
                  <a:rPr kumimoji="1" lang="ko-KR" altLang="en-US" sz="1000" dirty="0"/>
                  <a:t>배포 </a:t>
                </a:r>
                <a:r>
                  <a:rPr kumimoji="1" lang="en-US" altLang="ko-KR" sz="1000" dirty="0"/>
                  <a:t>/</a:t>
                </a:r>
                <a:r>
                  <a:rPr kumimoji="1" lang="ko-KR" altLang="en-US" sz="1000" dirty="0"/>
                  <a:t> 수정 내역 적용</a:t>
                </a:r>
                <a:r>
                  <a:rPr kumimoji="1" lang="en-US" altLang="ko-KR" sz="1000" dirty="0"/>
                  <a:t>)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869ED2-808C-5D45-1AAE-34D138269B5B}"/>
                </a:ext>
              </a:extLst>
            </p:cNvPr>
            <p:cNvGrpSpPr/>
            <p:nvPr/>
          </p:nvGrpSpPr>
          <p:grpSpPr>
            <a:xfrm>
              <a:off x="8229346" y="4670894"/>
              <a:ext cx="3202520" cy="246221"/>
              <a:chOff x="938962" y="4678243"/>
              <a:chExt cx="2898753" cy="246221"/>
            </a:xfrm>
            <a:solidFill>
              <a:schemeClr val="bg1"/>
            </a:solidFill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C3A97D9-EE41-E46F-4195-D2C410189744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89030" cy="230832"/>
                <a:chOff x="1735040" y="1327130"/>
                <a:chExt cx="289030" cy="230832"/>
              </a:xfrm>
              <a:grpFill/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C6000B5D-30F7-EEBC-741B-E4E7C3EF001F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9D3C7AB-E254-61B9-587F-663DA147ED4F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89030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10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22BB92-BE72-959D-BD96-88A10EA8DF72}"/>
                  </a:ext>
                </a:extLst>
              </p:cNvPr>
              <p:cNvSpPr txBox="1"/>
              <p:nvPr/>
            </p:nvSpPr>
            <p:spPr>
              <a:xfrm>
                <a:off x="1145446" y="4678243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dirty="0"/>
                  <a:t>Kubernetes </a:t>
                </a:r>
                <a:r>
                  <a:rPr kumimoji="1" lang="ko-KR" altLang="en-US" sz="1000" dirty="0"/>
                  <a:t>배포 및 </a:t>
                </a:r>
                <a:r>
                  <a:rPr kumimoji="1" lang="en-US" altLang="ko-KR" sz="1000" dirty="0"/>
                  <a:t>Running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BFD17A5-2653-F842-8D27-862220DB6157}"/>
                </a:ext>
              </a:extLst>
            </p:cNvPr>
            <p:cNvGrpSpPr/>
            <p:nvPr/>
          </p:nvGrpSpPr>
          <p:grpSpPr>
            <a:xfrm>
              <a:off x="8229346" y="5070613"/>
              <a:ext cx="3202520" cy="246221"/>
              <a:chOff x="938962" y="4693395"/>
              <a:chExt cx="2898753" cy="246221"/>
            </a:xfrm>
            <a:solidFill>
              <a:schemeClr val="bg1"/>
            </a:solidFill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89E2DF7-7F3A-F380-5D25-F1E3B2BB49D0}"/>
                  </a:ext>
                </a:extLst>
              </p:cNvPr>
              <p:cNvGrpSpPr/>
              <p:nvPr/>
            </p:nvGrpSpPr>
            <p:grpSpPr>
              <a:xfrm>
                <a:off x="938962" y="4693632"/>
                <a:ext cx="289030" cy="230832"/>
                <a:chOff x="1735040" y="1327130"/>
                <a:chExt cx="289030" cy="230832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5F33375-7841-FC9C-79FB-8EBF2F1E80D0}"/>
                    </a:ext>
                  </a:extLst>
                </p:cNvPr>
                <p:cNvSpPr/>
                <p:nvPr/>
              </p:nvSpPr>
              <p:spPr>
                <a:xfrm>
                  <a:off x="1757526" y="1343891"/>
                  <a:ext cx="207033" cy="197044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F540C7-65AC-4E21-2AC2-601EAEACF15E}"/>
                    </a:ext>
                  </a:extLst>
                </p:cNvPr>
                <p:cNvSpPr txBox="1"/>
                <p:nvPr/>
              </p:nvSpPr>
              <p:spPr>
                <a:xfrm>
                  <a:off x="1735040" y="1327130"/>
                  <a:ext cx="289030" cy="230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900" b="1" dirty="0">
                      <a:solidFill>
                        <a:srgbClr val="FF0000"/>
                      </a:solidFill>
                    </a:rPr>
                    <a:t>11</a:t>
                  </a:r>
                  <a:endParaRPr kumimoji="1" lang="ko-KR" altLang="en-US" sz="9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9337390-B31B-3C0D-EEA9-11D9217C30C5}"/>
                  </a:ext>
                </a:extLst>
              </p:cNvPr>
              <p:cNvSpPr txBox="1"/>
              <p:nvPr/>
            </p:nvSpPr>
            <p:spPr>
              <a:xfrm>
                <a:off x="1145446" y="4693395"/>
                <a:ext cx="2692269" cy="24622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000" dirty="0"/>
                  <a:t>서비스 사용</a:t>
                </a:r>
                <a:endParaRPr kumimoji="1" lang="en-US" altLang="ko-KR" sz="1000" dirty="0"/>
              </a:p>
            </p:txBody>
          </p:sp>
        </p:grp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B4E90719-377C-220A-E72E-7946D858C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836" y="3419187"/>
            <a:ext cx="771161" cy="656307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74A7E6BF-A7C7-994F-6AD6-DE64DC2594C2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205628" y="2651840"/>
            <a:ext cx="2365826" cy="944995"/>
          </a:xfrm>
          <a:prstGeom prst="bentConnector3">
            <a:avLst>
              <a:gd name="adj1" fmla="val 7281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C3126A-00BC-2216-DB8F-417FE267CF29}"/>
              </a:ext>
            </a:extLst>
          </p:cNvPr>
          <p:cNvSpPr txBox="1"/>
          <p:nvPr/>
        </p:nvSpPr>
        <p:spPr>
          <a:xfrm>
            <a:off x="406400" y="252379"/>
            <a:ext cx="11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CI/CD </a:t>
            </a:r>
            <a:r>
              <a:rPr kumimoji="1" lang="ko-KR" altLang="en-US" sz="2400" b="1" dirty="0"/>
              <a:t>환경 </a:t>
            </a:r>
            <a:r>
              <a:rPr kumimoji="1" lang="en-US" altLang="ko-KR" dirty="0"/>
              <a:t>(GitLab</a:t>
            </a:r>
            <a:r>
              <a:rPr kumimoji="1" lang="ko-KR" altLang="en-US" dirty="0"/>
              <a:t> </a:t>
            </a:r>
            <a:r>
              <a:rPr kumimoji="1" lang="en-US" altLang="ko-KR" dirty="0"/>
              <a:t>/ Jenkins</a:t>
            </a:r>
            <a:r>
              <a:rPr kumimoji="1" lang="ko-KR" altLang="en-US" dirty="0"/>
              <a:t> </a:t>
            </a:r>
            <a:r>
              <a:rPr kumimoji="1" lang="en-US" altLang="ko-KR" dirty="0"/>
              <a:t>/ Docker Hub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Argo CD</a:t>
            </a:r>
            <a:r>
              <a:rPr kumimoji="1" lang="ko-KR" altLang="en-US" dirty="0"/>
              <a:t> </a:t>
            </a:r>
            <a:r>
              <a:rPr kumimoji="1" lang="en-US" altLang="ko-KR" dirty="0"/>
              <a:t>/ Kubernetes)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130</Words>
  <Application>Microsoft Macintosh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황준상</dc:creator>
  <cp:lastModifiedBy>황준상</cp:lastModifiedBy>
  <cp:revision>16</cp:revision>
  <dcterms:created xsi:type="dcterms:W3CDTF">2024-02-22T22:52:27Z</dcterms:created>
  <dcterms:modified xsi:type="dcterms:W3CDTF">2024-02-23T03:36:44Z</dcterms:modified>
</cp:coreProperties>
</file>