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CD"/>
    <a:srgbClr val="F0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F5A68-42E8-4DC8-87B1-1DE5C48BC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FED604-8013-4488-B753-8BAB7639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3479A-91FE-4647-9875-07E317F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79A29-20E7-4B70-9910-2392EB1D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EE2C1-C0EA-4EC6-AAA6-2DFDFBD3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96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FD79B-D0B1-427A-9B89-C042B138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A6C61-AEB6-4098-A623-1ECDE0DA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0F2513-67FA-4E2B-84C3-E9CE6906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DC00-9C56-40D7-8433-AC766317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AB984-C052-48F0-9BB0-AD64FAF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71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143350-2819-4C99-A08C-6DBFDD601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6A7C6F-590A-42FB-8961-94A2D61D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A152A-E656-42B8-B6DF-B8B7FEBA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A98FB-ED4C-452D-9CC8-D241244B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CB6D4-4E69-4ABD-8D4D-A36DF5B5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0BAFF-94CE-4746-B951-F2708629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37DDC-9791-4B45-B199-BD0ADD0E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03A99-99DC-44F8-9414-6F3B8294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73E54-D7F5-4613-BC3B-BD897117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CDEEF-1F4B-4830-BB46-D3643EE5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03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398B6-7E91-4E3D-9D4D-6B452BCF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E3154-4165-4852-87C5-DBC97A7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7E909-7850-4E89-8105-20DDC634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14DBB-E244-4730-B163-D490480F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893DF-D2EA-47B6-AB29-619E8143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1B2BE-CAE4-40E9-B0DC-2558C1D8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E3116-7D12-476E-9026-71BBB11BA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30C89-DA06-4224-9859-17F3CBC2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4B6C42-7C2F-4CF7-A6D2-7B068343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AF6C55-6637-4B77-A97C-21B8DEB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C0914E-061E-41C5-8FC1-CC57F9AE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8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F3D5B-EB60-4C75-9884-A253ED63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D656C-22C2-421E-A5D8-91E459D1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E54E9-BD5B-40CF-B89F-3596D707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3A4DC7-417F-4E10-BEA0-991715390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592EFD-DFB6-4EEE-B667-A5C7C5189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BAD34-2201-4218-9640-33EF5B3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865F35-61BB-4F79-A5AA-B78DFF0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9DBF1E-E05C-4072-B553-5EBF81E0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49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8D40A-F194-4E30-A574-AFE99CCA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395F3E-F3B3-4030-91CA-A78D0BEE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E1B54-1FC3-43B8-991D-33C3FCD5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29BFC9-7ABE-4A90-99A9-0CC8F6B3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9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542CFE-0194-49D5-B58E-0795B7C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75154E-D906-420B-BAF4-D6E35238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23111A-AA76-4F86-8373-39FC215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1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B0719-0138-43FA-8B76-1A003869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78FED-65B2-4D23-A9C6-0B776412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F4BEA6-B894-4087-87E8-9D3031AE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9CAB38-EC27-4083-AC21-9D803439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E59910-A70D-4B36-BA39-89832E39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41642C-03E9-4C80-A5CB-32B525D8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1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05602-40D3-499A-A964-549E58A7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89AB8-F13D-4608-A4FF-1AA5153C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450230-AC35-41C0-94F3-C616EEAE6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0F8494-7C4C-40F3-BE70-D83E993E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E29E57-7FB3-4033-B2DD-1A2B4423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323C93-7799-491F-BB4F-2A122093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54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031E1A-D16F-4E2F-91DF-46B0B9AB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B54D01-8EE2-42F9-B944-A24894C4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77C46-3819-4B2D-8797-2263DAED0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AC9C-365C-4E2E-BBA4-95B83A3B0EF0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0537A-A59A-4A55-BD12-E4337C045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B3AD5-F8D8-4BB6-895C-C2FAD88D0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565EA-774B-4730-A5F3-07D9213E4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9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204937-51B6-4CD5-967A-33B88E5F2801}"/>
              </a:ext>
            </a:extLst>
          </p:cNvPr>
          <p:cNvSpPr/>
          <p:nvPr/>
        </p:nvSpPr>
        <p:spPr>
          <a:xfrm>
            <a:off x="295200" y="2871000"/>
            <a:ext cx="1900800" cy="11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トップページ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24CD9D-28B4-4DAE-ADF5-0921DFD930D1}"/>
              </a:ext>
            </a:extLst>
          </p:cNvPr>
          <p:cNvSpPr txBox="1"/>
          <p:nvPr/>
        </p:nvSpPr>
        <p:spPr>
          <a:xfrm>
            <a:off x="295200" y="4053600"/>
            <a:ext cx="232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ランキング一覧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提携会員記事一覧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ログイン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新規登録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プロフィール等</a:t>
            </a:r>
            <a:endParaRPr kumimoji="1" lang="en-US" altLang="ja-JP" sz="1400" dirty="0"/>
          </a:p>
          <a:p>
            <a:r>
              <a:rPr lang="en-US" altLang="ja-JP" sz="1400" dirty="0"/>
              <a:t>	(</a:t>
            </a:r>
            <a:r>
              <a:rPr lang="ja-JP" altLang="en-US" sz="1400" dirty="0"/>
              <a:t>ログイン時</a:t>
            </a:r>
            <a:r>
              <a:rPr lang="en-US" altLang="ja-JP" sz="1400" dirty="0"/>
              <a:t>)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About</a:t>
            </a:r>
            <a:r>
              <a:rPr lang="ja-JP" altLang="en-US" sz="1400" dirty="0"/>
              <a:t>等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A5A1F9-3EF8-40E0-8821-94F91BFFA45F}"/>
              </a:ext>
            </a:extLst>
          </p:cNvPr>
          <p:cNvSpPr/>
          <p:nvPr/>
        </p:nvSpPr>
        <p:spPr>
          <a:xfrm>
            <a:off x="3288401" y="1456087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ランキング内個別記事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4336586-E595-4CEA-AE98-11F3BB09E0EC}"/>
              </a:ext>
            </a:extLst>
          </p:cNvPr>
          <p:cNvSpPr/>
          <p:nvPr/>
        </p:nvSpPr>
        <p:spPr>
          <a:xfrm>
            <a:off x="3282050" y="2832412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提携会員</a:t>
            </a:r>
            <a:endParaRPr kumimoji="1"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個別記事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B69A32-CBC3-478B-95FB-D9BF4EF2CA74}"/>
              </a:ext>
            </a:extLst>
          </p:cNvPr>
          <p:cNvSpPr/>
          <p:nvPr/>
        </p:nvSpPr>
        <p:spPr>
          <a:xfrm>
            <a:off x="6794950" y="4840199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提携会員</a:t>
            </a:r>
            <a:endParaRPr kumimoji="1"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ログイン画面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6DA7DBE-46B9-45A3-B908-8D9C09DF3A1E}"/>
              </a:ext>
            </a:extLst>
          </p:cNvPr>
          <p:cNvSpPr/>
          <p:nvPr/>
        </p:nvSpPr>
        <p:spPr>
          <a:xfrm>
            <a:off x="3282050" y="4107863"/>
            <a:ext cx="1410000" cy="790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個人会員</a:t>
            </a:r>
            <a:endParaRPr kumimoji="1"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ログイン画面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フローチャート: 複数書類 33">
            <a:extLst>
              <a:ext uri="{FF2B5EF4-FFF2-40B4-BE49-F238E27FC236}">
                <a16:creationId xmlns:a16="http://schemas.microsoft.com/office/drawing/2014/main" id="{B36C3695-83D1-43A9-854D-19F8E12887C0}"/>
              </a:ext>
            </a:extLst>
          </p:cNvPr>
          <p:cNvSpPr/>
          <p:nvPr/>
        </p:nvSpPr>
        <p:spPr>
          <a:xfrm>
            <a:off x="3282051" y="5514525"/>
            <a:ext cx="1410000" cy="1116000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E96ABEE-127D-4171-B810-3FF20E3502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29600" y="3275512"/>
            <a:ext cx="4524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0BF90B1-4714-4EFA-992F-6093B969287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29600" y="4502979"/>
            <a:ext cx="4524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06D34C2-8856-468D-B097-56E59D7EF3D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96000" y="3429000"/>
            <a:ext cx="6336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FDA01DF-F2A9-4607-8B9C-6A3012AA5518}"/>
              </a:ext>
            </a:extLst>
          </p:cNvPr>
          <p:cNvSpPr/>
          <p:nvPr/>
        </p:nvSpPr>
        <p:spPr>
          <a:xfrm>
            <a:off x="5384950" y="858001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提携</a:t>
            </a:r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会員</a:t>
            </a:r>
            <a:endParaRPr kumimoji="1"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新規登録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フォーム</a:t>
            </a:r>
          </a:p>
        </p:txBody>
      </p:sp>
      <p:sp>
        <p:nvSpPr>
          <p:cNvPr id="40" name="フローチャート: 複数書類 39">
            <a:extLst>
              <a:ext uri="{FF2B5EF4-FFF2-40B4-BE49-F238E27FC236}">
                <a16:creationId xmlns:a16="http://schemas.microsoft.com/office/drawing/2014/main" id="{38FD0437-0241-4631-A571-D15A0C6DEFC0}"/>
              </a:ext>
            </a:extLst>
          </p:cNvPr>
          <p:cNvSpPr/>
          <p:nvPr/>
        </p:nvSpPr>
        <p:spPr>
          <a:xfrm>
            <a:off x="5531050" y="4011931"/>
            <a:ext cx="1129900" cy="970763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5AAB92D-F8AD-4519-B7FC-D6B8CE5D153F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 flipV="1">
            <a:off x="4692050" y="4497313"/>
            <a:ext cx="839000" cy="56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9CAACB4-A7FE-44D2-8DF8-4B33AD491142}"/>
              </a:ext>
            </a:extLst>
          </p:cNvPr>
          <p:cNvCxnSpPr>
            <a:cxnSpLocks/>
          </p:cNvCxnSpPr>
          <p:nvPr/>
        </p:nvCxnSpPr>
        <p:spPr>
          <a:xfrm flipV="1">
            <a:off x="3987050" y="4898545"/>
            <a:ext cx="0" cy="38475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D12ADDC-04BA-49D8-BF9C-5A8C4D0E6DC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93401" y="5283299"/>
            <a:ext cx="28015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DD9200E-170D-4785-8845-3C873E364BFA}"/>
              </a:ext>
            </a:extLst>
          </p:cNvPr>
          <p:cNvSpPr/>
          <p:nvPr/>
        </p:nvSpPr>
        <p:spPr>
          <a:xfrm>
            <a:off x="3282050" y="103274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個人会員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新規登録フォーム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14B90795-48E5-4CE7-A7C2-A2F6AD345A5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829600" y="546374"/>
            <a:ext cx="4524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F3D3B1D0-C3E0-40C5-B602-EC1811463682}"/>
              </a:ext>
            </a:extLst>
          </p:cNvPr>
          <p:cNvCxnSpPr>
            <a:cxnSpLocks/>
          </p:cNvCxnSpPr>
          <p:nvPr/>
        </p:nvCxnSpPr>
        <p:spPr>
          <a:xfrm flipV="1">
            <a:off x="2829600" y="554400"/>
            <a:ext cx="7200" cy="551812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D5890C2-2A1D-4147-AFB6-476C2708F7D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829600" y="6072525"/>
            <a:ext cx="45245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50569C8-03A0-454A-88BA-C337F6C0447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36800" y="1899187"/>
            <a:ext cx="45160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E1C91EEB-0DE7-4BA8-AF9D-43DA0AC3A25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987050" y="1301101"/>
            <a:ext cx="13979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AEB5E754-0629-409E-BEB8-22F0E69F175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987050" y="989474"/>
            <a:ext cx="0" cy="31117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71C77DC-E801-473D-9BD0-9DC42000E611}"/>
              </a:ext>
            </a:extLst>
          </p:cNvPr>
          <p:cNvSpPr/>
          <p:nvPr/>
        </p:nvSpPr>
        <p:spPr>
          <a:xfrm>
            <a:off x="8552950" y="4840199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提携会員</a:t>
            </a:r>
            <a:endParaRPr kumimoji="1"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管理画面</a:t>
            </a: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5F4C909A-4C2F-4BCB-AF97-632C0CCDE6DB}"/>
              </a:ext>
            </a:extLst>
          </p:cNvPr>
          <p:cNvCxnSpPr>
            <a:cxnSpLocks/>
            <a:stCxn id="153" idx="1"/>
            <a:endCxn id="9" idx="3"/>
          </p:cNvCxnSpPr>
          <p:nvPr/>
        </p:nvCxnSpPr>
        <p:spPr>
          <a:xfrm flipH="1">
            <a:off x="8204950" y="5283299"/>
            <a:ext cx="348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6517FCD4-6F45-44B8-9764-F383C6912F52}"/>
              </a:ext>
            </a:extLst>
          </p:cNvPr>
          <p:cNvSpPr/>
          <p:nvPr/>
        </p:nvSpPr>
        <p:spPr>
          <a:xfrm>
            <a:off x="10619100" y="4075341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新規記事</a:t>
            </a:r>
            <a:endParaRPr kumimoji="1"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登録画面</a:t>
            </a: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D4E5ACD1-6BA2-46CF-BE1F-9754ABA0E0CD}"/>
              </a:ext>
            </a:extLst>
          </p:cNvPr>
          <p:cNvSpPr/>
          <p:nvPr/>
        </p:nvSpPr>
        <p:spPr>
          <a:xfrm>
            <a:off x="10619100" y="5426382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投稿記事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編集画面</a:t>
            </a: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5C0FF531-183D-4B04-8C50-C308C289C2A2}"/>
              </a:ext>
            </a:extLst>
          </p:cNvPr>
          <p:cNvCxnSpPr>
            <a:cxnSpLocks/>
            <a:stCxn id="157" idx="1"/>
          </p:cNvCxnSpPr>
          <p:nvPr/>
        </p:nvCxnSpPr>
        <p:spPr>
          <a:xfrm flipH="1">
            <a:off x="10351750" y="4518441"/>
            <a:ext cx="2673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E5F1425-D1BA-4D3B-9476-B23E45B56C0C}"/>
              </a:ext>
            </a:extLst>
          </p:cNvPr>
          <p:cNvCxnSpPr>
            <a:cxnSpLocks/>
          </p:cNvCxnSpPr>
          <p:nvPr/>
        </p:nvCxnSpPr>
        <p:spPr>
          <a:xfrm>
            <a:off x="10351751" y="4518441"/>
            <a:ext cx="26512" cy="1351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40C8525-9364-438F-9B83-D1CB8BAFFA5E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10351750" y="5869482"/>
            <a:ext cx="2673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34083EF0-563A-4132-AFBC-03EE4BC60DFE}"/>
              </a:ext>
            </a:extLst>
          </p:cNvPr>
          <p:cNvCxnSpPr>
            <a:cxnSpLocks/>
            <a:endCxn id="153" idx="3"/>
          </p:cNvCxnSpPr>
          <p:nvPr/>
        </p:nvCxnSpPr>
        <p:spPr>
          <a:xfrm flipH="1">
            <a:off x="9962950" y="5283299"/>
            <a:ext cx="41531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515D38B9-370C-4740-9A9A-6991D58FD8C4}"/>
              </a:ext>
            </a:extLst>
          </p:cNvPr>
          <p:cNvSpPr/>
          <p:nvPr/>
        </p:nvSpPr>
        <p:spPr>
          <a:xfrm>
            <a:off x="5394175" y="2191504"/>
            <a:ext cx="1410000" cy="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初回登録</a:t>
            </a:r>
            <a:endParaRPr kumimoji="1"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申込フォーム</a:t>
            </a:r>
          </a:p>
        </p:txBody>
      </p:sp>
      <p:cxnSp>
        <p:nvCxnSpPr>
          <p:cNvPr id="173" name="コネクタ: カギ線 172">
            <a:extLst>
              <a:ext uri="{FF2B5EF4-FFF2-40B4-BE49-F238E27FC236}">
                <a16:creationId xmlns:a16="http://schemas.microsoft.com/office/drawing/2014/main" id="{F8DEC789-2A55-4F47-9746-EB91DBE55311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>
            <a:off x="4692050" y="1899187"/>
            <a:ext cx="6351" cy="1376325"/>
          </a:xfrm>
          <a:prstGeom prst="bentConnector3">
            <a:avLst>
              <a:gd name="adj1" fmla="val -575342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E2CA99A-8D42-4F78-AD1B-47DA96CB690D}"/>
              </a:ext>
            </a:extLst>
          </p:cNvPr>
          <p:cNvCxnSpPr>
            <a:cxnSpLocks/>
            <a:stCxn id="171" idx="1"/>
          </p:cNvCxnSpPr>
          <p:nvPr/>
        </p:nvCxnSpPr>
        <p:spPr>
          <a:xfrm flipH="1">
            <a:off x="5047200" y="2634604"/>
            <a:ext cx="3469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F7C9D4B-5A62-4C24-8F24-B557C483D821}"/>
              </a:ext>
            </a:extLst>
          </p:cNvPr>
          <p:cNvSpPr txBox="1"/>
          <p:nvPr/>
        </p:nvSpPr>
        <p:spPr>
          <a:xfrm>
            <a:off x="5502675" y="3133966"/>
            <a:ext cx="25701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ログイン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新規登録要求後</a:t>
            </a:r>
            <a:r>
              <a:rPr lang="ja-JP" altLang="en-US" sz="1200" dirty="0"/>
              <a:t>、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kumimoji="1" lang="ja-JP" altLang="en-US" sz="1200" dirty="0"/>
              <a:t>申込フォーム画面へ遷移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/>
              <a:t>ログイン時はそのまま遷移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668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3F3364-08AD-4991-9E4B-89635065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37" y="0"/>
            <a:ext cx="8304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6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C029C79-4744-4D1E-BA16-BC76E8EEC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65" y="0"/>
            <a:ext cx="741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7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36A4A4-9294-4626-BDB1-9B4D3CB2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95" y="0"/>
            <a:ext cx="9494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9D09FD-1F8C-41EC-95E1-0C2D499DE46B}"/>
              </a:ext>
            </a:extLst>
          </p:cNvPr>
          <p:cNvSpPr/>
          <p:nvPr/>
        </p:nvSpPr>
        <p:spPr>
          <a:xfrm>
            <a:off x="0" y="0"/>
            <a:ext cx="12192000" cy="55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ヘッダー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3A3E34-F807-4E70-ABAC-B52F225F7614}"/>
              </a:ext>
            </a:extLst>
          </p:cNvPr>
          <p:cNvSpPr/>
          <p:nvPr/>
        </p:nvSpPr>
        <p:spPr>
          <a:xfrm>
            <a:off x="0" y="5875200"/>
            <a:ext cx="12192000" cy="982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フッター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97EA10-F84E-483F-8073-D1B36B15316B}"/>
              </a:ext>
            </a:extLst>
          </p:cNvPr>
          <p:cNvSpPr/>
          <p:nvPr/>
        </p:nvSpPr>
        <p:spPr>
          <a:xfrm>
            <a:off x="950400" y="554400"/>
            <a:ext cx="9712800" cy="532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FC5120-E65F-4912-8130-0906DB8909ED}"/>
              </a:ext>
            </a:extLst>
          </p:cNvPr>
          <p:cNvSpPr txBox="1"/>
          <p:nvPr/>
        </p:nvSpPr>
        <p:spPr>
          <a:xfrm>
            <a:off x="950400" y="622646"/>
            <a:ext cx="195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インナー</a:t>
            </a:r>
            <a:endParaRPr kumimoji="1" lang="ja-JP" altLang="en-US" sz="11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5DBAF4-64AF-4A47-A17B-82ACF78800DF}"/>
              </a:ext>
            </a:extLst>
          </p:cNvPr>
          <p:cNvSpPr/>
          <p:nvPr/>
        </p:nvSpPr>
        <p:spPr>
          <a:xfrm>
            <a:off x="1598400" y="1267200"/>
            <a:ext cx="6580800" cy="4608000"/>
          </a:xfrm>
          <a:prstGeom prst="rect">
            <a:avLst/>
          </a:prstGeom>
          <a:solidFill>
            <a:srgbClr val="F7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7E98EA-F5DF-430F-A23D-640F6950B05A}"/>
              </a:ext>
            </a:extLst>
          </p:cNvPr>
          <p:cNvSpPr/>
          <p:nvPr/>
        </p:nvSpPr>
        <p:spPr>
          <a:xfrm>
            <a:off x="1598400" y="609000"/>
            <a:ext cx="6580800" cy="600600"/>
          </a:xfrm>
          <a:prstGeom prst="rect">
            <a:avLst/>
          </a:prstGeom>
          <a:solidFill>
            <a:srgbClr val="F7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ランキングヘッダー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13A6DD-ACFD-4A6A-B600-4193040C511F}"/>
              </a:ext>
            </a:extLst>
          </p:cNvPr>
          <p:cNvSpPr/>
          <p:nvPr/>
        </p:nvSpPr>
        <p:spPr>
          <a:xfrm>
            <a:off x="8431200" y="1267200"/>
            <a:ext cx="2052000" cy="46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7445B3-8978-4F7C-8D99-2BBC4130B560}"/>
              </a:ext>
            </a:extLst>
          </p:cNvPr>
          <p:cNvSpPr/>
          <p:nvPr/>
        </p:nvSpPr>
        <p:spPr>
          <a:xfrm>
            <a:off x="8431200" y="727200"/>
            <a:ext cx="2052000" cy="47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提携記事ヘッダー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D75EA5-85D9-457C-922D-543DD8FD4684}"/>
              </a:ext>
            </a:extLst>
          </p:cNvPr>
          <p:cNvSpPr/>
          <p:nvPr/>
        </p:nvSpPr>
        <p:spPr>
          <a:xfrm>
            <a:off x="1598400" y="1303320"/>
            <a:ext cx="6312000" cy="7429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6EF005-2C6E-473A-A8F7-DCBFD35F59EC}"/>
              </a:ext>
            </a:extLst>
          </p:cNvPr>
          <p:cNvSpPr/>
          <p:nvPr/>
        </p:nvSpPr>
        <p:spPr>
          <a:xfrm>
            <a:off x="1598400" y="2107722"/>
            <a:ext cx="6312000" cy="7429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D06469-D413-4AF0-AC65-1B9AE6DA092E}"/>
              </a:ext>
            </a:extLst>
          </p:cNvPr>
          <p:cNvSpPr/>
          <p:nvPr/>
        </p:nvSpPr>
        <p:spPr>
          <a:xfrm>
            <a:off x="1598400" y="2912124"/>
            <a:ext cx="6312000" cy="7429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1AF01AC-9466-4A13-9BFC-3D680A9E5B95}"/>
              </a:ext>
            </a:extLst>
          </p:cNvPr>
          <p:cNvSpPr/>
          <p:nvPr/>
        </p:nvSpPr>
        <p:spPr>
          <a:xfrm>
            <a:off x="1598400" y="3716526"/>
            <a:ext cx="6312000" cy="7429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D6036C5-D908-424B-AE85-52FCB11509C1}"/>
              </a:ext>
            </a:extLst>
          </p:cNvPr>
          <p:cNvSpPr/>
          <p:nvPr/>
        </p:nvSpPr>
        <p:spPr>
          <a:xfrm>
            <a:off x="1598400" y="4520928"/>
            <a:ext cx="6312000" cy="7429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6B451C-69D8-482F-9E1B-FFAD32D5834F}"/>
              </a:ext>
            </a:extLst>
          </p:cNvPr>
          <p:cNvSpPr/>
          <p:nvPr/>
        </p:nvSpPr>
        <p:spPr>
          <a:xfrm>
            <a:off x="1598400" y="5325330"/>
            <a:ext cx="6312000" cy="557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246F692-7A18-4223-AB15-FC67A42C8736}"/>
              </a:ext>
            </a:extLst>
          </p:cNvPr>
          <p:cNvSpPr/>
          <p:nvPr/>
        </p:nvSpPr>
        <p:spPr>
          <a:xfrm>
            <a:off x="8629200" y="1470600"/>
            <a:ext cx="1656000" cy="195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画像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7C6EC7-7DE4-44B2-9B7E-2888AA0AF785}"/>
              </a:ext>
            </a:extLst>
          </p:cNvPr>
          <p:cNvSpPr/>
          <p:nvPr/>
        </p:nvSpPr>
        <p:spPr>
          <a:xfrm>
            <a:off x="8629200" y="4089600"/>
            <a:ext cx="1656000" cy="178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9703EA4-9EFA-4D96-9562-EC73716895B0}"/>
              </a:ext>
            </a:extLst>
          </p:cNvPr>
          <p:cNvSpPr/>
          <p:nvPr/>
        </p:nvSpPr>
        <p:spPr>
          <a:xfrm>
            <a:off x="8629200" y="3494700"/>
            <a:ext cx="1656000" cy="400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見出し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1F177F5-D059-4D80-ABF5-DB66FE860387}"/>
              </a:ext>
            </a:extLst>
          </p:cNvPr>
          <p:cNvSpPr/>
          <p:nvPr/>
        </p:nvSpPr>
        <p:spPr>
          <a:xfrm>
            <a:off x="1708800" y="1326596"/>
            <a:ext cx="64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アイコン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7BA89A-33D8-4F7F-993B-9E35478A2D88}"/>
              </a:ext>
            </a:extLst>
          </p:cNvPr>
          <p:cNvSpPr/>
          <p:nvPr/>
        </p:nvSpPr>
        <p:spPr>
          <a:xfrm>
            <a:off x="1708800" y="2132008"/>
            <a:ext cx="64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1315B7B-18C0-4F0D-95DA-1B97C3A2BFE1}"/>
              </a:ext>
            </a:extLst>
          </p:cNvPr>
          <p:cNvSpPr/>
          <p:nvPr/>
        </p:nvSpPr>
        <p:spPr>
          <a:xfrm>
            <a:off x="1708800" y="2937420"/>
            <a:ext cx="64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48E1820-9FF8-44FA-B1D2-A101CCCD42B7}"/>
              </a:ext>
            </a:extLst>
          </p:cNvPr>
          <p:cNvSpPr/>
          <p:nvPr/>
        </p:nvSpPr>
        <p:spPr>
          <a:xfrm>
            <a:off x="1708800" y="3742832"/>
            <a:ext cx="64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AE22ADF-675F-4017-9710-EB0AB258AD8E}"/>
              </a:ext>
            </a:extLst>
          </p:cNvPr>
          <p:cNvSpPr/>
          <p:nvPr/>
        </p:nvSpPr>
        <p:spPr>
          <a:xfrm>
            <a:off x="1708800" y="4548244"/>
            <a:ext cx="64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E9C028A-9DD5-42B1-AF09-BEAAD8A1F2ED}"/>
              </a:ext>
            </a:extLst>
          </p:cNvPr>
          <p:cNvSpPr/>
          <p:nvPr/>
        </p:nvSpPr>
        <p:spPr>
          <a:xfrm>
            <a:off x="1708800" y="5353656"/>
            <a:ext cx="640800" cy="521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76D91E3-E7B6-4E20-9CBB-8D5AD6B5D2BD}"/>
              </a:ext>
            </a:extLst>
          </p:cNvPr>
          <p:cNvSpPr/>
          <p:nvPr/>
        </p:nvSpPr>
        <p:spPr>
          <a:xfrm>
            <a:off x="2493000" y="1326596"/>
            <a:ext cx="526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説明文</a:t>
            </a:r>
            <a:endParaRPr kumimoji="1" lang="ja-JP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7947B6C-C38E-49C7-9E4D-CD5552AD0F58}"/>
              </a:ext>
            </a:extLst>
          </p:cNvPr>
          <p:cNvSpPr/>
          <p:nvPr/>
        </p:nvSpPr>
        <p:spPr>
          <a:xfrm>
            <a:off x="2493000" y="2126343"/>
            <a:ext cx="526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9AD8718-F22C-4D59-AD69-182C5025721A}"/>
              </a:ext>
            </a:extLst>
          </p:cNvPr>
          <p:cNvSpPr/>
          <p:nvPr/>
        </p:nvSpPr>
        <p:spPr>
          <a:xfrm>
            <a:off x="2493000" y="2926090"/>
            <a:ext cx="526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E35EDB2-084A-4553-B0C6-43C678B8CDD9}"/>
              </a:ext>
            </a:extLst>
          </p:cNvPr>
          <p:cNvSpPr/>
          <p:nvPr/>
        </p:nvSpPr>
        <p:spPr>
          <a:xfrm>
            <a:off x="2493000" y="3725837"/>
            <a:ext cx="526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E4D771-550D-45CC-AF59-CD9AC5E10F19}"/>
              </a:ext>
            </a:extLst>
          </p:cNvPr>
          <p:cNvSpPr/>
          <p:nvPr/>
        </p:nvSpPr>
        <p:spPr>
          <a:xfrm>
            <a:off x="2493000" y="4525584"/>
            <a:ext cx="5260800" cy="672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A88A262-2847-42B6-8794-02A833F13A67}"/>
              </a:ext>
            </a:extLst>
          </p:cNvPr>
          <p:cNvSpPr/>
          <p:nvPr/>
        </p:nvSpPr>
        <p:spPr>
          <a:xfrm>
            <a:off x="2493000" y="5325330"/>
            <a:ext cx="5260800" cy="557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37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73</Words>
  <Application>Microsoft Office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H.Kusaba</dc:creator>
  <cp:lastModifiedBy>H.Kusaba</cp:lastModifiedBy>
  <cp:revision>10</cp:revision>
  <dcterms:created xsi:type="dcterms:W3CDTF">2018-09-11T06:04:46Z</dcterms:created>
  <dcterms:modified xsi:type="dcterms:W3CDTF">2018-09-11T07:40:01Z</dcterms:modified>
</cp:coreProperties>
</file>