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84" r:id="rId2"/>
    <p:sldId id="285" r:id="rId3"/>
    <p:sldId id="258" r:id="rId4"/>
    <p:sldId id="259" r:id="rId5"/>
    <p:sldId id="260" r:id="rId6"/>
    <p:sldId id="261" r:id="rId7"/>
    <p:sldId id="262" r:id="rId8"/>
    <p:sldId id="309" r:id="rId9"/>
    <p:sldId id="314" r:id="rId10"/>
    <p:sldId id="263" r:id="rId11"/>
    <p:sldId id="286" r:id="rId12"/>
    <p:sldId id="287" r:id="rId13"/>
    <p:sldId id="288" r:id="rId14"/>
    <p:sldId id="308" r:id="rId15"/>
    <p:sldId id="310" r:id="rId16"/>
    <p:sldId id="267" r:id="rId17"/>
    <p:sldId id="268" r:id="rId18"/>
    <p:sldId id="269" r:id="rId19"/>
    <p:sldId id="292" r:id="rId20"/>
    <p:sldId id="311" r:id="rId21"/>
    <p:sldId id="270" r:id="rId22"/>
    <p:sldId id="312" r:id="rId23"/>
    <p:sldId id="313" r:id="rId24"/>
    <p:sldId id="272" r:id="rId25"/>
    <p:sldId id="266" r:id="rId26"/>
    <p:sldId id="289" r:id="rId27"/>
    <p:sldId id="271" r:id="rId28"/>
    <p:sldId id="273" r:id="rId29"/>
    <p:sldId id="274" r:id="rId30"/>
    <p:sldId id="293" r:id="rId31"/>
    <p:sldId id="275" r:id="rId32"/>
    <p:sldId id="276" r:id="rId33"/>
    <p:sldId id="294" r:id="rId34"/>
    <p:sldId id="277" r:id="rId35"/>
    <p:sldId id="278" r:id="rId36"/>
    <p:sldId id="279" r:id="rId37"/>
    <p:sldId id="280" r:id="rId38"/>
    <p:sldId id="282" r:id="rId39"/>
    <p:sldId id="307" r:id="rId40"/>
    <p:sldId id="283" r:id="rId41"/>
    <p:sldId id="306"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CFFE11-4EB5-374C-B930-B9A654F5DCA0}" v="67" dt="2024-10-15T06:18:22.6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94660"/>
  </p:normalViewPr>
  <p:slideViewPr>
    <p:cSldViewPr snapToGrid="0">
      <p:cViewPr varScale="1">
        <p:scale>
          <a:sx n="111" d="100"/>
          <a:sy n="111" d="100"/>
        </p:scale>
        <p:origin x="3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Bracher-Smith" userId="d71d9ef6-677d-42a4-85b9-a56006d4d93e" providerId="ADAL" clId="{10CFFE11-4EB5-374C-B930-B9A654F5DCA0}"/>
    <pc:docChg chg="undo custSel addSld delSld modSld sldOrd">
      <pc:chgData name="Matt Bracher-Smith" userId="d71d9ef6-677d-42a4-85b9-a56006d4d93e" providerId="ADAL" clId="{10CFFE11-4EB5-374C-B930-B9A654F5DCA0}" dt="2024-10-15T06:18:18.939" v="3007" actId="20577"/>
      <pc:docMkLst>
        <pc:docMk/>
      </pc:docMkLst>
      <pc:sldChg chg="modSp mod">
        <pc:chgData name="Matt Bracher-Smith" userId="d71d9ef6-677d-42a4-85b9-a56006d4d93e" providerId="ADAL" clId="{10CFFE11-4EB5-374C-B930-B9A654F5DCA0}" dt="2024-10-14T19:21:53.998" v="83" actId="20577"/>
        <pc:sldMkLst>
          <pc:docMk/>
          <pc:sldMk cId="2643310183" sldId="258"/>
        </pc:sldMkLst>
        <pc:spChg chg="mod">
          <ac:chgData name="Matt Bracher-Smith" userId="d71d9ef6-677d-42a4-85b9-a56006d4d93e" providerId="ADAL" clId="{10CFFE11-4EB5-374C-B930-B9A654F5DCA0}" dt="2024-10-14T19:21:53.998" v="83" actId="20577"/>
          <ac:spMkLst>
            <pc:docMk/>
            <pc:sldMk cId="2643310183" sldId="258"/>
            <ac:spMk id="3" creationId="{0699B1C3-C578-44F5-80F8-ED44F714CB70}"/>
          </ac:spMkLst>
        </pc:spChg>
      </pc:sldChg>
      <pc:sldChg chg="modSp mod">
        <pc:chgData name="Matt Bracher-Smith" userId="d71d9ef6-677d-42a4-85b9-a56006d4d93e" providerId="ADAL" clId="{10CFFE11-4EB5-374C-B930-B9A654F5DCA0}" dt="2024-10-14T19:31:09.371" v="456" actId="20577"/>
        <pc:sldMkLst>
          <pc:docMk/>
          <pc:sldMk cId="2610671046" sldId="263"/>
        </pc:sldMkLst>
        <pc:spChg chg="mod">
          <ac:chgData name="Matt Bracher-Smith" userId="d71d9ef6-677d-42a4-85b9-a56006d4d93e" providerId="ADAL" clId="{10CFFE11-4EB5-374C-B930-B9A654F5DCA0}" dt="2024-10-14T19:23:03.894" v="110" actId="20577"/>
          <ac:spMkLst>
            <pc:docMk/>
            <pc:sldMk cId="2610671046" sldId="263"/>
            <ac:spMk id="2" creationId="{81BA74E4-8BC3-6261-9A33-E19D22E76894}"/>
          </ac:spMkLst>
        </pc:spChg>
        <pc:spChg chg="mod">
          <ac:chgData name="Matt Bracher-Smith" userId="d71d9ef6-677d-42a4-85b9-a56006d4d93e" providerId="ADAL" clId="{10CFFE11-4EB5-374C-B930-B9A654F5DCA0}" dt="2024-10-14T19:31:09.371" v="456" actId="20577"/>
          <ac:spMkLst>
            <pc:docMk/>
            <pc:sldMk cId="2610671046" sldId="263"/>
            <ac:spMk id="7" creationId="{A2463A19-CC6B-432B-9747-688CE151E3E7}"/>
          </ac:spMkLst>
        </pc:spChg>
      </pc:sldChg>
      <pc:sldChg chg="del">
        <pc:chgData name="Matt Bracher-Smith" userId="d71d9ef6-677d-42a4-85b9-a56006d4d93e" providerId="ADAL" clId="{10CFFE11-4EB5-374C-B930-B9A654F5DCA0}" dt="2024-10-14T19:30:59.009" v="455" actId="2696"/>
        <pc:sldMkLst>
          <pc:docMk/>
          <pc:sldMk cId="4078064899" sldId="264"/>
        </pc:sldMkLst>
      </pc:sldChg>
      <pc:sldChg chg="delSp del ord">
        <pc:chgData name="Matt Bracher-Smith" userId="d71d9ef6-677d-42a4-85b9-a56006d4d93e" providerId="ADAL" clId="{10CFFE11-4EB5-374C-B930-B9A654F5DCA0}" dt="2024-10-14T20:15:42.394" v="1047" actId="2696"/>
        <pc:sldMkLst>
          <pc:docMk/>
          <pc:sldMk cId="2786030107" sldId="265"/>
        </pc:sldMkLst>
        <pc:picChg chg="del">
          <ac:chgData name="Matt Bracher-Smith" userId="d71d9ef6-677d-42a4-85b9-a56006d4d93e" providerId="ADAL" clId="{10CFFE11-4EB5-374C-B930-B9A654F5DCA0}" dt="2024-10-14T20:15:39.074" v="1046" actId="21"/>
          <ac:picMkLst>
            <pc:docMk/>
            <pc:sldMk cId="2786030107" sldId="265"/>
            <ac:picMk id="2050" creationId="{58DF83A1-8033-451C-A206-4DBC62A66881}"/>
          </ac:picMkLst>
        </pc:picChg>
      </pc:sldChg>
      <pc:sldChg chg="modSp del mod ord">
        <pc:chgData name="Matt Bracher-Smith" userId="d71d9ef6-677d-42a4-85b9-a56006d4d93e" providerId="ADAL" clId="{10CFFE11-4EB5-374C-B930-B9A654F5DCA0}" dt="2024-10-14T19:45:52.571" v="703" actId="2696"/>
        <pc:sldMkLst>
          <pc:docMk/>
          <pc:sldMk cId="2322091423" sldId="266"/>
        </pc:sldMkLst>
        <pc:spChg chg="mod">
          <ac:chgData name="Matt Bracher-Smith" userId="d71d9ef6-677d-42a4-85b9-a56006d4d93e" providerId="ADAL" clId="{10CFFE11-4EB5-374C-B930-B9A654F5DCA0}" dt="2024-10-14T19:45:03.807" v="701" actId="20577"/>
          <ac:spMkLst>
            <pc:docMk/>
            <pc:sldMk cId="2322091423" sldId="266"/>
            <ac:spMk id="2" creationId="{CEF0136C-55AB-964E-1541-53D49D98C632}"/>
          </ac:spMkLst>
        </pc:spChg>
        <pc:spChg chg="mod">
          <ac:chgData name="Matt Bracher-Smith" userId="d71d9ef6-677d-42a4-85b9-a56006d4d93e" providerId="ADAL" clId="{10CFFE11-4EB5-374C-B930-B9A654F5DCA0}" dt="2024-10-14T19:45:06.005" v="702"/>
          <ac:spMkLst>
            <pc:docMk/>
            <pc:sldMk cId="2322091423" sldId="266"/>
            <ac:spMk id="3" creationId="{35D1C090-A32A-4E0D-86F0-AAA2D57B0307}"/>
          </ac:spMkLst>
        </pc:spChg>
      </pc:sldChg>
      <pc:sldChg chg="addSp modSp add">
        <pc:chgData name="Matt Bracher-Smith" userId="d71d9ef6-677d-42a4-85b9-a56006d4d93e" providerId="ADAL" clId="{10CFFE11-4EB5-374C-B930-B9A654F5DCA0}" dt="2024-10-14T20:15:53.486" v="1050" actId="1076"/>
        <pc:sldMkLst>
          <pc:docMk/>
          <pc:sldMk cId="3772189860" sldId="266"/>
        </pc:sldMkLst>
        <pc:picChg chg="add mod">
          <ac:chgData name="Matt Bracher-Smith" userId="d71d9ef6-677d-42a4-85b9-a56006d4d93e" providerId="ADAL" clId="{10CFFE11-4EB5-374C-B930-B9A654F5DCA0}" dt="2024-10-14T20:15:53.486" v="1050" actId="1076"/>
          <ac:picMkLst>
            <pc:docMk/>
            <pc:sldMk cId="3772189860" sldId="266"/>
            <ac:picMk id="4" creationId="{72991281-CE22-524D-B662-49895DA074C6}"/>
          </ac:picMkLst>
        </pc:picChg>
      </pc:sldChg>
      <pc:sldChg chg="addSp delSp modSp mod">
        <pc:chgData name="Matt Bracher-Smith" userId="d71d9ef6-677d-42a4-85b9-a56006d4d93e" providerId="ADAL" clId="{10CFFE11-4EB5-374C-B930-B9A654F5DCA0}" dt="2024-10-15T05:25:49.114" v="2048"/>
        <pc:sldMkLst>
          <pc:docMk/>
          <pc:sldMk cId="609385964" sldId="267"/>
        </pc:sldMkLst>
        <pc:spChg chg="mod">
          <ac:chgData name="Matt Bracher-Smith" userId="d71d9ef6-677d-42a4-85b9-a56006d4d93e" providerId="ADAL" clId="{10CFFE11-4EB5-374C-B930-B9A654F5DCA0}" dt="2024-10-15T05:25:49.114" v="2048"/>
          <ac:spMkLst>
            <pc:docMk/>
            <pc:sldMk cId="609385964" sldId="267"/>
            <ac:spMk id="2" creationId="{697EBB96-DB5E-F0D5-6D6B-0DB8D6A59893}"/>
          </ac:spMkLst>
        </pc:spChg>
        <pc:spChg chg="mod">
          <ac:chgData name="Matt Bracher-Smith" userId="d71d9ef6-677d-42a4-85b9-a56006d4d93e" providerId="ADAL" clId="{10CFFE11-4EB5-374C-B930-B9A654F5DCA0}" dt="2024-10-14T20:34:25.835" v="1322" actId="1076"/>
          <ac:spMkLst>
            <pc:docMk/>
            <pc:sldMk cId="609385964" sldId="267"/>
            <ac:spMk id="6" creationId="{F6EBF7AD-D99A-03C1-D8B3-75B22F95A6BD}"/>
          </ac:spMkLst>
        </pc:spChg>
        <pc:spChg chg="mod">
          <ac:chgData name="Matt Bracher-Smith" userId="d71d9ef6-677d-42a4-85b9-a56006d4d93e" providerId="ADAL" clId="{10CFFE11-4EB5-374C-B930-B9A654F5DCA0}" dt="2024-10-14T20:34:23.635" v="1321" actId="1076"/>
          <ac:spMkLst>
            <pc:docMk/>
            <pc:sldMk cId="609385964" sldId="267"/>
            <ac:spMk id="7" creationId="{3175C5BE-E23C-131F-8B92-63BE86D4E538}"/>
          </ac:spMkLst>
        </pc:spChg>
        <pc:picChg chg="del">
          <ac:chgData name="Matt Bracher-Smith" userId="d71d9ef6-677d-42a4-85b9-a56006d4d93e" providerId="ADAL" clId="{10CFFE11-4EB5-374C-B930-B9A654F5DCA0}" dt="2024-10-14T20:34:10.035" v="1316" actId="478"/>
          <ac:picMkLst>
            <pc:docMk/>
            <pc:sldMk cId="609385964" sldId="267"/>
            <ac:picMk id="5" creationId="{37021ACA-9410-CC45-4812-26CA7C6E7407}"/>
          </ac:picMkLst>
        </pc:picChg>
        <pc:picChg chg="add mod">
          <ac:chgData name="Matt Bracher-Smith" userId="d71d9ef6-677d-42a4-85b9-a56006d4d93e" providerId="ADAL" clId="{10CFFE11-4EB5-374C-B930-B9A654F5DCA0}" dt="2024-10-14T20:34:20.786" v="1320" actId="1076"/>
          <ac:picMkLst>
            <pc:docMk/>
            <pc:sldMk cId="609385964" sldId="267"/>
            <ac:picMk id="8" creationId="{CA359370-D071-3EF8-2254-97AF6EA865D4}"/>
          </ac:picMkLst>
        </pc:picChg>
      </pc:sldChg>
      <pc:sldChg chg="modSp mod">
        <pc:chgData name="Matt Bracher-Smith" userId="d71d9ef6-677d-42a4-85b9-a56006d4d93e" providerId="ADAL" clId="{10CFFE11-4EB5-374C-B930-B9A654F5DCA0}" dt="2024-10-15T06:16:55.201" v="2947" actId="20577"/>
        <pc:sldMkLst>
          <pc:docMk/>
          <pc:sldMk cId="1611297341" sldId="268"/>
        </pc:sldMkLst>
        <pc:spChg chg="mod">
          <ac:chgData name="Matt Bracher-Smith" userId="d71d9ef6-677d-42a4-85b9-a56006d4d93e" providerId="ADAL" clId="{10CFFE11-4EB5-374C-B930-B9A654F5DCA0}" dt="2024-10-15T05:25:52.689" v="2049"/>
          <ac:spMkLst>
            <pc:docMk/>
            <pc:sldMk cId="1611297341" sldId="268"/>
            <ac:spMk id="2" creationId="{4F0595A4-7FA5-B406-A553-511DBB31A025}"/>
          </ac:spMkLst>
        </pc:spChg>
        <pc:spChg chg="mod">
          <ac:chgData name="Matt Bracher-Smith" userId="d71d9ef6-677d-42a4-85b9-a56006d4d93e" providerId="ADAL" clId="{10CFFE11-4EB5-374C-B930-B9A654F5DCA0}" dt="2024-10-15T06:16:55.201" v="2947" actId="20577"/>
          <ac:spMkLst>
            <pc:docMk/>
            <pc:sldMk cId="1611297341" sldId="268"/>
            <ac:spMk id="5" creationId="{B43A8F22-F856-4936-A6FA-A72678CE3AB6}"/>
          </ac:spMkLst>
        </pc:spChg>
      </pc:sldChg>
      <pc:sldChg chg="modSp mod">
        <pc:chgData name="Matt Bracher-Smith" userId="d71d9ef6-677d-42a4-85b9-a56006d4d93e" providerId="ADAL" clId="{10CFFE11-4EB5-374C-B930-B9A654F5DCA0}" dt="2024-10-15T05:25:56.197" v="2050"/>
        <pc:sldMkLst>
          <pc:docMk/>
          <pc:sldMk cId="545129076" sldId="269"/>
        </pc:sldMkLst>
        <pc:spChg chg="mod">
          <ac:chgData name="Matt Bracher-Smith" userId="d71d9ef6-677d-42a4-85b9-a56006d4d93e" providerId="ADAL" clId="{10CFFE11-4EB5-374C-B930-B9A654F5DCA0}" dt="2024-10-15T05:25:56.197" v="2050"/>
          <ac:spMkLst>
            <pc:docMk/>
            <pc:sldMk cId="545129076" sldId="269"/>
            <ac:spMk id="2" creationId="{96FF4F3C-42E2-A350-B31F-22C22E29D90F}"/>
          </ac:spMkLst>
        </pc:spChg>
        <pc:spChg chg="mod">
          <ac:chgData name="Matt Bracher-Smith" userId="d71d9ef6-677d-42a4-85b9-a56006d4d93e" providerId="ADAL" clId="{10CFFE11-4EB5-374C-B930-B9A654F5DCA0}" dt="2024-10-14T20:32:31.166" v="1314" actId="20577"/>
          <ac:spMkLst>
            <pc:docMk/>
            <pc:sldMk cId="545129076" sldId="269"/>
            <ac:spMk id="10" creationId="{4FE58325-E900-447F-BBB0-C75C35BBDE7C}"/>
          </ac:spMkLst>
        </pc:spChg>
      </pc:sldChg>
      <pc:sldChg chg="modSp mod">
        <pc:chgData name="Matt Bracher-Smith" userId="d71d9ef6-677d-42a4-85b9-a56006d4d93e" providerId="ADAL" clId="{10CFFE11-4EB5-374C-B930-B9A654F5DCA0}" dt="2024-10-15T05:26:32.974" v="2053"/>
        <pc:sldMkLst>
          <pc:docMk/>
          <pc:sldMk cId="1921988014" sldId="270"/>
        </pc:sldMkLst>
        <pc:spChg chg="mod">
          <ac:chgData name="Matt Bracher-Smith" userId="d71d9ef6-677d-42a4-85b9-a56006d4d93e" providerId="ADAL" clId="{10CFFE11-4EB5-374C-B930-B9A654F5DCA0}" dt="2024-10-15T05:26:32.974" v="2053"/>
          <ac:spMkLst>
            <pc:docMk/>
            <pc:sldMk cId="1921988014" sldId="270"/>
            <ac:spMk id="2" creationId="{068D7EAC-7C39-41AC-870C-082C5BC865B6}"/>
          </ac:spMkLst>
        </pc:spChg>
        <pc:spChg chg="mod">
          <ac:chgData name="Matt Bracher-Smith" userId="d71d9ef6-677d-42a4-85b9-a56006d4d93e" providerId="ADAL" clId="{10CFFE11-4EB5-374C-B930-B9A654F5DCA0}" dt="2024-10-14T20:22:09.164" v="1138" actId="20577"/>
          <ac:spMkLst>
            <pc:docMk/>
            <pc:sldMk cId="1921988014" sldId="270"/>
            <ac:spMk id="3" creationId="{A6E48C47-7C7E-46F0-89CD-EEE2EB2576FB}"/>
          </ac:spMkLst>
        </pc:spChg>
      </pc:sldChg>
      <pc:sldChg chg="addSp delSp modSp del mod">
        <pc:chgData name="Matt Bracher-Smith" userId="d71d9ef6-677d-42a4-85b9-a56006d4d93e" providerId="ADAL" clId="{10CFFE11-4EB5-374C-B930-B9A654F5DCA0}" dt="2024-10-14T19:45:52.571" v="703" actId="2696"/>
        <pc:sldMkLst>
          <pc:docMk/>
          <pc:sldMk cId="112207713" sldId="271"/>
        </pc:sldMkLst>
        <pc:spChg chg="add del mod">
          <ac:chgData name="Matt Bracher-Smith" userId="d71d9ef6-677d-42a4-85b9-a56006d4d93e" providerId="ADAL" clId="{10CFFE11-4EB5-374C-B930-B9A654F5DCA0}" dt="2024-10-14T19:34:45.687" v="567" actId="1076"/>
          <ac:spMkLst>
            <pc:docMk/>
            <pc:sldMk cId="112207713" sldId="271"/>
            <ac:spMk id="2" creationId="{428205BD-1ADB-4D0D-94AC-3AC051C9F2C0}"/>
          </ac:spMkLst>
        </pc:spChg>
        <pc:spChg chg="add del mod">
          <ac:chgData name="Matt Bracher-Smith" userId="d71d9ef6-677d-42a4-85b9-a56006d4d93e" providerId="ADAL" clId="{10CFFE11-4EB5-374C-B930-B9A654F5DCA0}" dt="2024-10-14T19:33:06.707" v="477" actId="478"/>
          <ac:spMkLst>
            <pc:docMk/>
            <pc:sldMk cId="112207713" sldId="271"/>
            <ac:spMk id="4" creationId="{3A18EC69-E0C4-29A7-A6EB-001BF804DC55}"/>
          </ac:spMkLst>
        </pc:spChg>
        <pc:spChg chg="add mod">
          <ac:chgData name="Matt Bracher-Smith" userId="d71d9ef6-677d-42a4-85b9-a56006d4d93e" providerId="ADAL" clId="{10CFFE11-4EB5-374C-B930-B9A654F5DCA0}" dt="2024-10-14T19:34:42.154" v="566" actId="1076"/>
          <ac:spMkLst>
            <pc:docMk/>
            <pc:sldMk cId="112207713" sldId="271"/>
            <ac:spMk id="5" creationId="{E2B59483-1B16-A48A-F75E-DA2CFEB183B2}"/>
          </ac:spMkLst>
        </pc:spChg>
      </pc:sldChg>
      <pc:sldChg chg="addSp modSp add mod">
        <pc:chgData name="Matt Bracher-Smith" userId="d71d9ef6-677d-42a4-85b9-a56006d4d93e" providerId="ADAL" clId="{10CFFE11-4EB5-374C-B930-B9A654F5DCA0}" dt="2024-10-15T06:18:18.939" v="3007" actId="20577"/>
        <pc:sldMkLst>
          <pc:docMk/>
          <pc:sldMk cId="4282820867" sldId="271"/>
        </pc:sldMkLst>
        <pc:spChg chg="mod">
          <ac:chgData name="Matt Bracher-Smith" userId="d71d9ef6-677d-42a4-85b9-a56006d4d93e" providerId="ADAL" clId="{10CFFE11-4EB5-374C-B930-B9A654F5DCA0}" dt="2024-10-15T05:59:50.183" v="2434" actId="1076"/>
          <ac:spMkLst>
            <pc:docMk/>
            <pc:sldMk cId="4282820867" sldId="271"/>
            <ac:spMk id="2" creationId="{428205BD-1ADB-4D0D-94AC-3AC051C9F2C0}"/>
          </ac:spMkLst>
        </pc:spChg>
        <pc:spChg chg="add mod">
          <ac:chgData name="Matt Bracher-Smith" userId="d71d9ef6-677d-42a4-85b9-a56006d4d93e" providerId="ADAL" clId="{10CFFE11-4EB5-374C-B930-B9A654F5DCA0}" dt="2024-10-15T06:18:18.939" v="3007" actId="20577"/>
          <ac:spMkLst>
            <pc:docMk/>
            <pc:sldMk cId="4282820867" sldId="271"/>
            <ac:spMk id="3" creationId="{CD3F0752-8735-232C-C1F6-CC2CED9BBC9C}"/>
          </ac:spMkLst>
        </pc:spChg>
        <pc:spChg chg="mod">
          <ac:chgData name="Matt Bracher-Smith" userId="d71d9ef6-677d-42a4-85b9-a56006d4d93e" providerId="ADAL" clId="{10CFFE11-4EB5-374C-B930-B9A654F5DCA0}" dt="2024-10-15T06:00:00.944" v="2439" actId="1076"/>
          <ac:spMkLst>
            <pc:docMk/>
            <pc:sldMk cId="4282820867" sldId="271"/>
            <ac:spMk id="5" creationId="{E2B59483-1B16-A48A-F75E-DA2CFEB183B2}"/>
          </ac:spMkLst>
        </pc:spChg>
      </pc:sldChg>
      <pc:sldChg chg="addSp modSp mod">
        <pc:chgData name="Matt Bracher-Smith" userId="d71d9ef6-677d-42a4-85b9-a56006d4d93e" providerId="ADAL" clId="{10CFFE11-4EB5-374C-B930-B9A654F5DCA0}" dt="2024-10-15T06:17:46.551" v="2951" actId="20577"/>
        <pc:sldMkLst>
          <pc:docMk/>
          <pc:sldMk cId="461049429" sldId="272"/>
        </pc:sldMkLst>
        <pc:spChg chg="mod">
          <ac:chgData name="Matt Bracher-Smith" userId="d71d9ef6-677d-42a4-85b9-a56006d4d93e" providerId="ADAL" clId="{10CFFE11-4EB5-374C-B930-B9A654F5DCA0}" dt="2024-10-15T06:17:46.551" v="2951" actId="20577"/>
          <ac:spMkLst>
            <pc:docMk/>
            <pc:sldMk cId="461049429" sldId="272"/>
            <ac:spMk id="2" creationId="{2C310E13-8D4A-4495-BCE1-612C8D9579D9}"/>
          </ac:spMkLst>
        </pc:spChg>
        <pc:spChg chg="add mod">
          <ac:chgData name="Matt Bracher-Smith" userId="d71d9ef6-677d-42a4-85b9-a56006d4d93e" providerId="ADAL" clId="{10CFFE11-4EB5-374C-B930-B9A654F5DCA0}" dt="2024-10-15T05:27:15.096" v="2090" actId="20577"/>
          <ac:spMkLst>
            <pc:docMk/>
            <pc:sldMk cId="461049429" sldId="272"/>
            <ac:spMk id="3" creationId="{E439B05B-1DE9-B0B5-C212-AD5B1E3FF3C9}"/>
          </ac:spMkLst>
        </pc:spChg>
      </pc:sldChg>
      <pc:sldChg chg="modSp mod">
        <pc:chgData name="Matt Bracher-Smith" userId="d71d9ef6-677d-42a4-85b9-a56006d4d93e" providerId="ADAL" clId="{10CFFE11-4EB5-374C-B930-B9A654F5DCA0}" dt="2024-10-14T19:59:58.359" v="710" actId="20577"/>
        <pc:sldMkLst>
          <pc:docMk/>
          <pc:sldMk cId="2333409797" sldId="275"/>
        </pc:sldMkLst>
        <pc:spChg chg="mod">
          <ac:chgData name="Matt Bracher-Smith" userId="d71d9ef6-677d-42a4-85b9-a56006d4d93e" providerId="ADAL" clId="{10CFFE11-4EB5-374C-B930-B9A654F5DCA0}" dt="2024-10-14T19:59:58.359" v="710" actId="20577"/>
          <ac:spMkLst>
            <pc:docMk/>
            <pc:sldMk cId="2333409797" sldId="275"/>
            <ac:spMk id="6" creationId="{ECA1A918-4F62-45DD-B5CF-29B725090189}"/>
          </ac:spMkLst>
        </pc:spChg>
      </pc:sldChg>
      <pc:sldChg chg="modSp mod">
        <pc:chgData name="Matt Bracher-Smith" userId="d71d9ef6-677d-42a4-85b9-a56006d4d93e" providerId="ADAL" clId="{10CFFE11-4EB5-374C-B930-B9A654F5DCA0}" dt="2024-10-14T19:20:39.624" v="3" actId="20577"/>
        <pc:sldMkLst>
          <pc:docMk/>
          <pc:sldMk cId="1737557879" sldId="284"/>
        </pc:sldMkLst>
        <pc:spChg chg="mod">
          <ac:chgData name="Matt Bracher-Smith" userId="d71d9ef6-677d-42a4-85b9-a56006d4d93e" providerId="ADAL" clId="{10CFFE11-4EB5-374C-B930-B9A654F5DCA0}" dt="2024-10-14T19:20:39.624" v="3" actId="20577"/>
          <ac:spMkLst>
            <pc:docMk/>
            <pc:sldMk cId="1737557879" sldId="284"/>
            <ac:spMk id="5" creationId="{72E71E52-A8FF-F3A1-B5C9-3684A7E7F4BB}"/>
          </ac:spMkLst>
        </pc:spChg>
      </pc:sldChg>
      <pc:sldChg chg="modSp mod">
        <pc:chgData name="Matt Bracher-Smith" userId="d71d9ef6-677d-42a4-85b9-a56006d4d93e" providerId="ADAL" clId="{10CFFE11-4EB5-374C-B930-B9A654F5DCA0}" dt="2024-10-14T19:36:20.368" v="575" actId="20577"/>
        <pc:sldMkLst>
          <pc:docMk/>
          <pc:sldMk cId="2653524954" sldId="285"/>
        </pc:sldMkLst>
        <pc:spChg chg="mod">
          <ac:chgData name="Matt Bracher-Smith" userId="d71d9ef6-677d-42a4-85b9-a56006d4d93e" providerId="ADAL" clId="{10CFFE11-4EB5-374C-B930-B9A654F5DCA0}" dt="2024-10-14T19:36:20.368" v="575" actId="20577"/>
          <ac:spMkLst>
            <pc:docMk/>
            <pc:sldMk cId="2653524954" sldId="285"/>
            <ac:spMk id="3" creationId="{ECC5FD6C-E1FD-A52C-3E9A-D6F9F012E968}"/>
          </ac:spMkLst>
        </pc:spChg>
      </pc:sldChg>
      <pc:sldChg chg="del">
        <pc:chgData name="Matt Bracher-Smith" userId="d71d9ef6-677d-42a4-85b9-a56006d4d93e" providerId="ADAL" clId="{10CFFE11-4EB5-374C-B930-B9A654F5DCA0}" dt="2024-10-14T19:37:03.339" v="576" actId="2696"/>
        <pc:sldMkLst>
          <pc:docMk/>
          <pc:sldMk cId="278135550" sldId="286"/>
        </pc:sldMkLst>
      </pc:sldChg>
      <pc:sldChg chg="addSp modSp add mod">
        <pc:chgData name="Matt Bracher-Smith" userId="d71d9ef6-677d-42a4-85b9-a56006d4d93e" providerId="ADAL" clId="{10CFFE11-4EB5-374C-B930-B9A654F5DCA0}" dt="2024-10-14T19:38:02.285" v="636" actId="20577"/>
        <pc:sldMkLst>
          <pc:docMk/>
          <pc:sldMk cId="3948163821" sldId="286"/>
        </pc:sldMkLst>
        <pc:spChg chg="mod">
          <ac:chgData name="Matt Bracher-Smith" userId="d71d9ef6-677d-42a4-85b9-a56006d4d93e" providerId="ADAL" clId="{10CFFE11-4EB5-374C-B930-B9A654F5DCA0}" dt="2024-10-14T19:37:38.781" v="602" actId="20577"/>
          <ac:spMkLst>
            <pc:docMk/>
            <pc:sldMk cId="3948163821" sldId="286"/>
            <ac:spMk id="2" creationId="{D6A1FC59-6CAC-88AD-D750-A6682E82C0C8}"/>
          </ac:spMkLst>
        </pc:spChg>
        <pc:spChg chg="mod">
          <ac:chgData name="Matt Bracher-Smith" userId="d71d9ef6-677d-42a4-85b9-a56006d4d93e" providerId="ADAL" clId="{10CFFE11-4EB5-374C-B930-B9A654F5DCA0}" dt="2024-10-14T19:38:02.285" v="636" actId="20577"/>
          <ac:spMkLst>
            <pc:docMk/>
            <pc:sldMk cId="3948163821" sldId="286"/>
            <ac:spMk id="3" creationId="{77EB7E96-8DF0-1E85-D43F-D0D14664DF26}"/>
          </ac:spMkLst>
        </pc:spChg>
        <pc:picChg chg="add mod">
          <ac:chgData name="Matt Bracher-Smith" userId="d71d9ef6-677d-42a4-85b9-a56006d4d93e" providerId="ADAL" clId="{10CFFE11-4EB5-374C-B930-B9A654F5DCA0}" dt="2024-10-14T19:37:32.899" v="580" actId="1076"/>
          <ac:picMkLst>
            <pc:docMk/>
            <pc:sldMk cId="3948163821" sldId="286"/>
            <ac:picMk id="6" creationId="{81EB4295-0BAC-4F46-13C5-8FAABA4DC45F}"/>
          </ac:picMkLst>
        </pc:picChg>
      </pc:sldChg>
      <pc:sldChg chg="del">
        <pc:chgData name="Matt Bracher-Smith" userId="d71d9ef6-677d-42a4-85b9-a56006d4d93e" providerId="ADAL" clId="{10CFFE11-4EB5-374C-B930-B9A654F5DCA0}" dt="2024-10-14T19:37:03.339" v="576" actId="2696"/>
        <pc:sldMkLst>
          <pc:docMk/>
          <pc:sldMk cId="1186067482" sldId="287"/>
        </pc:sldMkLst>
      </pc:sldChg>
      <pc:sldChg chg="modSp add mod">
        <pc:chgData name="Matt Bracher-Smith" userId="d71d9ef6-677d-42a4-85b9-a56006d4d93e" providerId="ADAL" clId="{10CFFE11-4EB5-374C-B930-B9A654F5DCA0}" dt="2024-10-14T19:38:34.696" v="637"/>
        <pc:sldMkLst>
          <pc:docMk/>
          <pc:sldMk cId="1673709109" sldId="287"/>
        </pc:sldMkLst>
        <pc:spChg chg="mod">
          <ac:chgData name="Matt Bracher-Smith" userId="d71d9ef6-677d-42a4-85b9-a56006d4d93e" providerId="ADAL" clId="{10CFFE11-4EB5-374C-B930-B9A654F5DCA0}" dt="2024-10-14T19:38:34.696" v="637"/>
          <ac:spMkLst>
            <pc:docMk/>
            <pc:sldMk cId="1673709109" sldId="287"/>
            <ac:spMk id="2" creationId="{D6A1FC59-6CAC-88AD-D750-A6682E82C0C8}"/>
          </ac:spMkLst>
        </pc:spChg>
      </pc:sldChg>
      <pc:sldChg chg="add">
        <pc:chgData name="Matt Bracher-Smith" userId="d71d9ef6-677d-42a4-85b9-a56006d4d93e" providerId="ADAL" clId="{10CFFE11-4EB5-374C-B930-B9A654F5DCA0}" dt="2024-10-14T19:37:13.913" v="577"/>
        <pc:sldMkLst>
          <pc:docMk/>
          <pc:sldMk cId="1652167294" sldId="288"/>
        </pc:sldMkLst>
      </pc:sldChg>
      <pc:sldChg chg="del">
        <pc:chgData name="Matt Bracher-Smith" userId="d71d9ef6-677d-42a4-85b9-a56006d4d93e" providerId="ADAL" clId="{10CFFE11-4EB5-374C-B930-B9A654F5DCA0}" dt="2024-10-14T19:37:03.339" v="576" actId="2696"/>
        <pc:sldMkLst>
          <pc:docMk/>
          <pc:sldMk cId="3473344544" sldId="288"/>
        </pc:sldMkLst>
      </pc:sldChg>
      <pc:sldChg chg="modSp add mod">
        <pc:chgData name="Matt Bracher-Smith" userId="d71d9ef6-677d-42a4-85b9-a56006d4d93e" providerId="ADAL" clId="{10CFFE11-4EB5-374C-B930-B9A654F5DCA0}" dt="2024-10-15T06:17:56.693" v="2954" actId="20577"/>
        <pc:sldMkLst>
          <pc:docMk/>
          <pc:sldMk cId="1152865451" sldId="289"/>
        </pc:sldMkLst>
        <pc:spChg chg="mod">
          <ac:chgData name="Matt Bracher-Smith" userId="d71d9ef6-677d-42a4-85b9-a56006d4d93e" providerId="ADAL" clId="{10CFFE11-4EB5-374C-B930-B9A654F5DCA0}" dt="2024-10-14T20:12:30.006" v="841" actId="20577"/>
          <ac:spMkLst>
            <pc:docMk/>
            <pc:sldMk cId="1152865451" sldId="289"/>
            <ac:spMk id="2" creationId="{38CC6FED-9CD0-18F9-EE71-1D7744035A4B}"/>
          </ac:spMkLst>
        </pc:spChg>
        <pc:spChg chg="mod">
          <ac:chgData name="Matt Bracher-Smith" userId="d71d9ef6-677d-42a4-85b9-a56006d4d93e" providerId="ADAL" clId="{10CFFE11-4EB5-374C-B930-B9A654F5DCA0}" dt="2024-10-15T06:17:56.693" v="2954" actId="20577"/>
          <ac:spMkLst>
            <pc:docMk/>
            <pc:sldMk cId="1152865451" sldId="289"/>
            <ac:spMk id="3" creationId="{AFB6D3C4-8E5F-F42B-D0D3-7619B8CFEF5A}"/>
          </ac:spMkLst>
        </pc:spChg>
      </pc:sldChg>
      <pc:sldChg chg="delSp modSp del mod">
        <pc:chgData name="Matt Bracher-Smith" userId="d71d9ef6-677d-42a4-85b9-a56006d4d93e" providerId="ADAL" clId="{10CFFE11-4EB5-374C-B930-B9A654F5DCA0}" dt="2024-10-14T19:37:03.339" v="576" actId="2696"/>
        <pc:sldMkLst>
          <pc:docMk/>
          <pc:sldMk cId="3015028659" sldId="289"/>
        </pc:sldMkLst>
        <pc:spChg chg="mod">
          <ac:chgData name="Matt Bracher-Smith" userId="d71d9ef6-677d-42a4-85b9-a56006d4d93e" providerId="ADAL" clId="{10CFFE11-4EB5-374C-B930-B9A654F5DCA0}" dt="2024-10-14T19:34:03.866" v="517" actId="20577"/>
          <ac:spMkLst>
            <pc:docMk/>
            <pc:sldMk cId="3015028659" sldId="289"/>
            <ac:spMk id="2" creationId="{38CC6FED-9CD0-18F9-EE71-1D7744035A4B}"/>
          </ac:spMkLst>
        </pc:spChg>
        <pc:spChg chg="mod">
          <ac:chgData name="Matt Bracher-Smith" userId="d71d9ef6-677d-42a4-85b9-a56006d4d93e" providerId="ADAL" clId="{10CFFE11-4EB5-374C-B930-B9A654F5DCA0}" dt="2024-10-14T19:34:22.781" v="563" actId="20577"/>
          <ac:spMkLst>
            <pc:docMk/>
            <pc:sldMk cId="3015028659" sldId="289"/>
            <ac:spMk id="3" creationId="{AFB6D3C4-8E5F-F42B-D0D3-7619B8CFEF5A}"/>
          </ac:spMkLst>
        </pc:spChg>
        <pc:spChg chg="del">
          <ac:chgData name="Matt Bracher-Smith" userId="d71d9ef6-677d-42a4-85b9-a56006d4d93e" providerId="ADAL" clId="{10CFFE11-4EB5-374C-B930-B9A654F5DCA0}" dt="2024-10-14T19:34:30.197" v="564" actId="21"/>
          <ac:spMkLst>
            <pc:docMk/>
            <pc:sldMk cId="3015028659" sldId="289"/>
            <ac:spMk id="4" creationId="{ADFF56E0-20F0-9DE7-BBA3-1BD07D506542}"/>
          </ac:spMkLst>
        </pc:spChg>
      </pc:sldChg>
      <pc:sldChg chg="modSp add del mod">
        <pc:chgData name="Matt Bracher-Smith" userId="d71d9ef6-677d-42a4-85b9-a56006d4d93e" providerId="ADAL" clId="{10CFFE11-4EB5-374C-B930-B9A654F5DCA0}" dt="2024-10-14T19:45:52.571" v="703" actId="2696"/>
        <pc:sldMkLst>
          <pc:docMk/>
          <pc:sldMk cId="3987038896" sldId="289"/>
        </pc:sldMkLst>
        <pc:spChg chg="mod">
          <ac:chgData name="Matt Bracher-Smith" userId="d71d9ef6-677d-42a4-85b9-a56006d4d93e" providerId="ADAL" clId="{10CFFE11-4EB5-374C-B930-B9A654F5DCA0}" dt="2024-10-14T19:40:17.665" v="655" actId="20577"/>
          <ac:spMkLst>
            <pc:docMk/>
            <pc:sldMk cId="3987038896" sldId="289"/>
            <ac:spMk id="3" creationId="{AFB6D3C4-8E5F-F42B-D0D3-7619B8CFEF5A}"/>
          </ac:spMkLst>
        </pc:spChg>
      </pc:sldChg>
      <pc:sldChg chg="modSp mod">
        <pc:chgData name="Matt Bracher-Smith" userId="d71d9ef6-677d-42a4-85b9-a56006d4d93e" providerId="ADAL" clId="{10CFFE11-4EB5-374C-B930-B9A654F5DCA0}" dt="2024-10-15T05:26:04.932" v="2051"/>
        <pc:sldMkLst>
          <pc:docMk/>
          <pc:sldMk cId="1630297050" sldId="292"/>
        </pc:sldMkLst>
        <pc:spChg chg="mod">
          <ac:chgData name="Matt Bracher-Smith" userId="d71d9ef6-677d-42a4-85b9-a56006d4d93e" providerId="ADAL" clId="{10CFFE11-4EB5-374C-B930-B9A654F5DCA0}" dt="2024-10-15T05:26:04.932" v="2051"/>
          <ac:spMkLst>
            <pc:docMk/>
            <pc:sldMk cId="1630297050" sldId="292"/>
            <ac:spMk id="2" creationId="{96FF4F3C-42E2-A350-B31F-22C22E29D90F}"/>
          </ac:spMkLst>
        </pc:spChg>
        <pc:spChg chg="mod">
          <ac:chgData name="Matt Bracher-Smith" userId="d71d9ef6-677d-42a4-85b9-a56006d4d93e" providerId="ADAL" clId="{10CFFE11-4EB5-374C-B930-B9A654F5DCA0}" dt="2024-10-14T20:36:03.943" v="1357" actId="20577"/>
          <ac:spMkLst>
            <pc:docMk/>
            <pc:sldMk cId="1630297050" sldId="292"/>
            <ac:spMk id="3" creationId="{9289114A-2180-C120-E791-DD8576199254}"/>
          </ac:spMkLst>
        </pc:spChg>
        <pc:spChg chg="mod">
          <ac:chgData name="Matt Bracher-Smith" userId="d71d9ef6-677d-42a4-85b9-a56006d4d93e" providerId="ADAL" clId="{10CFFE11-4EB5-374C-B930-B9A654F5DCA0}" dt="2024-10-14T20:35:42.878" v="1341" actId="1076"/>
          <ac:spMkLst>
            <pc:docMk/>
            <pc:sldMk cId="1630297050" sldId="292"/>
            <ac:spMk id="8" creationId="{129BC400-6EC8-4812-8A28-64A7D44BF076}"/>
          </ac:spMkLst>
        </pc:spChg>
      </pc:sldChg>
      <pc:sldChg chg="addSp modSp add mod ord">
        <pc:chgData name="Matt Bracher-Smith" userId="d71d9ef6-677d-42a4-85b9-a56006d4d93e" providerId="ADAL" clId="{10CFFE11-4EB5-374C-B930-B9A654F5DCA0}" dt="2024-10-15T06:15:20.789" v="2800" actId="20577"/>
        <pc:sldMkLst>
          <pc:docMk/>
          <pc:sldMk cId="944323920" sldId="308"/>
        </pc:sldMkLst>
        <pc:spChg chg="mod">
          <ac:chgData name="Matt Bracher-Smith" userId="d71d9ef6-677d-42a4-85b9-a56006d4d93e" providerId="ADAL" clId="{10CFFE11-4EB5-374C-B930-B9A654F5DCA0}" dt="2024-10-15T06:15:20.789" v="2800" actId="20577"/>
          <ac:spMkLst>
            <pc:docMk/>
            <pc:sldMk cId="944323920" sldId="308"/>
            <ac:spMk id="3" creationId="{294ADCAA-A43E-1F50-9D6F-6129B9C9FA02}"/>
          </ac:spMkLst>
        </pc:spChg>
        <pc:spChg chg="add mod">
          <ac:chgData name="Matt Bracher-Smith" userId="d71d9ef6-677d-42a4-85b9-a56006d4d93e" providerId="ADAL" clId="{10CFFE11-4EB5-374C-B930-B9A654F5DCA0}" dt="2024-10-15T05:37:11.312" v="2332" actId="21"/>
          <ac:spMkLst>
            <pc:docMk/>
            <pc:sldMk cId="944323920" sldId="308"/>
            <ac:spMk id="8" creationId="{27FFE76E-7EFE-C803-D378-378CA313BEDE}"/>
          </ac:spMkLst>
        </pc:spChg>
        <pc:picChg chg="add mod">
          <ac:chgData name="Matt Bracher-Smith" userId="d71d9ef6-677d-42a4-85b9-a56006d4d93e" providerId="ADAL" clId="{10CFFE11-4EB5-374C-B930-B9A654F5DCA0}" dt="2024-10-15T05:34:41.340" v="2155" actId="1076"/>
          <ac:picMkLst>
            <pc:docMk/>
            <pc:sldMk cId="944323920" sldId="308"/>
            <ac:picMk id="5" creationId="{C40F3250-F55B-5416-411C-9E8F23912F78}"/>
          </ac:picMkLst>
        </pc:picChg>
        <pc:cxnChg chg="add mod">
          <ac:chgData name="Matt Bracher-Smith" userId="d71d9ef6-677d-42a4-85b9-a56006d4d93e" providerId="ADAL" clId="{10CFFE11-4EB5-374C-B930-B9A654F5DCA0}" dt="2024-10-15T05:34:43.199" v="2156" actId="1076"/>
          <ac:cxnSpMkLst>
            <pc:docMk/>
            <pc:sldMk cId="944323920" sldId="308"/>
            <ac:cxnSpMk id="7" creationId="{EA6C6BE5-1F4E-1817-0BF0-E7F894CAC5EB}"/>
          </ac:cxnSpMkLst>
        </pc:cxnChg>
      </pc:sldChg>
      <pc:sldChg chg="del">
        <pc:chgData name="Matt Bracher-Smith" userId="d71d9ef6-677d-42a4-85b9-a56006d4d93e" providerId="ADAL" clId="{10CFFE11-4EB5-374C-B930-B9A654F5DCA0}" dt="2024-10-14T19:37:03.339" v="576" actId="2696"/>
        <pc:sldMkLst>
          <pc:docMk/>
          <pc:sldMk cId="3363314674" sldId="308"/>
        </pc:sldMkLst>
      </pc:sldChg>
      <pc:sldChg chg="addSp delSp modSp new mod">
        <pc:chgData name="Matt Bracher-Smith" userId="d71d9ef6-677d-42a4-85b9-a56006d4d93e" providerId="ADAL" clId="{10CFFE11-4EB5-374C-B930-B9A654F5DCA0}" dt="2024-10-15T05:15:41.178" v="1746" actId="20577"/>
        <pc:sldMkLst>
          <pc:docMk/>
          <pc:sldMk cId="4025638219" sldId="309"/>
        </pc:sldMkLst>
        <pc:spChg chg="del">
          <ac:chgData name="Matt Bracher-Smith" userId="d71d9ef6-677d-42a4-85b9-a56006d4d93e" providerId="ADAL" clId="{10CFFE11-4EB5-374C-B930-B9A654F5DCA0}" dt="2024-10-14T19:26:32.937" v="207" actId="478"/>
          <ac:spMkLst>
            <pc:docMk/>
            <pc:sldMk cId="4025638219" sldId="309"/>
            <ac:spMk id="2" creationId="{3371B705-E1F5-DA04-38D2-36EBD0F080B0}"/>
          </ac:spMkLst>
        </pc:spChg>
        <pc:spChg chg="del">
          <ac:chgData name="Matt Bracher-Smith" userId="d71d9ef6-677d-42a4-85b9-a56006d4d93e" providerId="ADAL" clId="{10CFFE11-4EB5-374C-B930-B9A654F5DCA0}" dt="2024-10-14T19:26:34.385" v="208" actId="478"/>
          <ac:spMkLst>
            <pc:docMk/>
            <pc:sldMk cId="4025638219" sldId="309"/>
            <ac:spMk id="3" creationId="{587BDE2D-A63D-B09B-1C4D-2AF67D4412AF}"/>
          </ac:spMkLst>
        </pc:spChg>
        <pc:spChg chg="add mod">
          <ac:chgData name="Matt Bracher-Smith" userId="d71d9ef6-677d-42a4-85b9-a56006d4d93e" providerId="ADAL" clId="{10CFFE11-4EB5-374C-B930-B9A654F5DCA0}" dt="2024-10-15T05:15:41.178" v="1746" actId="20577"/>
          <ac:spMkLst>
            <pc:docMk/>
            <pc:sldMk cId="4025638219" sldId="309"/>
            <ac:spMk id="4" creationId="{97078A3B-B9CC-B94C-58BF-4BAAC5FC92EB}"/>
          </ac:spMkLst>
        </pc:spChg>
        <pc:picChg chg="add mod">
          <ac:chgData name="Matt Bracher-Smith" userId="d71d9ef6-677d-42a4-85b9-a56006d4d93e" providerId="ADAL" clId="{10CFFE11-4EB5-374C-B930-B9A654F5DCA0}" dt="2024-10-14T19:26:55.594" v="217" actId="1076"/>
          <ac:picMkLst>
            <pc:docMk/>
            <pc:sldMk cId="4025638219" sldId="309"/>
            <ac:picMk id="1026" creationId="{AA496D1D-E937-4BFE-93EA-8A91370B057E}"/>
          </ac:picMkLst>
        </pc:picChg>
      </pc:sldChg>
      <pc:sldChg chg="modSp new mod">
        <pc:chgData name="Matt Bracher-Smith" userId="d71d9ef6-677d-42a4-85b9-a56006d4d93e" providerId="ADAL" clId="{10CFFE11-4EB5-374C-B930-B9A654F5DCA0}" dt="2024-10-15T05:28:14.516" v="2124" actId="20577"/>
        <pc:sldMkLst>
          <pc:docMk/>
          <pc:sldMk cId="1735131466" sldId="310"/>
        </pc:sldMkLst>
        <pc:spChg chg="mod">
          <ac:chgData name="Matt Bracher-Smith" userId="d71d9ef6-677d-42a4-85b9-a56006d4d93e" providerId="ADAL" clId="{10CFFE11-4EB5-374C-B930-B9A654F5DCA0}" dt="2024-10-15T05:25:42.756" v="2047" actId="20577"/>
          <ac:spMkLst>
            <pc:docMk/>
            <pc:sldMk cId="1735131466" sldId="310"/>
            <ac:spMk id="2" creationId="{90A03BED-C8BE-711A-8789-01330326AD81}"/>
          </ac:spMkLst>
        </pc:spChg>
        <pc:spChg chg="mod">
          <ac:chgData name="Matt Bracher-Smith" userId="d71d9ef6-677d-42a4-85b9-a56006d4d93e" providerId="ADAL" clId="{10CFFE11-4EB5-374C-B930-B9A654F5DCA0}" dt="2024-10-15T05:28:14.516" v="2124" actId="20577"/>
          <ac:spMkLst>
            <pc:docMk/>
            <pc:sldMk cId="1735131466" sldId="310"/>
            <ac:spMk id="3" creationId="{70CEBD4E-1402-B961-6A1A-F3A8A3DA730D}"/>
          </ac:spMkLst>
        </pc:spChg>
      </pc:sldChg>
      <pc:sldChg chg="addSp modSp new mod">
        <pc:chgData name="Matt Bracher-Smith" userId="d71d9ef6-677d-42a4-85b9-a56006d4d93e" providerId="ADAL" clId="{10CFFE11-4EB5-374C-B930-B9A654F5DCA0}" dt="2024-10-15T05:26:30.676" v="2052"/>
        <pc:sldMkLst>
          <pc:docMk/>
          <pc:sldMk cId="141563322" sldId="311"/>
        </pc:sldMkLst>
        <pc:spChg chg="mod">
          <ac:chgData name="Matt Bracher-Smith" userId="d71d9ef6-677d-42a4-85b9-a56006d4d93e" providerId="ADAL" clId="{10CFFE11-4EB5-374C-B930-B9A654F5DCA0}" dt="2024-10-15T05:26:30.676" v="2052"/>
          <ac:spMkLst>
            <pc:docMk/>
            <pc:sldMk cId="141563322" sldId="311"/>
            <ac:spMk id="2" creationId="{9D199139-4415-5954-AA06-CC44F68DA611}"/>
          </ac:spMkLst>
        </pc:spChg>
        <pc:spChg chg="mod">
          <ac:chgData name="Matt Bracher-Smith" userId="d71d9ef6-677d-42a4-85b9-a56006d4d93e" providerId="ADAL" clId="{10CFFE11-4EB5-374C-B930-B9A654F5DCA0}" dt="2024-10-14T20:38:08.480" v="1379" actId="20577"/>
          <ac:spMkLst>
            <pc:docMk/>
            <pc:sldMk cId="141563322" sldId="311"/>
            <ac:spMk id="3" creationId="{EDD15FEB-6BB6-5303-E94A-E88582F1D988}"/>
          </ac:spMkLst>
        </pc:spChg>
        <pc:picChg chg="add mod">
          <ac:chgData name="Matt Bracher-Smith" userId="d71d9ef6-677d-42a4-85b9-a56006d4d93e" providerId="ADAL" clId="{10CFFE11-4EB5-374C-B930-B9A654F5DCA0}" dt="2024-10-14T20:39:35.047" v="1389" actId="1076"/>
          <ac:picMkLst>
            <pc:docMk/>
            <pc:sldMk cId="141563322" sldId="311"/>
            <ac:picMk id="5" creationId="{4CFD0242-A4BC-9562-E9B7-46310939B98B}"/>
          </ac:picMkLst>
        </pc:picChg>
      </pc:sldChg>
      <pc:sldChg chg="modSp new mod">
        <pc:chgData name="Matt Bracher-Smith" userId="d71d9ef6-677d-42a4-85b9-a56006d4d93e" providerId="ADAL" clId="{10CFFE11-4EB5-374C-B930-B9A654F5DCA0}" dt="2024-10-15T05:26:57.047" v="2080" actId="20577"/>
        <pc:sldMkLst>
          <pc:docMk/>
          <pc:sldMk cId="3627670330" sldId="312"/>
        </pc:sldMkLst>
        <pc:spChg chg="mod">
          <ac:chgData name="Matt Bracher-Smith" userId="d71d9ef6-677d-42a4-85b9-a56006d4d93e" providerId="ADAL" clId="{10CFFE11-4EB5-374C-B930-B9A654F5DCA0}" dt="2024-10-15T05:26:57.047" v="2080" actId="20577"/>
          <ac:spMkLst>
            <pc:docMk/>
            <pc:sldMk cId="3627670330" sldId="312"/>
            <ac:spMk id="2" creationId="{6A846FD7-ADB5-B216-B0A5-5BD72A52A823}"/>
          </ac:spMkLst>
        </pc:spChg>
        <pc:spChg chg="mod">
          <ac:chgData name="Matt Bracher-Smith" userId="d71d9ef6-677d-42a4-85b9-a56006d4d93e" providerId="ADAL" clId="{10CFFE11-4EB5-374C-B930-B9A654F5DCA0}" dt="2024-10-14T20:42:44.307" v="1517" actId="20577"/>
          <ac:spMkLst>
            <pc:docMk/>
            <pc:sldMk cId="3627670330" sldId="312"/>
            <ac:spMk id="3" creationId="{13F34778-1A56-5F61-9B25-F2C4656651CB}"/>
          </ac:spMkLst>
        </pc:spChg>
      </pc:sldChg>
      <pc:sldChg chg="modSp new mod">
        <pc:chgData name="Matt Bracher-Smith" userId="d71d9ef6-677d-42a4-85b9-a56006d4d93e" providerId="ADAL" clId="{10CFFE11-4EB5-374C-B930-B9A654F5DCA0}" dt="2024-10-15T05:27:02.709" v="2081"/>
        <pc:sldMkLst>
          <pc:docMk/>
          <pc:sldMk cId="2694436425" sldId="313"/>
        </pc:sldMkLst>
        <pc:spChg chg="mod">
          <ac:chgData name="Matt Bracher-Smith" userId="d71d9ef6-677d-42a4-85b9-a56006d4d93e" providerId="ADAL" clId="{10CFFE11-4EB5-374C-B930-B9A654F5DCA0}" dt="2024-10-15T05:27:02.709" v="2081"/>
          <ac:spMkLst>
            <pc:docMk/>
            <pc:sldMk cId="2694436425" sldId="313"/>
            <ac:spMk id="2" creationId="{36B65C20-3DC2-290F-325B-7F931414FAC1}"/>
          </ac:spMkLst>
        </pc:spChg>
        <pc:spChg chg="mod">
          <ac:chgData name="Matt Bracher-Smith" userId="d71d9ef6-677d-42a4-85b9-a56006d4d93e" providerId="ADAL" clId="{10CFFE11-4EB5-374C-B930-B9A654F5DCA0}" dt="2024-10-14T20:45:11.209" v="1549" actId="1076"/>
          <ac:spMkLst>
            <pc:docMk/>
            <pc:sldMk cId="2694436425" sldId="313"/>
            <ac:spMk id="3" creationId="{A9909D1C-89D2-0119-133A-B735641229A4}"/>
          </ac:spMkLst>
        </pc:spChg>
      </pc:sldChg>
      <pc:sldChg chg="delSp modSp new mod">
        <pc:chgData name="Matt Bracher-Smith" userId="d71d9ef6-677d-42a4-85b9-a56006d4d93e" providerId="ADAL" clId="{10CFFE11-4EB5-374C-B930-B9A654F5DCA0}" dt="2024-10-15T05:13:48.434" v="1563" actId="1076"/>
        <pc:sldMkLst>
          <pc:docMk/>
          <pc:sldMk cId="999442966" sldId="314"/>
        </pc:sldMkLst>
        <pc:spChg chg="del">
          <ac:chgData name="Matt Bracher-Smith" userId="d71d9ef6-677d-42a4-85b9-a56006d4d93e" providerId="ADAL" clId="{10CFFE11-4EB5-374C-B930-B9A654F5DCA0}" dt="2024-10-15T05:13:33.966" v="1556" actId="478"/>
          <ac:spMkLst>
            <pc:docMk/>
            <pc:sldMk cId="999442966" sldId="314"/>
            <ac:spMk id="2" creationId="{22A84F02-08A9-7701-1870-A302743C851C}"/>
          </ac:spMkLst>
        </pc:spChg>
        <pc:spChg chg="mod">
          <ac:chgData name="Matt Bracher-Smith" userId="d71d9ef6-677d-42a4-85b9-a56006d4d93e" providerId="ADAL" clId="{10CFFE11-4EB5-374C-B930-B9A654F5DCA0}" dt="2024-10-15T05:13:48.434" v="1563" actId="1076"/>
          <ac:spMkLst>
            <pc:docMk/>
            <pc:sldMk cId="999442966" sldId="314"/>
            <ac:spMk id="3" creationId="{A2E5C43C-8A5D-19D2-AD9A-E9D76CAC0BDF}"/>
          </ac:spMkLst>
        </pc:spChg>
      </pc:sldChg>
      <pc:sldChg chg="addSp delSp modSp new del mod">
        <pc:chgData name="Matt Bracher-Smith" userId="d71d9ef6-677d-42a4-85b9-a56006d4d93e" providerId="ADAL" clId="{10CFFE11-4EB5-374C-B930-B9A654F5DCA0}" dt="2024-10-15T05:37:25.460" v="2338" actId="2696"/>
        <pc:sldMkLst>
          <pc:docMk/>
          <pc:sldMk cId="1105385999" sldId="315"/>
        </pc:sldMkLst>
        <pc:spChg chg="mod">
          <ac:chgData name="Matt Bracher-Smith" userId="d71d9ef6-677d-42a4-85b9-a56006d4d93e" providerId="ADAL" clId="{10CFFE11-4EB5-374C-B930-B9A654F5DCA0}" dt="2024-10-15T05:35:53.557" v="2197" actId="20577"/>
          <ac:spMkLst>
            <pc:docMk/>
            <pc:sldMk cId="1105385999" sldId="315"/>
            <ac:spMk id="2" creationId="{154A4924-803C-5F42-39C3-F839240E8095}"/>
          </ac:spMkLst>
        </pc:spChg>
        <pc:spChg chg="del mod">
          <ac:chgData name="Matt Bracher-Smith" userId="d71d9ef6-677d-42a4-85b9-a56006d4d93e" providerId="ADAL" clId="{10CFFE11-4EB5-374C-B930-B9A654F5DCA0}" dt="2024-10-15T05:37:01.318" v="2329" actId="21"/>
          <ac:spMkLst>
            <pc:docMk/>
            <pc:sldMk cId="1105385999" sldId="315"/>
            <ac:spMk id="3" creationId="{DDB1430E-7B2A-EFE5-C6A8-6671FBEAD02C}"/>
          </ac:spMkLst>
        </pc:spChg>
        <pc:spChg chg="add mod">
          <ac:chgData name="Matt Bracher-Smith" userId="d71d9ef6-677d-42a4-85b9-a56006d4d93e" providerId="ADAL" clId="{10CFFE11-4EB5-374C-B930-B9A654F5DCA0}" dt="2024-10-15T05:37:01.318" v="2329" actId="21"/>
          <ac:spMkLst>
            <pc:docMk/>
            <pc:sldMk cId="1105385999" sldId="315"/>
            <ac:spMk id="5" creationId="{70E6FA96-0A21-2F90-8DB5-CCC5A1E4F812}"/>
          </ac:spMkLst>
        </pc:spChg>
      </pc:sldChg>
    </pc:docChg>
  </pc:docChgLst>
  <pc:docChgLst>
    <pc:chgData name="Matt Bracher-Smith" userId="d71d9ef6-677d-42a4-85b9-a56006d4d93e" providerId="ADAL" clId="{3AD0BDEA-3EB5-694A-8D85-62447A462BAD}"/>
    <pc:docChg chg="undo custSel addSld delSld modSld sldOrd">
      <pc:chgData name="Matt Bracher-Smith" userId="d71d9ef6-677d-42a4-85b9-a56006d4d93e" providerId="ADAL" clId="{3AD0BDEA-3EB5-694A-8D85-62447A462BAD}" dt="2023-10-09T13:35:10.931" v="2710" actId="404"/>
      <pc:docMkLst>
        <pc:docMk/>
      </pc:docMkLst>
      <pc:sldChg chg="modSp del mod">
        <pc:chgData name="Matt Bracher-Smith" userId="d71d9ef6-677d-42a4-85b9-a56006d4d93e" providerId="ADAL" clId="{3AD0BDEA-3EB5-694A-8D85-62447A462BAD}" dt="2023-10-09T12:13:32.262" v="25" actId="2696"/>
        <pc:sldMkLst>
          <pc:docMk/>
          <pc:sldMk cId="3261085066" sldId="256"/>
        </pc:sldMkLst>
        <pc:spChg chg="mod">
          <ac:chgData name="Matt Bracher-Smith" userId="d71d9ef6-677d-42a4-85b9-a56006d4d93e" providerId="ADAL" clId="{3AD0BDEA-3EB5-694A-8D85-62447A462BAD}" dt="2023-10-09T12:12:46.907" v="7" actId="14100"/>
          <ac:spMkLst>
            <pc:docMk/>
            <pc:sldMk cId="3261085066" sldId="256"/>
            <ac:spMk id="2" creationId="{56A439DC-C7B5-4ED9-A637-B0CF85C43561}"/>
          </ac:spMkLst>
        </pc:spChg>
        <pc:spChg chg="mod">
          <ac:chgData name="Matt Bracher-Smith" userId="d71d9ef6-677d-42a4-85b9-a56006d4d93e" providerId="ADAL" clId="{3AD0BDEA-3EB5-694A-8D85-62447A462BAD}" dt="2023-10-09T12:12:43.064" v="6"/>
          <ac:spMkLst>
            <pc:docMk/>
            <pc:sldMk cId="3261085066" sldId="256"/>
            <ac:spMk id="3" creationId="{71E51FD0-2E3D-48A6-B190-80479EE6C3E0}"/>
          </ac:spMkLst>
        </pc:spChg>
      </pc:sldChg>
      <pc:sldChg chg="addSp delSp modSp del mod">
        <pc:chgData name="Matt Bracher-Smith" userId="d71d9ef6-677d-42a4-85b9-a56006d4d93e" providerId="ADAL" clId="{3AD0BDEA-3EB5-694A-8D85-62447A462BAD}" dt="2023-10-09T12:32:34.859" v="145" actId="2696"/>
        <pc:sldMkLst>
          <pc:docMk/>
          <pc:sldMk cId="584319672" sldId="257"/>
        </pc:sldMkLst>
        <pc:spChg chg="add del mod">
          <ac:chgData name="Matt Bracher-Smith" userId="d71d9ef6-677d-42a4-85b9-a56006d4d93e" providerId="ADAL" clId="{3AD0BDEA-3EB5-694A-8D85-62447A462BAD}" dt="2023-10-09T12:19:34.505" v="32" actId="478"/>
          <ac:spMkLst>
            <pc:docMk/>
            <pc:sldMk cId="584319672" sldId="257"/>
            <ac:spMk id="2" creationId="{A4AC2D6B-B67D-8EA7-CFF2-D28164E94F8D}"/>
          </ac:spMkLst>
        </pc:spChg>
        <pc:spChg chg="del mod">
          <ac:chgData name="Matt Bracher-Smith" userId="d71d9ef6-677d-42a4-85b9-a56006d4d93e" providerId="ADAL" clId="{3AD0BDEA-3EB5-694A-8D85-62447A462BAD}" dt="2023-10-09T12:20:00.533" v="63"/>
          <ac:spMkLst>
            <pc:docMk/>
            <pc:sldMk cId="584319672" sldId="257"/>
            <ac:spMk id="7" creationId="{CF7FE64C-D92D-4A1C-842D-0447A5BEA89D}"/>
          </ac:spMkLst>
        </pc:spChg>
      </pc:sldChg>
      <pc:sldChg chg="addSp delSp modSp mod">
        <pc:chgData name="Matt Bracher-Smith" userId="d71d9ef6-677d-42a4-85b9-a56006d4d93e" providerId="ADAL" clId="{3AD0BDEA-3EB5-694A-8D85-62447A462BAD}" dt="2023-10-09T13:33:41.507" v="2704" actId="207"/>
        <pc:sldMkLst>
          <pc:docMk/>
          <pc:sldMk cId="2643310183" sldId="258"/>
        </pc:sldMkLst>
        <pc:spChg chg="del mod">
          <ac:chgData name="Matt Bracher-Smith" userId="d71d9ef6-677d-42a4-85b9-a56006d4d93e" providerId="ADAL" clId="{3AD0BDEA-3EB5-694A-8D85-62447A462BAD}" dt="2023-10-09T12:32:37.636" v="146" actId="478"/>
          <ac:spMkLst>
            <pc:docMk/>
            <pc:sldMk cId="2643310183" sldId="258"/>
            <ac:spMk id="2" creationId="{D3286775-CE26-488D-8CAC-4E6CADCE58CD}"/>
          </ac:spMkLst>
        </pc:spChg>
        <pc:spChg chg="mod">
          <ac:chgData name="Matt Bracher-Smith" userId="d71d9ef6-677d-42a4-85b9-a56006d4d93e" providerId="ADAL" clId="{3AD0BDEA-3EB5-694A-8D85-62447A462BAD}" dt="2023-10-09T13:33:41.507" v="2704" actId="207"/>
          <ac:spMkLst>
            <pc:docMk/>
            <pc:sldMk cId="2643310183" sldId="258"/>
            <ac:spMk id="3" creationId="{0699B1C3-C578-44F5-80F8-ED44F714CB70}"/>
          </ac:spMkLst>
        </pc:spChg>
        <pc:spChg chg="add mod">
          <ac:chgData name="Matt Bracher-Smith" userId="d71d9ef6-677d-42a4-85b9-a56006d4d93e" providerId="ADAL" clId="{3AD0BDEA-3EB5-694A-8D85-62447A462BAD}" dt="2023-10-09T12:32:39.607" v="154" actId="20577"/>
          <ac:spMkLst>
            <pc:docMk/>
            <pc:sldMk cId="2643310183" sldId="258"/>
            <ac:spMk id="5" creationId="{03B44746-4100-AB17-44C8-8DCD9ABDBECA}"/>
          </ac:spMkLst>
        </pc:spChg>
      </pc:sldChg>
      <pc:sldChg chg="modSp mod">
        <pc:chgData name="Matt Bracher-Smith" userId="d71d9ef6-677d-42a4-85b9-a56006d4d93e" providerId="ADAL" clId="{3AD0BDEA-3EB5-694A-8D85-62447A462BAD}" dt="2023-10-09T13:34:00.429" v="2707" actId="207"/>
        <pc:sldMkLst>
          <pc:docMk/>
          <pc:sldMk cId="977940136" sldId="262"/>
        </pc:sldMkLst>
        <pc:spChg chg="mod">
          <ac:chgData name="Matt Bracher-Smith" userId="d71d9ef6-677d-42a4-85b9-a56006d4d93e" providerId="ADAL" clId="{3AD0BDEA-3EB5-694A-8D85-62447A462BAD}" dt="2023-10-09T13:34:00.429" v="2707" actId="207"/>
          <ac:spMkLst>
            <pc:docMk/>
            <pc:sldMk cId="977940136" sldId="262"/>
            <ac:spMk id="8" creationId="{65E6DAF9-5638-40DF-905B-A96CDA19E70C}"/>
          </ac:spMkLst>
        </pc:spChg>
        <pc:spChg chg="mod">
          <ac:chgData name="Matt Bracher-Smith" userId="d71d9ef6-677d-42a4-85b9-a56006d4d93e" providerId="ADAL" clId="{3AD0BDEA-3EB5-694A-8D85-62447A462BAD}" dt="2023-10-09T12:33:33.235" v="163" actId="1076"/>
          <ac:spMkLst>
            <pc:docMk/>
            <pc:sldMk cId="977940136" sldId="262"/>
            <ac:spMk id="10" creationId="{A0690B17-4927-49EA-8084-F66DB49F6EBA}"/>
          </ac:spMkLst>
        </pc:spChg>
      </pc:sldChg>
      <pc:sldChg chg="addSp modSp mod">
        <pc:chgData name="Matt Bracher-Smith" userId="d71d9ef6-677d-42a4-85b9-a56006d4d93e" providerId="ADAL" clId="{3AD0BDEA-3EB5-694A-8D85-62447A462BAD}" dt="2023-10-09T13:33:53.245" v="2705" actId="207"/>
        <pc:sldMkLst>
          <pc:docMk/>
          <pc:sldMk cId="2610671046" sldId="263"/>
        </pc:sldMkLst>
        <pc:spChg chg="add mod">
          <ac:chgData name="Matt Bracher-Smith" userId="d71d9ef6-677d-42a4-85b9-a56006d4d93e" providerId="ADAL" clId="{3AD0BDEA-3EB5-694A-8D85-62447A462BAD}" dt="2023-10-09T12:34:24.466" v="186" actId="20577"/>
          <ac:spMkLst>
            <pc:docMk/>
            <pc:sldMk cId="2610671046" sldId="263"/>
            <ac:spMk id="2" creationId="{81BA74E4-8BC3-6261-9A33-E19D22E76894}"/>
          </ac:spMkLst>
        </pc:spChg>
        <pc:spChg chg="mod">
          <ac:chgData name="Matt Bracher-Smith" userId="d71d9ef6-677d-42a4-85b9-a56006d4d93e" providerId="ADAL" clId="{3AD0BDEA-3EB5-694A-8D85-62447A462BAD}" dt="2023-10-09T13:33:53.245" v="2705" actId="207"/>
          <ac:spMkLst>
            <pc:docMk/>
            <pc:sldMk cId="2610671046" sldId="263"/>
            <ac:spMk id="7" creationId="{A2463A19-CC6B-432B-9747-688CE151E3E7}"/>
          </ac:spMkLst>
        </pc:spChg>
      </pc:sldChg>
      <pc:sldChg chg="delSp modSp mod delAnim">
        <pc:chgData name="Matt Bracher-Smith" userId="d71d9ef6-677d-42a4-85b9-a56006d4d93e" providerId="ADAL" clId="{3AD0BDEA-3EB5-694A-8D85-62447A462BAD}" dt="2023-10-09T12:35:50.939" v="220" actId="1076"/>
        <pc:sldMkLst>
          <pc:docMk/>
          <pc:sldMk cId="4078064899" sldId="264"/>
        </pc:sldMkLst>
        <pc:spChg chg="mod">
          <ac:chgData name="Matt Bracher-Smith" userId="d71d9ef6-677d-42a4-85b9-a56006d4d93e" providerId="ADAL" clId="{3AD0BDEA-3EB5-694A-8D85-62447A462BAD}" dt="2023-10-09T12:35:50.939" v="220" actId="1076"/>
          <ac:spMkLst>
            <pc:docMk/>
            <pc:sldMk cId="4078064899" sldId="264"/>
            <ac:spMk id="6" creationId="{E87FB799-81C0-47B5-8253-072B181518AC}"/>
          </ac:spMkLst>
        </pc:spChg>
        <pc:picChg chg="del">
          <ac:chgData name="Matt Bracher-Smith" userId="d71d9ef6-677d-42a4-85b9-a56006d4d93e" providerId="ADAL" clId="{3AD0BDEA-3EB5-694A-8D85-62447A462BAD}" dt="2023-10-09T12:35:02.471" v="189" actId="478"/>
          <ac:picMkLst>
            <pc:docMk/>
            <pc:sldMk cId="4078064899" sldId="264"/>
            <ac:picMk id="4" creationId="{57B68C22-1872-4D3D-ABDA-CECC5240C635}"/>
          </ac:picMkLst>
        </pc:picChg>
      </pc:sldChg>
      <pc:sldChg chg="addSp modSp mod">
        <pc:chgData name="Matt Bracher-Smith" userId="d71d9ef6-677d-42a4-85b9-a56006d4d93e" providerId="ADAL" clId="{3AD0BDEA-3EB5-694A-8D85-62447A462BAD}" dt="2023-10-09T13:08:37.464" v="1898" actId="20577"/>
        <pc:sldMkLst>
          <pc:docMk/>
          <pc:sldMk cId="2322091423" sldId="266"/>
        </pc:sldMkLst>
        <pc:spChg chg="add mod">
          <ac:chgData name="Matt Bracher-Smith" userId="d71d9ef6-677d-42a4-85b9-a56006d4d93e" providerId="ADAL" clId="{3AD0BDEA-3EB5-694A-8D85-62447A462BAD}" dt="2023-10-09T13:07:59.540" v="1892" actId="20577"/>
          <ac:spMkLst>
            <pc:docMk/>
            <pc:sldMk cId="2322091423" sldId="266"/>
            <ac:spMk id="2" creationId="{CEF0136C-55AB-964E-1541-53D49D98C632}"/>
          </ac:spMkLst>
        </pc:spChg>
        <pc:spChg chg="mod">
          <ac:chgData name="Matt Bracher-Smith" userId="d71d9ef6-677d-42a4-85b9-a56006d4d93e" providerId="ADAL" clId="{3AD0BDEA-3EB5-694A-8D85-62447A462BAD}" dt="2023-10-09T13:08:37.464" v="1898" actId="20577"/>
          <ac:spMkLst>
            <pc:docMk/>
            <pc:sldMk cId="2322091423" sldId="266"/>
            <ac:spMk id="3" creationId="{35D1C090-A32A-4E0D-86F0-AAA2D57B0307}"/>
          </ac:spMkLst>
        </pc:spChg>
      </pc:sldChg>
      <pc:sldChg chg="addSp delSp modSp mod">
        <pc:chgData name="Matt Bracher-Smith" userId="d71d9ef6-677d-42a4-85b9-a56006d4d93e" providerId="ADAL" clId="{3AD0BDEA-3EB5-694A-8D85-62447A462BAD}" dt="2023-10-09T13:12:03.278" v="1973" actId="1037"/>
        <pc:sldMkLst>
          <pc:docMk/>
          <pc:sldMk cId="609385964" sldId="267"/>
        </pc:sldMkLst>
        <pc:spChg chg="add mod">
          <ac:chgData name="Matt Bracher-Smith" userId="d71d9ef6-677d-42a4-85b9-a56006d4d93e" providerId="ADAL" clId="{3AD0BDEA-3EB5-694A-8D85-62447A462BAD}" dt="2023-10-09T13:09:20.385" v="1916" actId="20577"/>
          <ac:spMkLst>
            <pc:docMk/>
            <pc:sldMk cId="609385964" sldId="267"/>
            <ac:spMk id="2" creationId="{697EBB96-DB5E-F0D5-6D6B-0DB8D6A59893}"/>
          </ac:spMkLst>
        </pc:spChg>
        <pc:spChg chg="mod">
          <ac:chgData name="Matt Bracher-Smith" userId="d71d9ef6-677d-42a4-85b9-a56006d4d93e" providerId="ADAL" clId="{3AD0BDEA-3EB5-694A-8D85-62447A462BAD}" dt="2023-10-09T13:10:37.708" v="1957" actId="20577"/>
          <ac:spMkLst>
            <pc:docMk/>
            <pc:sldMk cId="609385964" sldId="267"/>
            <ac:spMk id="3" creationId="{872CE76F-D2F7-449B-A7A8-43BCBC184E1A}"/>
          </ac:spMkLst>
        </pc:spChg>
        <pc:spChg chg="add mod">
          <ac:chgData name="Matt Bracher-Smith" userId="d71d9ef6-677d-42a4-85b9-a56006d4d93e" providerId="ADAL" clId="{3AD0BDEA-3EB5-694A-8D85-62447A462BAD}" dt="2023-10-09T13:11:28.484" v="1961" actId="1076"/>
          <ac:spMkLst>
            <pc:docMk/>
            <pc:sldMk cId="609385964" sldId="267"/>
            <ac:spMk id="6" creationId="{F6EBF7AD-D99A-03C1-D8B3-75B22F95A6BD}"/>
          </ac:spMkLst>
        </pc:spChg>
        <pc:spChg chg="add mod">
          <ac:chgData name="Matt Bracher-Smith" userId="d71d9ef6-677d-42a4-85b9-a56006d4d93e" providerId="ADAL" clId="{3AD0BDEA-3EB5-694A-8D85-62447A462BAD}" dt="2023-10-09T13:11:58.942" v="1968" actId="14100"/>
          <ac:spMkLst>
            <pc:docMk/>
            <pc:sldMk cId="609385964" sldId="267"/>
            <ac:spMk id="7" creationId="{3175C5BE-E23C-131F-8B92-63BE86D4E538}"/>
          </ac:spMkLst>
        </pc:spChg>
        <pc:spChg chg="add del mod">
          <ac:chgData name="Matt Bracher-Smith" userId="d71d9ef6-677d-42a4-85b9-a56006d4d93e" providerId="ADAL" clId="{3AD0BDEA-3EB5-694A-8D85-62447A462BAD}" dt="2023-10-09T13:11:48.175" v="1966" actId="478"/>
          <ac:spMkLst>
            <pc:docMk/>
            <pc:sldMk cId="609385964" sldId="267"/>
            <ac:spMk id="8" creationId="{0B841E2F-CBC8-21A2-DD58-BF34F63E7236}"/>
          </ac:spMkLst>
        </pc:spChg>
        <pc:picChg chg="add mod">
          <ac:chgData name="Matt Bracher-Smith" userId="d71d9ef6-677d-42a4-85b9-a56006d4d93e" providerId="ADAL" clId="{3AD0BDEA-3EB5-694A-8D85-62447A462BAD}" dt="2023-10-09T13:12:03.278" v="1973" actId="1037"/>
          <ac:picMkLst>
            <pc:docMk/>
            <pc:sldMk cId="609385964" sldId="267"/>
            <ac:picMk id="5" creationId="{37021ACA-9410-CC45-4812-26CA7C6E7407}"/>
          </ac:picMkLst>
        </pc:picChg>
      </pc:sldChg>
      <pc:sldChg chg="addSp modSp mod">
        <pc:chgData name="Matt Bracher-Smith" userId="d71d9ef6-677d-42a4-85b9-a56006d4d93e" providerId="ADAL" clId="{3AD0BDEA-3EB5-694A-8D85-62447A462BAD}" dt="2023-10-09T13:12:37.752" v="1980" actId="1076"/>
        <pc:sldMkLst>
          <pc:docMk/>
          <pc:sldMk cId="1611297341" sldId="268"/>
        </pc:sldMkLst>
        <pc:spChg chg="add mod">
          <ac:chgData name="Matt Bracher-Smith" userId="d71d9ef6-677d-42a4-85b9-a56006d4d93e" providerId="ADAL" clId="{3AD0BDEA-3EB5-694A-8D85-62447A462BAD}" dt="2023-10-09T13:12:31.376" v="1978"/>
          <ac:spMkLst>
            <pc:docMk/>
            <pc:sldMk cId="1611297341" sldId="268"/>
            <ac:spMk id="2" creationId="{4F0595A4-7FA5-B406-A553-511DBB31A025}"/>
          </ac:spMkLst>
        </pc:spChg>
        <pc:spChg chg="mod">
          <ac:chgData name="Matt Bracher-Smith" userId="d71d9ef6-677d-42a4-85b9-a56006d4d93e" providerId="ADAL" clId="{3AD0BDEA-3EB5-694A-8D85-62447A462BAD}" dt="2023-10-09T13:12:37.752" v="1980" actId="1076"/>
          <ac:spMkLst>
            <pc:docMk/>
            <pc:sldMk cId="1611297341" sldId="268"/>
            <ac:spMk id="5" creationId="{B43A8F22-F856-4936-A6FA-A72678CE3AB6}"/>
          </ac:spMkLst>
        </pc:spChg>
      </pc:sldChg>
      <pc:sldChg chg="addSp delSp modSp mod delAnim">
        <pc:chgData name="Matt Bracher-Smith" userId="d71d9ef6-677d-42a4-85b9-a56006d4d93e" providerId="ADAL" clId="{3AD0BDEA-3EB5-694A-8D85-62447A462BAD}" dt="2023-10-09T13:14:21.067" v="2010" actId="14100"/>
        <pc:sldMkLst>
          <pc:docMk/>
          <pc:sldMk cId="545129076" sldId="269"/>
        </pc:sldMkLst>
        <pc:spChg chg="add mod">
          <ac:chgData name="Matt Bracher-Smith" userId="d71d9ef6-677d-42a4-85b9-a56006d4d93e" providerId="ADAL" clId="{3AD0BDEA-3EB5-694A-8D85-62447A462BAD}" dt="2023-10-09T13:12:56.096" v="1995" actId="20577"/>
          <ac:spMkLst>
            <pc:docMk/>
            <pc:sldMk cId="545129076" sldId="269"/>
            <ac:spMk id="2" creationId="{96FF4F3C-42E2-A350-B31F-22C22E29D90F}"/>
          </ac:spMkLst>
        </pc:spChg>
        <pc:spChg chg="mod">
          <ac:chgData name="Matt Bracher-Smith" userId="d71d9ef6-677d-42a4-85b9-a56006d4d93e" providerId="ADAL" clId="{3AD0BDEA-3EB5-694A-8D85-62447A462BAD}" dt="2023-10-09T13:13:16.530" v="1999" actId="1076"/>
          <ac:spMkLst>
            <pc:docMk/>
            <pc:sldMk cId="545129076" sldId="269"/>
            <ac:spMk id="8" creationId="{129BC400-6EC8-4812-8A28-64A7D44BF076}"/>
          </ac:spMkLst>
        </pc:spChg>
        <pc:spChg chg="mod">
          <ac:chgData name="Matt Bracher-Smith" userId="d71d9ef6-677d-42a4-85b9-a56006d4d93e" providerId="ADAL" clId="{3AD0BDEA-3EB5-694A-8D85-62447A462BAD}" dt="2023-10-09T13:14:21.067" v="2010" actId="14100"/>
          <ac:spMkLst>
            <pc:docMk/>
            <pc:sldMk cId="545129076" sldId="269"/>
            <ac:spMk id="10" creationId="{4FE58325-E900-447F-BBB0-C75C35BBDE7C}"/>
          </ac:spMkLst>
        </pc:spChg>
        <pc:spChg chg="del mod">
          <ac:chgData name="Matt Bracher-Smith" userId="d71d9ef6-677d-42a4-85b9-a56006d4d93e" providerId="ADAL" clId="{3AD0BDEA-3EB5-694A-8D85-62447A462BAD}" dt="2023-10-09T13:13:19.858" v="2000" actId="21"/>
          <ac:spMkLst>
            <pc:docMk/>
            <pc:sldMk cId="545129076" sldId="269"/>
            <ac:spMk id="12" creationId="{0A474E99-65DD-43E2-9501-3CB3236AE862}"/>
          </ac:spMkLst>
        </pc:spChg>
      </pc:sldChg>
      <pc:sldChg chg="modSp mod">
        <pc:chgData name="Matt Bracher-Smith" userId="d71d9ef6-677d-42a4-85b9-a56006d4d93e" providerId="ADAL" clId="{3AD0BDEA-3EB5-694A-8D85-62447A462BAD}" dt="2023-10-09T12:12:43.064" v="6"/>
        <pc:sldMkLst>
          <pc:docMk/>
          <pc:sldMk cId="1921988014" sldId="270"/>
        </pc:sldMkLst>
        <pc:spChg chg="mod">
          <ac:chgData name="Matt Bracher-Smith" userId="d71d9ef6-677d-42a4-85b9-a56006d4d93e" providerId="ADAL" clId="{3AD0BDEA-3EB5-694A-8D85-62447A462BAD}" dt="2023-10-09T12:12:43.064" v="6"/>
          <ac:spMkLst>
            <pc:docMk/>
            <pc:sldMk cId="1921988014" sldId="270"/>
            <ac:spMk id="2" creationId="{068D7EAC-7C39-41AC-870C-082C5BC865B6}"/>
          </ac:spMkLst>
        </pc:spChg>
        <pc:spChg chg="mod">
          <ac:chgData name="Matt Bracher-Smith" userId="d71d9ef6-677d-42a4-85b9-a56006d4d93e" providerId="ADAL" clId="{3AD0BDEA-3EB5-694A-8D85-62447A462BAD}" dt="2023-10-09T12:12:43.064" v="6"/>
          <ac:spMkLst>
            <pc:docMk/>
            <pc:sldMk cId="1921988014" sldId="270"/>
            <ac:spMk id="3" creationId="{A6E48C47-7C7E-46F0-89CD-EEE2EB2576FB}"/>
          </ac:spMkLst>
        </pc:spChg>
      </pc:sldChg>
      <pc:sldChg chg="modSp mod">
        <pc:chgData name="Matt Bracher-Smith" userId="d71d9ef6-677d-42a4-85b9-a56006d4d93e" providerId="ADAL" clId="{3AD0BDEA-3EB5-694A-8D85-62447A462BAD}" dt="2023-10-09T12:37:23.168" v="230" actId="20577"/>
        <pc:sldMkLst>
          <pc:docMk/>
          <pc:sldMk cId="112207713" sldId="271"/>
        </pc:sldMkLst>
        <pc:spChg chg="mod">
          <ac:chgData name="Matt Bracher-Smith" userId="d71d9ef6-677d-42a4-85b9-a56006d4d93e" providerId="ADAL" clId="{3AD0BDEA-3EB5-694A-8D85-62447A462BAD}" dt="2023-10-09T12:37:23.168" v="230" actId="20577"/>
          <ac:spMkLst>
            <pc:docMk/>
            <pc:sldMk cId="112207713" sldId="271"/>
            <ac:spMk id="2" creationId="{428205BD-1ADB-4D0D-94AC-3AC051C9F2C0}"/>
          </ac:spMkLst>
        </pc:spChg>
      </pc:sldChg>
      <pc:sldChg chg="modSp mod">
        <pc:chgData name="Matt Bracher-Smith" userId="d71d9ef6-677d-42a4-85b9-a56006d4d93e" providerId="ADAL" clId="{3AD0BDEA-3EB5-694A-8D85-62447A462BAD}" dt="2023-10-09T13:15:02.509" v="2017" actId="1076"/>
        <pc:sldMkLst>
          <pc:docMk/>
          <pc:sldMk cId="461049429" sldId="272"/>
        </pc:sldMkLst>
        <pc:spChg chg="mod">
          <ac:chgData name="Matt Bracher-Smith" userId="d71d9ef6-677d-42a4-85b9-a56006d4d93e" providerId="ADAL" clId="{3AD0BDEA-3EB5-694A-8D85-62447A462BAD}" dt="2023-10-09T13:15:02.509" v="2017" actId="1076"/>
          <ac:spMkLst>
            <pc:docMk/>
            <pc:sldMk cId="461049429" sldId="272"/>
            <ac:spMk id="2" creationId="{2C310E13-8D4A-4495-BCE1-612C8D9579D9}"/>
          </ac:spMkLst>
        </pc:spChg>
      </pc:sldChg>
      <pc:sldChg chg="modSp mod">
        <pc:chgData name="Matt Bracher-Smith" userId="d71d9ef6-677d-42a4-85b9-a56006d4d93e" providerId="ADAL" clId="{3AD0BDEA-3EB5-694A-8D85-62447A462BAD}" dt="2023-10-09T13:03:19.760" v="1841" actId="242"/>
        <pc:sldMkLst>
          <pc:docMk/>
          <pc:sldMk cId="36699585" sldId="273"/>
        </pc:sldMkLst>
        <pc:spChg chg="mod">
          <ac:chgData name="Matt Bracher-Smith" userId="d71d9ef6-677d-42a4-85b9-a56006d4d93e" providerId="ADAL" clId="{3AD0BDEA-3EB5-694A-8D85-62447A462BAD}" dt="2023-10-09T13:03:19.760" v="1841" actId="242"/>
          <ac:spMkLst>
            <pc:docMk/>
            <pc:sldMk cId="36699585" sldId="273"/>
            <ac:spMk id="2" creationId="{4DB999E5-68A1-4676-BC94-DEA39C83F98C}"/>
          </ac:spMkLst>
        </pc:spChg>
      </pc:sldChg>
      <pc:sldChg chg="modSp mod">
        <pc:chgData name="Matt Bracher-Smith" userId="d71d9ef6-677d-42a4-85b9-a56006d4d93e" providerId="ADAL" clId="{3AD0BDEA-3EB5-694A-8D85-62447A462BAD}" dt="2023-10-09T13:17:15.989" v="2035" actId="20577"/>
        <pc:sldMkLst>
          <pc:docMk/>
          <pc:sldMk cId="2703170313" sldId="274"/>
        </pc:sldMkLst>
        <pc:spChg chg="mod">
          <ac:chgData name="Matt Bracher-Smith" userId="d71d9ef6-677d-42a4-85b9-a56006d4d93e" providerId="ADAL" clId="{3AD0BDEA-3EB5-694A-8D85-62447A462BAD}" dt="2023-10-09T13:16:19.148" v="2018" actId="1076"/>
          <ac:spMkLst>
            <pc:docMk/>
            <pc:sldMk cId="2703170313" sldId="274"/>
            <ac:spMk id="2" creationId="{B9AC0EB9-7A8C-46DA-8007-F3395939C11E}"/>
          </ac:spMkLst>
        </pc:spChg>
        <pc:spChg chg="mod">
          <ac:chgData name="Matt Bracher-Smith" userId="d71d9ef6-677d-42a4-85b9-a56006d4d93e" providerId="ADAL" clId="{3AD0BDEA-3EB5-694A-8D85-62447A462BAD}" dt="2023-10-09T13:17:15.989" v="2035" actId="20577"/>
          <ac:spMkLst>
            <pc:docMk/>
            <pc:sldMk cId="2703170313" sldId="274"/>
            <ac:spMk id="18" creationId="{427C31EF-91CD-4161-87D1-6C5EF4CE77C0}"/>
          </ac:spMkLst>
        </pc:spChg>
      </pc:sldChg>
      <pc:sldChg chg="addSp modSp mod">
        <pc:chgData name="Matt Bracher-Smith" userId="d71d9ef6-677d-42a4-85b9-a56006d4d93e" providerId="ADAL" clId="{3AD0BDEA-3EB5-694A-8D85-62447A462BAD}" dt="2023-10-09T13:19:06.276" v="2094" actId="1076"/>
        <pc:sldMkLst>
          <pc:docMk/>
          <pc:sldMk cId="2333409797" sldId="275"/>
        </pc:sldMkLst>
        <pc:spChg chg="mod">
          <ac:chgData name="Matt Bracher-Smith" userId="d71d9ef6-677d-42a4-85b9-a56006d4d93e" providerId="ADAL" clId="{3AD0BDEA-3EB5-694A-8D85-62447A462BAD}" dt="2023-10-09T13:17:55.191" v="2050" actId="1076"/>
          <ac:spMkLst>
            <pc:docMk/>
            <pc:sldMk cId="2333409797" sldId="275"/>
            <ac:spMk id="2" creationId="{6874AD22-FC76-4DD6-B5DF-6947A5F214A1}"/>
          </ac:spMkLst>
        </pc:spChg>
        <pc:spChg chg="add mod">
          <ac:chgData name="Matt Bracher-Smith" userId="d71d9ef6-677d-42a4-85b9-a56006d4d93e" providerId="ADAL" clId="{3AD0BDEA-3EB5-694A-8D85-62447A462BAD}" dt="2023-10-09T13:19:06.276" v="2094" actId="1076"/>
          <ac:spMkLst>
            <pc:docMk/>
            <pc:sldMk cId="2333409797" sldId="275"/>
            <ac:spMk id="3" creationId="{64B8B37E-5332-1E24-E010-2F718B6A8AF3}"/>
          </ac:spMkLst>
        </pc:spChg>
        <pc:spChg chg="mod">
          <ac:chgData name="Matt Bracher-Smith" userId="d71d9ef6-677d-42a4-85b9-a56006d4d93e" providerId="ADAL" clId="{3AD0BDEA-3EB5-694A-8D85-62447A462BAD}" dt="2023-10-09T13:19:02.959" v="2093" actId="1076"/>
          <ac:spMkLst>
            <pc:docMk/>
            <pc:sldMk cId="2333409797" sldId="275"/>
            <ac:spMk id="4" creationId="{030EF2C4-F65D-4F2F-801A-7CFFB5797DC6}"/>
          </ac:spMkLst>
        </pc:spChg>
        <pc:spChg chg="mod">
          <ac:chgData name="Matt Bracher-Smith" userId="d71d9ef6-677d-42a4-85b9-a56006d4d93e" providerId="ADAL" clId="{3AD0BDEA-3EB5-694A-8D85-62447A462BAD}" dt="2023-10-09T13:18:54.840" v="2091" actId="1076"/>
          <ac:spMkLst>
            <pc:docMk/>
            <pc:sldMk cId="2333409797" sldId="275"/>
            <ac:spMk id="5" creationId="{222F50A7-EE4F-4D5C-93D8-44393912DE2E}"/>
          </ac:spMkLst>
        </pc:spChg>
        <pc:spChg chg="mod">
          <ac:chgData name="Matt Bracher-Smith" userId="d71d9ef6-677d-42a4-85b9-a56006d4d93e" providerId="ADAL" clId="{3AD0BDEA-3EB5-694A-8D85-62447A462BAD}" dt="2023-10-09T13:18:51.256" v="2090" actId="1076"/>
          <ac:spMkLst>
            <pc:docMk/>
            <pc:sldMk cId="2333409797" sldId="275"/>
            <ac:spMk id="6" creationId="{ECA1A918-4F62-45DD-B5CF-29B725090189}"/>
          </ac:spMkLst>
        </pc:spChg>
      </pc:sldChg>
      <pc:sldChg chg="addSp delSp modSp mod delAnim">
        <pc:chgData name="Matt Bracher-Smith" userId="d71d9ef6-677d-42a4-85b9-a56006d4d93e" providerId="ADAL" clId="{3AD0BDEA-3EB5-694A-8D85-62447A462BAD}" dt="2023-10-09T13:20:08.055" v="2124" actId="21"/>
        <pc:sldMkLst>
          <pc:docMk/>
          <pc:sldMk cId="149979785" sldId="276"/>
        </pc:sldMkLst>
        <pc:spChg chg="mod">
          <ac:chgData name="Matt Bracher-Smith" userId="d71d9ef6-677d-42a4-85b9-a56006d4d93e" providerId="ADAL" clId="{3AD0BDEA-3EB5-694A-8D85-62447A462BAD}" dt="2023-10-09T13:19:24.399" v="2106" actId="1076"/>
          <ac:spMkLst>
            <pc:docMk/>
            <pc:sldMk cId="149979785" sldId="276"/>
            <ac:spMk id="2" creationId="{9A0B3801-3F5A-4AEC-8CBE-F36FD4F23225}"/>
          </ac:spMkLst>
        </pc:spChg>
        <pc:spChg chg="add mod">
          <ac:chgData name="Matt Bracher-Smith" userId="d71d9ef6-677d-42a4-85b9-a56006d4d93e" providerId="ADAL" clId="{3AD0BDEA-3EB5-694A-8D85-62447A462BAD}" dt="2023-10-09T13:19:37.420" v="2111" actId="207"/>
          <ac:spMkLst>
            <pc:docMk/>
            <pc:sldMk cId="149979785" sldId="276"/>
            <ac:spMk id="3" creationId="{12CD9D19-F53A-5B01-4022-5BBED965BB77}"/>
          </ac:spMkLst>
        </pc:spChg>
        <pc:spChg chg="mod">
          <ac:chgData name="Matt Bracher-Smith" userId="d71d9ef6-677d-42a4-85b9-a56006d4d93e" providerId="ADAL" clId="{3AD0BDEA-3EB5-694A-8D85-62447A462BAD}" dt="2023-10-09T13:19:56.907" v="2120" actId="1076"/>
          <ac:spMkLst>
            <pc:docMk/>
            <pc:sldMk cId="149979785" sldId="276"/>
            <ac:spMk id="4" creationId="{FE0D1AF7-2B52-49DA-9211-60A631432B00}"/>
          </ac:spMkLst>
        </pc:spChg>
        <pc:spChg chg="mod">
          <ac:chgData name="Matt Bracher-Smith" userId="d71d9ef6-677d-42a4-85b9-a56006d4d93e" providerId="ADAL" clId="{3AD0BDEA-3EB5-694A-8D85-62447A462BAD}" dt="2023-10-09T13:19:49.946" v="2117" actId="1076"/>
          <ac:spMkLst>
            <pc:docMk/>
            <pc:sldMk cId="149979785" sldId="276"/>
            <ac:spMk id="5" creationId="{5B1B4E6E-9DDD-4253-B0B3-F4EF032F19AD}"/>
          </ac:spMkLst>
        </pc:spChg>
        <pc:spChg chg="del mod">
          <ac:chgData name="Matt Bracher-Smith" userId="d71d9ef6-677d-42a4-85b9-a56006d4d93e" providerId="ADAL" clId="{3AD0BDEA-3EB5-694A-8D85-62447A462BAD}" dt="2023-10-09T13:20:08.055" v="2124" actId="21"/>
          <ac:spMkLst>
            <pc:docMk/>
            <pc:sldMk cId="149979785" sldId="276"/>
            <ac:spMk id="6" creationId="{C6805D41-9CC6-4292-9A38-719232E41E69}"/>
          </ac:spMkLst>
        </pc:spChg>
      </pc:sldChg>
      <pc:sldChg chg="addSp delSp modSp mod">
        <pc:chgData name="Matt Bracher-Smith" userId="d71d9ef6-677d-42a4-85b9-a56006d4d93e" providerId="ADAL" clId="{3AD0BDEA-3EB5-694A-8D85-62447A462BAD}" dt="2023-10-09T13:20:41.878" v="2136" actId="20577"/>
        <pc:sldMkLst>
          <pc:docMk/>
          <pc:sldMk cId="1747323570" sldId="277"/>
        </pc:sldMkLst>
        <pc:spChg chg="del mod">
          <ac:chgData name="Matt Bracher-Smith" userId="d71d9ef6-677d-42a4-85b9-a56006d4d93e" providerId="ADAL" clId="{3AD0BDEA-3EB5-694A-8D85-62447A462BAD}" dt="2023-10-09T13:20:37.962" v="2127" actId="478"/>
          <ac:spMkLst>
            <pc:docMk/>
            <pc:sldMk cId="1747323570" sldId="277"/>
            <ac:spMk id="2" creationId="{86C5B606-5189-4409-9D1C-E270C7173C65}"/>
          </ac:spMkLst>
        </pc:spChg>
        <pc:spChg chg="add mod">
          <ac:chgData name="Matt Bracher-Smith" userId="d71d9ef6-677d-42a4-85b9-a56006d4d93e" providerId="ADAL" clId="{3AD0BDEA-3EB5-694A-8D85-62447A462BAD}" dt="2023-10-09T13:20:41.878" v="2136" actId="20577"/>
          <ac:spMkLst>
            <pc:docMk/>
            <pc:sldMk cId="1747323570" sldId="277"/>
            <ac:spMk id="6" creationId="{855AA2EB-D339-7209-6C19-25206BCE34CC}"/>
          </ac:spMkLst>
        </pc:spChg>
      </pc:sldChg>
      <pc:sldChg chg="addSp modSp mod">
        <pc:chgData name="Matt Bracher-Smith" userId="d71d9ef6-677d-42a4-85b9-a56006d4d93e" providerId="ADAL" clId="{3AD0BDEA-3EB5-694A-8D85-62447A462BAD}" dt="2023-10-09T13:26:35.057" v="2382" actId="20577"/>
        <pc:sldMkLst>
          <pc:docMk/>
          <pc:sldMk cId="1315893186" sldId="278"/>
        </pc:sldMkLst>
        <pc:spChg chg="add mod">
          <ac:chgData name="Matt Bracher-Smith" userId="d71d9ef6-677d-42a4-85b9-a56006d4d93e" providerId="ADAL" clId="{3AD0BDEA-3EB5-694A-8D85-62447A462BAD}" dt="2023-10-09T13:26:35.057" v="2382" actId="20577"/>
          <ac:spMkLst>
            <pc:docMk/>
            <pc:sldMk cId="1315893186" sldId="278"/>
            <ac:spMk id="2" creationId="{7C0CDCB3-1E80-FE08-28A1-AB767144D853}"/>
          </ac:spMkLst>
        </pc:spChg>
        <pc:spChg chg="mod">
          <ac:chgData name="Matt Bracher-Smith" userId="d71d9ef6-677d-42a4-85b9-a56006d4d93e" providerId="ADAL" clId="{3AD0BDEA-3EB5-694A-8D85-62447A462BAD}" dt="2023-10-09T13:21:46.953" v="2160" actId="207"/>
          <ac:spMkLst>
            <pc:docMk/>
            <pc:sldMk cId="1315893186" sldId="278"/>
            <ac:spMk id="3" creationId="{5A13F2EA-EA26-4DB2-9B5C-6B3C393938C1}"/>
          </ac:spMkLst>
        </pc:spChg>
      </pc:sldChg>
      <pc:sldChg chg="addSp delSp modSp mod">
        <pc:chgData name="Matt Bracher-Smith" userId="d71d9ef6-677d-42a4-85b9-a56006d4d93e" providerId="ADAL" clId="{3AD0BDEA-3EB5-694A-8D85-62447A462BAD}" dt="2023-10-09T13:24:56.497" v="2311" actId="207"/>
        <pc:sldMkLst>
          <pc:docMk/>
          <pc:sldMk cId="3121346817" sldId="279"/>
        </pc:sldMkLst>
        <pc:spChg chg="del">
          <ac:chgData name="Matt Bracher-Smith" userId="d71d9ef6-677d-42a4-85b9-a56006d4d93e" providerId="ADAL" clId="{3AD0BDEA-3EB5-694A-8D85-62447A462BAD}" dt="2023-10-09T13:21:59.165" v="2161" actId="478"/>
          <ac:spMkLst>
            <pc:docMk/>
            <pc:sldMk cId="3121346817" sldId="279"/>
            <ac:spMk id="2" creationId="{47DE4738-D853-4A9A-B091-86D492FE0AD5}"/>
          </ac:spMkLst>
        </pc:spChg>
        <pc:spChg chg="mod">
          <ac:chgData name="Matt Bracher-Smith" userId="d71d9ef6-677d-42a4-85b9-a56006d4d93e" providerId="ADAL" clId="{3AD0BDEA-3EB5-694A-8D85-62447A462BAD}" dt="2023-10-09T13:24:56.497" v="2311" actId="207"/>
          <ac:spMkLst>
            <pc:docMk/>
            <pc:sldMk cId="3121346817" sldId="279"/>
            <ac:spMk id="3" creationId="{F91B3827-A880-4838-B8CC-301C6A7C75F6}"/>
          </ac:spMkLst>
        </pc:spChg>
        <pc:spChg chg="add mod">
          <ac:chgData name="Matt Bracher-Smith" userId="d71d9ef6-677d-42a4-85b9-a56006d4d93e" providerId="ADAL" clId="{3AD0BDEA-3EB5-694A-8D85-62447A462BAD}" dt="2023-10-09T13:22:01.272" v="2166" actId="20577"/>
          <ac:spMkLst>
            <pc:docMk/>
            <pc:sldMk cId="3121346817" sldId="279"/>
            <ac:spMk id="5" creationId="{164B1F76-4DB9-AC12-ED32-EABADA9B4418}"/>
          </ac:spMkLst>
        </pc:spChg>
      </pc:sldChg>
      <pc:sldChg chg="addSp delSp modSp mod">
        <pc:chgData name="Matt Bracher-Smith" userId="d71d9ef6-677d-42a4-85b9-a56006d4d93e" providerId="ADAL" clId="{3AD0BDEA-3EB5-694A-8D85-62447A462BAD}" dt="2023-10-09T13:25:50.191" v="2357" actId="20577"/>
        <pc:sldMkLst>
          <pc:docMk/>
          <pc:sldMk cId="3597668358" sldId="280"/>
        </pc:sldMkLst>
        <pc:spChg chg="del">
          <ac:chgData name="Matt Bracher-Smith" userId="d71d9ef6-677d-42a4-85b9-a56006d4d93e" providerId="ADAL" clId="{3AD0BDEA-3EB5-694A-8D85-62447A462BAD}" dt="2023-10-09T13:25:45.539" v="2340" actId="478"/>
          <ac:spMkLst>
            <pc:docMk/>
            <pc:sldMk cId="3597668358" sldId="280"/>
            <ac:spMk id="2" creationId="{11045CAB-314D-42E2-86E8-70C8958CFEC2}"/>
          </ac:spMkLst>
        </pc:spChg>
        <pc:spChg chg="mod">
          <ac:chgData name="Matt Bracher-Smith" userId="d71d9ef6-677d-42a4-85b9-a56006d4d93e" providerId="ADAL" clId="{3AD0BDEA-3EB5-694A-8D85-62447A462BAD}" dt="2023-10-09T13:25:35.272" v="2339" actId="113"/>
          <ac:spMkLst>
            <pc:docMk/>
            <pc:sldMk cId="3597668358" sldId="280"/>
            <ac:spMk id="3" creationId="{3467A1F4-CDC7-484E-86D7-08E10ACCBD60}"/>
          </ac:spMkLst>
        </pc:spChg>
        <pc:spChg chg="add mod">
          <ac:chgData name="Matt Bracher-Smith" userId="d71d9ef6-677d-42a4-85b9-a56006d4d93e" providerId="ADAL" clId="{3AD0BDEA-3EB5-694A-8D85-62447A462BAD}" dt="2023-10-09T13:25:50.191" v="2357" actId="20577"/>
          <ac:spMkLst>
            <pc:docMk/>
            <pc:sldMk cId="3597668358" sldId="280"/>
            <ac:spMk id="5" creationId="{FA540BF0-70EC-AF67-3420-A490CE258D03}"/>
          </ac:spMkLst>
        </pc:spChg>
      </pc:sldChg>
      <pc:sldChg chg="addSp modSp mod">
        <pc:chgData name="Matt Bracher-Smith" userId="d71d9ef6-677d-42a4-85b9-a56006d4d93e" providerId="ADAL" clId="{3AD0BDEA-3EB5-694A-8D85-62447A462BAD}" dt="2023-10-09T13:35:07.377" v="2709" actId="14100"/>
        <pc:sldMkLst>
          <pc:docMk/>
          <pc:sldMk cId="2543222202" sldId="282"/>
        </pc:sldMkLst>
        <pc:spChg chg="add mod">
          <ac:chgData name="Matt Bracher-Smith" userId="d71d9ef6-677d-42a4-85b9-a56006d4d93e" providerId="ADAL" clId="{3AD0BDEA-3EB5-694A-8D85-62447A462BAD}" dt="2023-10-09T13:26:28.172" v="2380" actId="313"/>
          <ac:spMkLst>
            <pc:docMk/>
            <pc:sldMk cId="2543222202" sldId="282"/>
            <ac:spMk id="2" creationId="{43DD4095-27E0-8D31-5706-B5652A1076FF}"/>
          </ac:spMkLst>
        </pc:spChg>
        <pc:spChg chg="mod">
          <ac:chgData name="Matt Bracher-Smith" userId="d71d9ef6-677d-42a4-85b9-a56006d4d93e" providerId="ADAL" clId="{3AD0BDEA-3EB5-694A-8D85-62447A462BAD}" dt="2023-10-09T13:35:07.377" v="2709" actId="14100"/>
          <ac:spMkLst>
            <pc:docMk/>
            <pc:sldMk cId="2543222202" sldId="282"/>
            <ac:spMk id="3" creationId="{12496FDB-3E70-4CD2-BF84-AC29C080EFFB}"/>
          </ac:spMkLst>
        </pc:spChg>
      </pc:sldChg>
      <pc:sldChg chg="addSp modSp mod">
        <pc:chgData name="Matt Bracher-Smith" userId="d71d9ef6-677d-42a4-85b9-a56006d4d93e" providerId="ADAL" clId="{3AD0BDEA-3EB5-694A-8D85-62447A462BAD}" dt="2023-10-09T13:28:47.640" v="2477" actId="207"/>
        <pc:sldMkLst>
          <pc:docMk/>
          <pc:sldMk cId="270081759" sldId="283"/>
        </pc:sldMkLst>
        <pc:spChg chg="add mod">
          <ac:chgData name="Matt Bracher-Smith" userId="d71d9ef6-677d-42a4-85b9-a56006d4d93e" providerId="ADAL" clId="{3AD0BDEA-3EB5-694A-8D85-62447A462BAD}" dt="2023-10-09T13:28:19.019" v="2441" actId="20577"/>
          <ac:spMkLst>
            <pc:docMk/>
            <pc:sldMk cId="270081759" sldId="283"/>
            <ac:spMk id="2" creationId="{DA27BA3D-5B7B-8DF9-6F2B-7180D9DF6D6D}"/>
          </ac:spMkLst>
        </pc:spChg>
        <pc:spChg chg="mod">
          <ac:chgData name="Matt Bracher-Smith" userId="d71d9ef6-677d-42a4-85b9-a56006d4d93e" providerId="ADAL" clId="{3AD0BDEA-3EB5-694A-8D85-62447A462BAD}" dt="2023-10-09T13:28:24.299" v="2442" actId="1076"/>
          <ac:spMkLst>
            <pc:docMk/>
            <pc:sldMk cId="270081759" sldId="283"/>
            <ac:spMk id="3" creationId="{A33F667E-19B2-4B3C-A640-02EF4BF60D1F}"/>
          </ac:spMkLst>
        </pc:spChg>
        <pc:spChg chg="add mod">
          <ac:chgData name="Matt Bracher-Smith" userId="d71d9ef6-677d-42a4-85b9-a56006d4d93e" providerId="ADAL" clId="{3AD0BDEA-3EB5-694A-8D85-62447A462BAD}" dt="2023-10-09T13:28:47.640" v="2477" actId="207"/>
          <ac:spMkLst>
            <pc:docMk/>
            <pc:sldMk cId="270081759" sldId="283"/>
            <ac:spMk id="4" creationId="{A53FA043-8759-FE02-057A-D55DD62BE400}"/>
          </ac:spMkLst>
        </pc:spChg>
      </pc:sldChg>
      <pc:sldChg chg="modSp add mod">
        <pc:chgData name="Matt Bracher-Smith" userId="d71d9ef6-677d-42a4-85b9-a56006d4d93e" providerId="ADAL" clId="{3AD0BDEA-3EB5-694A-8D85-62447A462BAD}" dt="2023-10-09T12:13:45.222" v="27" actId="20577"/>
        <pc:sldMkLst>
          <pc:docMk/>
          <pc:sldMk cId="1737557879" sldId="284"/>
        </pc:sldMkLst>
        <pc:spChg chg="mod">
          <ac:chgData name="Matt Bracher-Smith" userId="d71d9ef6-677d-42a4-85b9-a56006d4d93e" providerId="ADAL" clId="{3AD0BDEA-3EB5-694A-8D85-62447A462BAD}" dt="2023-10-09T12:13:20.028" v="24" actId="20577"/>
          <ac:spMkLst>
            <pc:docMk/>
            <pc:sldMk cId="1737557879" sldId="284"/>
            <ac:spMk id="2" creationId="{9BA02FA5-FED4-4B68-93B9-7A6AEB4F4AE1}"/>
          </ac:spMkLst>
        </pc:spChg>
        <pc:spChg chg="mod">
          <ac:chgData name="Matt Bracher-Smith" userId="d71d9ef6-677d-42a4-85b9-a56006d4d93e" providerId="ADAL" clId="{3AD0BDEA-3EB5-694A-8D85-62447A462BAD}" dt="2023-10-09T12:13:45.222" v="27" actId="20577"/>
          <ac:spMkLst>
            <pc:docMk/>
            <pc:sldMk cId="1737557879" sldId="284"/>
            <ac:spMk id="5" creationId="{72E71E52-A8FF-F3A1-B5C9-3684A7E7F4BB}"/>
          </ac:spMkLst>
        </pc:spChg>
      </pc:sldChg>
      <pc:sldChg chg="modSp new mod">
        <pc:chgData name="Matt Bracher-Smith" userId="d71d9ef6-677d-42a4-85b9-a56006d4d93e" providerId="ADAL" clId="{3AD0BDEA-3EB5-694A-8D85-62447A462BAD}" dt="2023-10-09T12:31:58.670" v="144" actId="20577"/>
        <pc:sldMkLst>
          <pc:docMk/>
          <pc:sldMk cId="2653524954" sldId="285"/>
        </pc:sldMkLst>
        <pc:spChg chg="mod">
          <ac:chgData name="Matt Bracher-Smith" userId="d71d9ef6-677d-42a4-85b9-a56006d4d93e" providerId="ADAL" clId="{3AD0BDEA-3EB5-694A-8D85-62447A462BAD}" dt="2023-10-09T12:19:41.928" v="52" actId="20577"/>
          <ac:spMkLst>
            <pc:docMk/>
            <pc:sldMk cId="2653524954" sldId="285"/>
            <ac:spMk id="2" creationId="{F957EC7B-3D4B-0FC2-DA13-67B51D3E5272}"/>
          </ac:spMkLst>
        </pc:spChg>
        <pc:spChg chg="mod">
          <ac:chgData name="Matt Bracher-Smith" userId="d71d9ef6-677d-42a4-85b9-a56006d4d93e" providerId="ADAL" clId="{3AD0BDEA-3EB5-694A-8D85-62447A462BAD}" dt="2023-10-09T12:31:58.670" v="144" actId="20577"/>
          <ac:spMkLst>
            <pc:docMk/>
            <pc:sldMk cId="2653524954" sldId="285"/>
            <ac:spMk id="3" creationId="{ECC5FD6C-E1FD-A52C-3E9A-D6F9F012E968}"/>
          </ac:spMkLst>
        </pc:spChg>
      </pc:sldChg>
      <pc:sldChg chg="addSp modSp new mod">
        <pc:chgData name="Matt Bracher-Smith" userId="d71d9ef6-677d-42a4-85b9-a56006d4d93e" providerId="ADAL" clId="{3AD0BDEA-3EB5-694A-8D85-62447A462BAD}" dt="2023-10-09T13:00:19.347" v="1656" actId="1076"/>
        <pc:sldMkLst>
          <pc:docMk/>
          <pc:sldMk cId="278135550" sldId="286"/>
        </pc:sldMkLst>
        <pc:spChg chg="mod">
          <ac:chgData name="Matt Bracher-Smith" userId="d71d9ef6-677d-42a4-85b9-a56006d4d93e" providerId="ADAL" clId="{3AD0BDEA-3EB5-694A-8D85-62447A462BAD}" dt="2023-10-09T12:39:57.028" v="255" actId="20577"/>
          <ac:spMkLst>
            <pc:docMk/>
            <pc:sldMk cId="278135550" sldId="286"/>
            <ac:spMk id="2" creationId="{D6A1FC59-6CAC-88AD-D750-A6682E82C0C8}"/>
          </ac:spMkLst>
        </pc:spChg>
        <pc:spChg chg="mod">
          <ac:chgData name="Matt Bracher-Smith" userId="d71d9ef6-677d-42a4-85b9-a56006d4d93e" providerId="ADAL" clId="{3AD0BDEA-3EB5-694A-8D85-62447A462BAD}" dt="2023-10-09T13:00:12.170" v="1654" actId="20577"/>
          <ac:spMkLst>
            <pc:docMk/>
            <pc:sldMk cId="278135550" sldId="286"/>
            <ac:spMk id="3" creationId="{77EB7E96-8DF0-1E85-D43F-D0D14664DF26}"/>
          </ac:spMkLst>
        </pc:spChg>
        <pc:spChg chg="add mod">
          <ac:chgData name="Matt Bracher-Smith" userId="d71d9ef6-677d-42a4-85b9-a56006d4d93e" providerId="ADAL" clId="{3AD0BDEA-3EB5-694A-8D85-62447A462BAD}" dt="2023-10-09T13:00:19.347" v="1656" actId="1076"/>
          <ac:spMkLst>
            <pc:docMk/>
            <pc:sldMk cId="278135550" sldId="286"/>
            <ac:spMk id="4" creationId="{8F85B93D-5FB0-D222-C3EF-BC6732620FEC}"/>
          </ac:spMkLst>
        </pc:spChg>
        <pc:grpChg chg="add mod">
          <ac:chgData name="Matt Bracher-Smith" userId="d71d9ef6-677d-42a4-85b9-a56006d4d93e" providerId="ADAL" clId="{3AD0BDEA-3EB5-694A-8D85-62447A462BAD}" dt="2023-10-09T13:00:19.347" v="1656" actId="1076"/>
          <ac:grpSpMkLst>
            <pc:docMk/>
            <pc:sldMk cId="278135550" sldId="286"/>
            <ac:grpSpMk id="5" creationId="{1D2145C7-21AA-F739-5DDB-D19BA161AF8C}"/>
          </ac:grpSpMkLst>
        </pc:grpChg>
        <pc:picChg chg="add mod">
          <ac:chgData name="Matt Bracher-Smith" userId="d71d9ef6-677d-42a4-85b9-a56006d4d93e" providerId="ADAL" clId="{3AD0BDEA-3EB5-694A-8D85-62447A462BAD}" dt="2023-10-09T13:00:19.347" v="1656" actId="1076"/>
          <ac:picMkLst>
            <pc:docMk/>
            <pc:sldMk cId="278135550" sldId="286"/>
            <ac:picMk id="3074" creationId="{76851ACE-28B6-8F65-21B8-A6E319904113}"/>
          </ac:picMkLst>
        </pc:picChg>
      </pc:sldChg>
      <pc:sldChg chg="addSp delSp modSp add mod">
        <pc:chgData name="Matt Bracher-Smith" userId="d71d9ef6-677d-42a4-85b9-a56006d4d93e" providerId="ADAL" clId="{3AD0BDEA-3EB5-694A-8D85-62447A462BAD}" dt="2023-10-09T13:32:25.281" v="2703" actId="1076"/>
        <pc:sldMkLst>
          <pc:docMk/>
          <pc:sldMk cId="1186067482" sldId="287"/>
        </pc:sldMkLst>
        <pc:spChg chg="del">
          <ac:chgData name="Matt Bracher-Smith" userId="d71d9ef6-677d-42a4-85b9-a56006d4d93e" providerId="ADAL" clId="{3AD0BDEA-3EB5-694A-8D85-62447A462BAD}" dt="2023-10-09T12:42:15.646" v="420" actId="478"/>
          <ac:spMkLst>
            <pc:docMk/>
            <pc:sldMk cId="1186067482" sldId="287"/>
            <ac:spMk id="3" creationId="{77EB7E96-8DF0-1E85-D43F-D0D14664DF26}"/>
          </ac:spMkLst>
        </pc:spChg>
        <pc:spChg chg="add del mod">
          <ac:chgData name="Matt Bracher-Smith" userId="d71d9ef6-677d-42a4-85b9-a56006d4d93e" providerId="ADAL" clId="{3AD0BDEA-3EB5-694A-8D85-62447A462BAD}" dt="2023-10-09T13:32:18.411" v="2701" actId="478"/>
          <ac:spMkLst>
            <pc:docMk/>
            <pc:sldMk cId="1186067482" sldId="287"/>
            <ac:spMk id="5" creationId="{3338BF33-4911-AD90-1E1A-9EDE00578B4D}"/>
          </ac:spMkLst>
        </pc:spChg>
        <pc:spChg chg="add mod">
          <ac:chgData name="Matt Bracher-Smith" userId="d71d9ef6-677d-42a4-85b9-a56006d4d93e" providerId="ADAL" clId="{3AD0BDEA-3EB5-694A-8D85-62447A462BAD}" dt="2023-10-09T13:32:25.281" v="2703" actId="1076"/>
          <ac:spMkLst>
            <pc:docMk/>
            <pc:sldMk cId="1186067482" sldId="287"/>
            <ac:spMk id="6" creationId="{D72C6D1E-EB86-8EB0-2058-D1BFAB65C8B6}"/>
          </ac:spMkLst>
        </pc:spChg>
        <pc:grpChg chg="add mod">
          <ac:chgData name="Matt Bracher-Smith" userId="d71d9ef6-677d-42a4-85b9-a56006d4d93e" providerId="ADAL" clId="{3AD0BDEA-3EB5-694A-8D85-62447A462BAD}" dt="2023-10-09T13:32:25.281" v="2703" actId="1076"/>
          <ac:grpSpMkLst>
            <pc:docMk/>
            <pc:sldMk cId="1186067482" sldId="287"/>
            <ac:grpSpMk id="7" creationId="{1E04AD1E-89F3-0360-24DD-1E76C6CE53B8}"/>
          </ac:grpSpMkLst>
        </pc:grpChg>
        <pc:picChg chg="add mod">
          <ac:chgData name="Matt Bracher-Smith" userId="d71d9ef6-677d-42a4-85b9-a56006d4d93e" providerId="ADAL" clId="{3AD0BDEA-3EB5-694A-8D85-62447A462BAD}" dt="2023-10-09T13:32:25.281" v="2703" actId="1076"/>
          <ac:picMkLst>
            <pc:docMk/>
            <pc:sldMk cId="1186067482" sldId="287"/>
            <ac:picMk id="1026" creationId="{2E8EACD4-A697-0FB0-9894-3BD0C8B092E9}"/>
          </ac:picMkLst>
        </pc:picChg>
      </pc:sldChg>
      <pc:sldChg chg="delSp modSp add mod">
        <pc:chgData name="Matt Bracher-Smith" userId="d71d9ef6-677d-42a4-85b9-a56006d4d93e" providerId="ADAL" clId="{3AD0BDEA-3EB5-694A-8D85-62447A462BAD}" dt="2023-10-09T13:32:11.728" v="2700" actId="1076"/>
        <pc:sldMkLst>
          <pc:docMk/>
          <pc:sldMk cId="3473344544" sldId="288"/>
        </pc:sldMkLst>
        <pc:spChg chg="mod">
          <ac:chgData name="Matt Bracher-Smith" userId="d71d9ef6-677d-42a4-85b9-a56006d4d93e" providerId="ADAL" clId="{3AD0BDEA-3EB5-694A-8D85-62447A462BAD}" dt="2023-10-09T13:32:11.728" v="2700" actId="1076"/>
          <ac:spMkLst>
            <pc:docMk/>
            <pc:sldMk cId="3473344544" sldId="288"/>
            <ac:spMk id="5" creationId="{3338BF33-4911-AD90-1E1A-9EDE00578B4D}"/>
          </ac:spMkLst>
        </pc:spChg>
        <pc:spChg chg="del">
          <ac:chgData name="Matt Bracher-Smith" userId="d71d9ef6-677d-42a4-85b9-a56006d4d93e" providerId="ADAL" clId="{3AD0BDEA-3EB5-694A-8D85-62447A462BAD}" dt="2023-10-09T12:45:29.327" v="442" actId="478"/>
          <ac:spMkLst>
            <pc:docMk/>
            <pc:sldMk cId="3473344544" sldId="288"/>
            <ac:spMk id="6" creationId="{D72C6D1E-EB86-8EB0-2058-D1BFAB65C8B6}"/>
          </ac:spMkLst>
        </pc:spChg>
        <pc:picChg chg="del">
          <ac:chgData name="Matt Bracher-Smith" userId="d71d9ef6-677d-42a4-85b9-a56006d4d93e" providerId="ADAL" clId="{3AD0BDEA-3EB5-694A-8D85-62447A462BAD}" dt="2023-10-09T12:45:27.318" v="441" actId="478"/>
          <ac:picMkLst>
            <pc:docMk/>
            <pc:sldMk cId="3473344544" sldId="288"/>
            <ac:picMk id="1026" creationId="{2E8EACD4-A697-0FB0-9894-3BD0C8B092E9}"/>
          </ac:picMkLst>
        </pc:picChg>
      </pc:sldChg>
      <pc:sldChg chg="addSp delSp modSp new mod">
        <pc:chgData name="Matt Bracher-Smith" userId="d71d9ef6-677d-42a4-85b9-a56006d4d93e" providerId="ADAL" clId="{3AD0BDEA-3EB5-694A-8D85-62447A462BAD}" dt="2023-10-09T13:29:48.054" v="2490" actId="20577"/>
        <pc:sldMkLst>
          <pc:docMk/>
          <pc:sldMk cId="3015028659" sldId="289"/>
        </pc:sldMkLst>
        <pc:spChg chg="mod">
          <ac:chgData name="Matt Bracher-Smith" userId="d71d9ef6-677d-42a4-85b9-a56006d4d93e" providerId="ADAL" clId="{3AD0BDEA-3EB5-694A-8D85-62447A462BAD}" dt="2023-10-09T13:29:48.054" v="2490" actId="20577"/>
          <ac:spMkLst>
            <pc:docMk/>
            <pc:sldMk cId="3015028659" sldId="289"/>
            <ac:spMk id="2" creationId="{38CC6FED-9CD0-18F9-EE71-1D7744035A4B}"/>
          </ac:spMkLst>
        </pc:spChg>
        <pc:spChg chg="mod">
          <ac:chgData name="Matt Bracher-Smith" userId="d71d9ef6-677d-42a4-85b9-a56006d4d93e" providerId="ADAL" clId="{3AD0BDEA-3EB5-694A-8D85-62447A462BAD}" dt="2023-10-09T13:01:37.910" v="1789" actId="20577"/>
          <ac:spMkLst>
            <pc:docMk/>
            <pc:sldMk cId="3015028659" sldId="289"/>
            <ac:spMk id="3" creationId="{AFB6D3C4-8E5F-F42B-D0D3-7619B8CFEF5A}"/>
          </ac:spMkLst>
        </pc:spChg>
        <pc:spChg chg="add mod">
          <ac:chgData name="Matt Bracher-Smith" userId="d71d9ef6-677d-42a4-85b9-a56006d4d93e" providerId="ADAL" clId="{3AD0BDEA-3EB5-694A-8D85-62447A462BAD}" dt="2023-10-09T13:29:42.203" v="2479" actId="1076"/>
          <ac:spMkLst>
            <pc:docMk/>
            <pc:sldMk cId="3015028659" sldId="289"/>
            <ac:spMk id="4" creationId="{ADFF56E0-20F0-9DE7-BBA3-1BD07D506542}"/>
          </ac:spMkLst>
        </pc:spChg>
        <pc:spChg chg="add del mod">
          <ac:chgData name="Matt Bracher-Smith" userId="d71d9ef6-677d-42a4-85b9-a56006d4d93e" providerId="ADAL" clId="{3AD0BDEA-3EB5-694A-8D85-62447A462BAD}" dt="2023-10-09T13:29:39.526" v="2478" actId="478"/>
          <ac:spMkLst>
            <pc:docMk/>
            <pc:sldMk cId="3015028659" sldId="289"/>
            <ac:spMk id="5" creationId="{FC791A38-A736-BFCF-81CA-C1EA2809337F}"/>
          </ac:spMkLst>
        </pc:spChg>
      </pc:sldChg>
      <pc:sldChg chg="addSp delSp modSp add del mod delAnim modAnim">
        <pc:chgData name="Matt Bracher-Smith" userId="d71d9ef6-677d-42a4-85b9-a56006d4d93e" providerId="ADAL" clId="{3AD0BDEA-3EB5-694A-8D85-62447A462BAD}" dt="2023-10-09T13:14:10.566" v="2008" actId="2696"/>
        <pc:sldMkLst>
          <pc:docMk/>
          <pc:sldMk cId="1908365480" sldId="290"/>
        </pc:sldMkLst>
        <pc:spChg chg="add del mod">
          <ac:chgData name="Matt Bracher-Smith" userId="d71d9ef6-677d-42a4-85b9-a56006d4d93e" providerId="ADAL" clId="{3AD0BDEA-3EB5-694A-8D85-62447A462BAD}" dt="2023-10-09T13:14:05.256" v="2006" actId="21"/>
          <ac:spMkLst>
            <pc:docMk/>
            <pc:sldMk cId="1908365480" sldId="290"/>
            <ac:spMk id="3" creationId="{B2B018FE-C20A-20DE-A22C-C042681FE3D6}"/>
          </ac:spMkLst>
        </pc:spChg>
        <pc:spChg chg="mod">
          <ac:chgData name="Matt Bracher-Smith" userId="d71d9ef6-677d-42a4-85b9-a56006d4d93e" providerId="ADAL" clId="{3AD0BDEA-3EB5-694A-8D85-62447A462BAD}" dt="2023-10-09T13:13:55.693" v="2004" actId="14100"/>
          <ac:spMkLst>
            <pc:docMk/>
            <pc:sldMk cId="1908365480" sldId="290"/>
            <ac:spMk id="10" creationId="{4FE58325-E900-447F-BBB0-C75C35BBDE7C}"/>
          </ac:spMkLst>
        </pc:spChg>
      </pc:sldChg>
      <pc:sldChg chg="addSp delSp modSp add del mod delAnim modAnim">
        <pc:chgData name="Matt Bracher-Smith" userId="d71d9ef6-677d-42a4-85b9-a56006d4d93e" providerId="ADAL" clId="{3AD0BDEA-3EB5-694A-8D85-62447A462BAD}" dt="2023-10-09T13:14:39.641" v="2014" actId="2696"/>
        <pc:sldMkLst>
          <pc:docMk/>
          <pc:sldMk cId="3586566747" sldId="291"/>
        </pc:sldMkLst>
        <pc:spChg chg="add del mod">
          <ac:chgData name="Matt Bracher-Smith" userId="d71d9ef6-677d-42a4-85b9-a56006d4d93e" providerId="ADAL" clId="{3AD0BDEA-3EB5-694A-8D85-62447A462BAD}" dt="2023-10-09T13:14:32.259" v="2012" actId="21"/>
          <ac:spMkLst>
            <pc:docMk/>
            <pc:sldMk cId="3586566747" sldId="291"/>
            <ac:spMk id="3" creationId="{C31440A7-5560-5AD8-7632-F11886F2E493}"/>
          </ac:spMkLst>
        </pc:spChg>
      </pc:sldChg>
      <pc:sldChg chg="addSp modSp add modAnim">
        <pc:chgData name="Matt Bracher-Smith" userId="d71d9ef6-677d-42a4-85b9-a56006d4d93e" providerId="ADAL" clId="{3AD0BDEA-3EB5-694A-8D85-62447A462BAD}" dt="2023-10-09T13:14:34.731" v="2013"/>
        <pc:sldMkLst>
          <pc:docMk/>
          <pc:sldMk cId="1630297050" sldId="292"/>
        </pc:sldMkLst>
        <pc:spChg chg="add mod">
          <ac:chgData name="Matt Bracher-Smith" userId="d71d9ef6-677d-42a4-85b9-a56006d4d93e" providerId="ADAL" clId="{3AD0BDEA-3EB5-694A-8D85-62447A462BAD}" dt="2023-10-09T13:14:34.731" v="2013"/>
          <ac:spMkLst>
            <pc:docMk/>
            <pc:sldMk cId="1630297050" sldId="292"/>
            <ac:spMk id="3" creationId="{9289114A-2180-C120-E791-DD8576199254}"/>
          </ac:spMkLst>
        </pc:spChg>
      </pc:sldChg>
      <pc:sldChg chg="addSp delSp modSp add mod">
        <pc:chgData name="Matt Bracher-Smith" userId="d71d9ef6-677d-42a4-85b9-a56006d4d93e" providerId="ADAL" clId="{3AD0BDEA-3EB5-694A-8D85-62447A462BAD}" dt="2023-10-09T13:17:28.901" v="2037" actId="1076"/>
        <pc:sldMkLst>
          <pc:docMk/>
          <pc:sldMk cId="1798309936" sldId="293"/>
        </pc:sldMkLst>
        <pc:spChg chg="add mod">
          <ac:chgData name="Matt Bracher-Smith" userId="d71d9ef6-677d-42a4-85b9-a56006d4d93e" providerId="ADAL" clId="{3AD0BDEA-3EB5-694A-8D85-62447A462BAD}" dt="2023-10-09T13:17:28.901" v="2037" actId="1076"/>
          <ac:spMkLst>
            <pc:docMk/>
            <pc:sldMk cId="1798309936" sldId="293"/>
            <ac:spMk id="3" creationId="{5F93CADE-9B8D-7AA9-57A7-49D15FF71EDE}"/>
          </ac:spMkLst>
        </pc:spChg>
        <pc:spChg chg="del">
          <ac:chgData name="Matt Bracher-Smith" userId="d71d9ef6-677d-42a4-85b9-a56006d4d93e" providerId="ADAL" clId="{3AD0BDEA-3EB5-694A-8D85-62447A462BAD}" dt="2023-10-09T13:16:49.271" v="2025" actId="478"/>
          <ac:spMkLst>
            <pc:docMk/>
            <pc:sldMk cId="1798309936" sldId="293"/>
            <ac:spMk id="18" creationId="{427C31EF-91CD-4161-87D1-6C5EF4CE77C0}"/>
          </ac:spMkLst>
        </pc:spChg>
      </pc:sldChg>
      <pc:sldChg chg="addSp modSp add modAnim">
        <pc:chgData name="Matt Bracher-Smith" userId="d71d9ef6-677d-42a4-85b9-a56006d4d93e" providerId="ADAL" clId="{3AD0BDEA-3EB5-694A-8D85-62447A462BAD}" dt="2023-10-09T13:20:14.408" v="2126"/>
        <pc:sldMkLst>
          <pc:docMk/>
          <pc:sldMk cId="866073774" sldId="294"/>
        </pc:sldMkLst>
        <pc:spChg chg="add mod">
          <ac:chgData name="Matt Bracher-Smith" userId="d71d9ef6-677d-42a4-85b9-a56006d4d93e" providerId="ADAL" clId="{3AD0BDEA-3EB5-694A-8D85-62447A462BAD}" dt="2023-10-09T13:20:14.408" v="2126"/>
          <ac:spMkLst>
            <pc:docMk/>
            <pc:sldMk cId="866073774" sldId="294"/>
            <ac:spMk id="6" creationId="{881390DD-4481-C5D8-95CD-51E546BF6511}"/>
          </ac:spMkLst>
        </pc:spChg>
      </pc:sldChg>
      <pc:sldChg chg="addSp modSp add mod ord">
        <pc:chgData name="Matt Bracher-Smith" userId="d71d9ef6-677d-42a4-85b9-a56006d4d93e" providerId="ADAL" clId="{3AD0BDEA-3EB5-694A-8D85-62447A462BAD}" dt="2023-10-09T13:24:28.690" v="2307" actId="20577"/>
        <pc:sldMkLst>
          <pc:docMk/>
          <pc:sldMk cId="1765313949" sldId="306"/>
        </pc:sldMkLst>
        <pc:spChg chg="mod">
          <ac:chgData name="Matt Bracher-Smith" userId="d71d9ef6-677d-42a4-85b9-a56006d4d93e" providerId="ADAL" clId="{3AD0BDEA-3EB5-694A-8D85-62447A462BAD}" dt="2023-10-09T13:23:21.870" v="2241" actId="20577"/>
          <ac:spMkLst>
            <pc:docMk/>
            <pc:sldMk cId="1765313949" sldId="306"/>
            <ac:spMk id="3" creationId="{9A3DB282-7D33-2696-CD38-6DE03CAB9814}"/>
          </ac:spMkLst>
        </pc:spChg>
        <pc:spChg chg="add mod">
          <ac:chgData name="Matt Bracher-Smith" userId="d71d9ef6-677d-42a4-85b9-a56006d4d93e" providerId="ADAL" clId="{3AD0BDEA-3EB5-694A-8D85-62447A462BAD}" dt="2023-10-09T13:24:28.690" v="2307" actId="20577"/>
          <ac:spMkLst>
            <pc:docMk/>
            <pc:sldMk cId="1765313949" sldId="306"/>
            <ac:spMk id="6" creationId="{4FAC0397-7135-C60F-4B0D-6909AB1EB223}"/>
          </ac:spMkLst>
        </pc:spChg>
      </pc:sldChg>
      <pc:sldChg chg="modSp add mod">
        <pc:chgData name="Matt Bracher-Smith" userId="d71d9ef6-677d-42a4-85b9-a56006d4d93e" providerId="ADAL" clId="{3AD0BDEA-3EB5-694A-8D85-62447A462BAD}" dt="2023-10-09T13:35:10.931" v="2710" actId="404"/>
        <pc:sldMkLst>
          <pc:docMk/>
          <pc:sldMk cId="773518986" sldId="307"/>
        </pc:sldMkLst>
        <pc:spChg chg="mod">
          <ac:chgData name="Matt Bracher-Smith" userId="d71d9ef6-677d-42a4-85b9-a56006d4d93e" providerId="ADAL" clId="{3AD0BDEA-3EB5-694A-8D85-62447A462BAD}" dt="2023-10-09T13:27:10.985" v="2401" actId="20577"/>
          <ac:spMkLst>
            <pc:docMk/>
            <pc:sldMk cId="773518986" sldId="307"/>
            <ac:spMk id="2" creationId="{43DD4095-27E0-8D31-5706-B5652A1076FF}"/>
          </ac:spMkLst>
        </pc:spChg>
        <pc:spChg chg="mod">
          <ac:chgData name="Matt Bracher-Smith" userId="d71d9ef6-677d-42a4-85b9-a56006d4d93e" providerId="ADAL" clId="{3AD0BDEA-3EB5-694A-8D85-62447A462BAD}" dt="2023-10-09T13:35:10.931" v="2710" actId="404"/>
          <ac:spMkLst>
            <pc:docMk/>
            <pc:sldMk cId="773518986" sldId="307"/>
            <ac:spMk id="3" creationId="{12496FDB-3E70-4CD2-BF84-AC29C080EFFB}"/>
          </ac:spMkLst>
        </pc:spChg>
      </pc:sldChg>
      <pc:sldChg chg="modSp new mod">
        <pc:chgData name="Matt Bracher-Smith" userId="d71d9ef6-677d-42a4-85b9-a56006d4d93e" providerId="ADAL" clId="{3AD0BDEA-3EB5-694A-8D85-62447A462BAD}" dt="2023-10-09T13:31:55.607" v="2698" actId="1076"/>
        <pc:sldMkLst>
          <pc:docMk/>
          <pc:sldMk cId="3363314674" sldId="308"/>
        </pc:sldMkLst>
        <pc:spChg chg="mod">
          <ac:chgData name="Matt Bracher-Smith" userId="d71d9ef6-677d-42a4-85b9-a56006d4d93e" providerId="ADAL" clId="{3AD0BDEA-3EB5-694A-8D85-62447A462BAD}" dt="2023-10-09T13:30:09.319" v="2524" actId="20577"/>
          <ac:spMkLst>
            <pc:docMk/>
            <pc:sldMk cId="3363314674" sldId="308"/>
            <ac:spMk id="2" creationId="{E2A9E83D-DFE4-1253-81EC-5EFAC6AC7F61}"/>
          </ac:spMkLst>
        </pc:spChg>
        <pc:spChg chg="mod">
          <ac:chgData name="Matt Bracher-Smith" userId="d71d9ef6-677d-42a4-85b9-a56006d4d93e" providerId="ADAL" clId="{3AD0BDEA-3EB5-694A-8D85-62447A462BAD}" dt="2023-10-09T13:31:55.607" v="2698" actId="1076"/>
          <ac:spMkLst>
            <pc:docMk/>
            <pc:sldMk cId="3363314674" sldId="308"/>
            <ac:spMk id="3" creationId="{294ADCAA-A43E-1F50-9D6F-6129B9C9FA02}"/>
          </ac:spMkLst>
        </pc:spChg>
      </pc:sldChg>
    </pc:docChg>
  </pc:docChgLst>
  <pc:docChgLst>
    <pc:chgData name="Christopher Wills" userId="7f2bc44a-e222-435f-9c37-34cfa2308ca5" providerId="ADAL" clId="{7E646354-8E0D-4C4B-BC94-AC4818E7A2C1}"/>
    <pc:docChg chg="undo custSel addSld delSld modSld">
      <pc:chgData name="Christopher Wills" userId="7f2bc44a-e222-435f-9c37-34cfa2308ca5" providerId="ADAL" clId="{7E646354-8E0D-4C4B-BC94-AC4818E7A2C1}" dt="2021-10-11T20:57:55.895" v="2521" actId="20577"/>
      <pc:docMkLst>
        <pc:docMk/>
      </pc:docMkLst>
      <pc:sldChg chg="modSp new mod">
        <pc:chgData name="Christopher Wills" userId="7f2bc44a-e222-435f-9c37-34cfa2308ca5" providerId="ADAL" clId="{7E646354-8E0D-4C4B-BC94-AC4818E7A2C1}" dt="2021-10-10T22:19:28.478" v="13" actId="20577"/>
        <pc:sldMkLst>
          <pc:docMk/>
          <pc:sldMk cId="2643310183" sldId="258"/>
        </pc:sldMkLst>
        <pc:spChg chg="mod">
          <ac:chgData name="Christopher Wills" userId="7f2bc44a-e222-435f-9c37-34cfa2308ca5" providerId="ADAL" clId="{7E646354-8E0D-4C4B-BC94-AC4818E7A2C1}" dt="2021-10-10T22:18:57.200" v="11" actId="113"/>
          <ac:spMkLst>
            <pc:docMk/>
            <pc:sldMk cId="2643310183" sldId="258"/>
            <ac:spMk id="2" creationId="{D3286775-CE26-488D-8CAC-4E6CADCE58CD}"/>
          </ac:spMkLst>
        </pc:spChg>
        <pc:spChg chg="mod">
          <ac:chgData name="Christopher Wills" userId="7f2bc44a-e222-435f-9c37-34cfa2308ca5" providerId="ADAL" clId="{7E646354-8E0D-4C4B-BC94-AC4818E7A2C1}" dt="2021-10-10T22:19:28.478" v="13" actId="20577"/>
          <ac:spMkLst>
            <pc:docMk/>
            <pc:sldMk cId="2643310183" sldId="258"/>
            <ac:spMk id="3" creationId="{0699B1C3-C578-44F5-80F8-ED44F714CB70}"/>
          </ac:spMkLst>
        </pc:spChg>
      </pc:sldChg>
      <pc:sldChg chg="addSp delSp modSp new mod modAnim">
        <pc:chgData name="Christopher Wills" userId="7f2bc44a-e222-435f-9c37-34cfa2308ca5" providerId="ADAL" clId="{7E646354-8E0D-4C4B-BC94-AC4818E7A2C1}" dt="2021-10-10T22:36:06.094" v="135" actId="1076"/>
        <pc:sldMkLst>
          <pc:docMk/>
          <pc:sldMk cId="964417025" sldId="259"/>
        </pc:sldMkLst>
        <pc:spChg chg="del">
          <ac:chgData name="Christopher Wills" userId="7f2bc44a-e222-435f-9c37-34cfa2308ca5" providerId="ADAL" clId="{7E646354-8E0D-4C4B-BC94-AC4818E7A2C1}" dt="2021-10-10T22:19:46.110" v="15" actId="478"/>
          <ac:spMkLst>
            <pc:docMk/>
            <pc:sldMk cId="964417025" sldId="259"/>
            <ac:spMk id="2" creationId="{43D617EA-77CF-4D29-A7B9-7E52212558AF}"/>
          </ac:spMkLst>
        </pc:spChg>
        <pc:spChg chg="del">
          <ac:chgData name="Christopher Wills" userId="7f2bc44a-e222-435f-9c37-34cfa2308ca5" providerId="ADAL" clId="{7E646354-8E0D-4C4B-BC94-AC4818E7A2C1}" dt="2021-10-10T22:19:47.036" v="16" actId="478"/>
          <ac:spMkLst>
            <pc:docMk/>
            <pc:sldMk cId="964417025" sldId="259"/>
            <ac:spMk id="3" creationId="{EF84D593-6FDD-4336-A92E-79D68FFC3679}"/>
          </ac:spMkLst>
        </pc:spChg>
        <pc:spChg chg="add del mod">
          <ac:chgData name="Christopher Wills" userId="7f2bc44a-e222-435f-9c37-34cfa2308ca5" providerId="ADAL" clId="{7E646354-8E0D-4C4B-BC94-AC4818E7A2C1}" dt="2021-10-10T22:19:53.611" v="20"/>
          <ac:spMkLst>
            <pc:docMk/>
            <pc:sldMk cId="964417025" sldId="259"/>
            <ac:spMk id="4" creationId="{6E1D5272-2598-4D85-A2D9-1939F01868C8}"/>
          </ac:spMkLst>
        </pc:spChg>
        <pc:spChg chg="add del">
          <ac:chgData name="Christopher Wills" userId="7f2bc44a-e222-435f-9c37-34cfa2308ca5" providerId="ADAL" clId="{7E646354-8E0D-4C4B-BC94-AC4818E7A2C1}" dt="2021-10-10T22:19:56.025" v="22"/>
          <ac:spMkLst>
            <pc:docMk/>
            <pc:sldMk cId="964417025" sldId="259"/>
            <ac:spMk id="5" creationId="{615937F1-0312-47EF-B3C3-46C09CEE6391}"/>
          </ac:spMkLst>
        </pc:spChg>
        <pc:spChg chg="add del mod">
          <ac:chgData name="Christopher Wills" userId="7f2bc44a-e222-435f-9c37-34cfa2308ca5" providerId="ADAL" clId="{7E646354-8E0D-4C4B-BC94-AC4818E7A2C1}" dt="2021-10-10T22:20:13.965" v="27" actId="478"/>
          <ac:spMkLst>
            <pc:docMk/>
            <pc:sldMk cId="964417025" sldId="259"/>
            <ac:spMk id="6" creationId="{0B0F2F53-2550-44B7-AEF4-7908D6007E82}"/>
          </ac:spMkLst>
        </pc:spChg>
        <pc:spChg chg="add mod">
          <ac:chgData name="Christopher Wills" userId="7f2bc44a-e222-435f-9c37-34cfa2308ca5" providerId="ADAL" clId="{7E646354-8E0D-4C4B-BC94-AC4818E7A2C1}" dt="2021-10-10T22:24:17.223" v="44" actId="113"/>
          <ac:spMkLst>
            <pc:docMk/>
            <pc:sldMk cId="964417025" sldId="259"/>
            <ac:spMk id="7" creationId="{722E2210-3537-4978-8237-49B2615F8250}"/>
          </ac:spMkLst>
        </pc:spChg>
        <pc:spChg chg="add del">
          <ac:chgData name="Christopher Wills" userId="7f2bc44a-e222-435f-9c37-34cfa2308ca5" providerId="ADAL" clId="{7E646354-8E0D-4C4B-BC94-AC4818E7A2C1}" dt="2021-10-10T22:25:44.894" v="47" actId="22"/>
          <ac:spMkLst>
            <pc:docMk/>
            <pc:sldMk cId="964417025" sldId="259"/>
            <ac:spMk id="9" creationId="{C3D5AA88-2400-4D34-803B-2690AF6B7C90}"/>
          </ac:spMkLst>
        </pc:spChg>
        <pc:spChg chg="add mod">
          <ac:chgData name="Christopher Wills" userId="7f2bc44a-e222-435f-9c37-34cfa2308ca5" providerId="ADAL" clId="{7E646354-8E0D-4C4B-BC94-AC4818E7A2C1}" dt="2021-10-10T22:26:38.805" v="62" actId="1076"/>
          <ac:spMkLst>
            <pc:docMk/>
            <pc:sldMk cId="964417025" sldId="259"/>
            <ac:spMk id="11" creationId="{CACDE9F6-CE70-4E38-8FE0-55014A7E5A0E}"/>
          </ac:spMkLst>
        </pc:spChg>
        <pc:spChg chg="add mod">
          <ac:chgData name="Christopher Wills" userId="7f2bc44a-e222-435f-9c37-34cfa2308ca5" providerId="ADAL" clId="{7E646354-8E0D-4C4B-BC94-AC4818E7A2C1}" dt="2021-10-10T22:26:47.388" v="66" actId="1076"/>
          <ac:spMkLst>
            <pc:docMk/>
            <pc:sldMk cId="964417025" sldId="259"/>
            <ac:spMk id="12" creationId="{3835C2C3-E69F-4120-A224-099965234845}"/>
          </ac:spMkLst>
        </pc:spChg>
        <pc:spChg chg="add mod">
          <ac:chgData name="Christopher Wills" userId="7f2bc44a-e222-435f-9c37-34cfa2308ca5" providerId="ADAL" clId="{7E646354-8E0D-4C4B-BC94-AC4818E7A2C1}" dt="2021-10-10T22:36:00.212" v="133" actId="20577"/>
          <ac:spMkLst>
            <pc:docMk/>
            <pc:sldMk cId="964417025" sldId="259"/>
            <ac:spMk id="13" creationId="{1C50C52D-7E1B-49EA-80A2-6D4BF097D562}"/>
          </ac:spMkLst>
        </pc:spChg>
        <pc:spChg chg="add mod">
          <ac:chgData name="Christopher Wills" userId="7f2bc44a-e222-435f-9c37-34cfa2308ca5" providerId="ADAL" clId="{7E646354-8E0D-4C4B-BC94-AC4818E7A2C1}" dt="2021-10-10T22:28:06.974" v="83" actId="1076"/>
          <ac:spMkLst>
            <pc:docMk/>
            <pc:sldMk cId="964417025" sldId="259"/>
            <ac:spMk id="14" creationId="{964880F7-039D-4DB5-8D04-1D1E688ED17F}"/>
          </ac:spMkLst>
        </pc:spChg>
        <pc:spChg chg="add del">
          <ac:chgData name="Christopher Wills" userId="7f2bc44a-e222-435f-9c37-34cfa2308ca5" providerId="ADAL" clId="{7E646354-8E0D-4C4B-BC94-AC4818E7A2C1}" dt="2021-10-10T22:27:46.912" v="74"/>
          <ac:spMkLst>
            <pc:docMk/>
            <pc:sldMk cId="964417025" sldId="259"/>
            <ac:spMk id="15" creationId="{51DACB63-4E14-4EF9-9CAD-1623DACF4CBF}"/>
          </ac:spMkLst>
        </pc:spChg>
        <pc:spChg chg="add mod">
          <ac:chgData name="Christopher Wills" userId="7f2bc44a-e222-435f-9c37-34cfa2308ca5" providerId="ADAL" clId="{7E646354-8E0D-4C4B-BC94-AC4818E7A2C1}" dt="2021-10-10T22:35:57.670" v="131" actId="20577"/>
          <ac:spMkLst>
            <pc:docMk/>
            <pc:sldMk cId="964417025" sldId="259"/>
            <ac:spMk id="16" creationId="{EBDBEBA5-2B69-4788-AD56-32244DF53AED}"/>
          </ac:spMkLst>
        </pc:spChg>
        <pc:spChg chg="add mod">
          <ac:chgData name="Christopher Wills" userId="7f2bc44a-e222-435f-9c37-34cfa2308ca5" providerId="ADAL" clId="{7E646354-8E0D-4C4B-BC94-AC4818E7A2C1}" dt="2021-10-10T22:30:49.647" v="93"/>
          <ac:spMkLst>
            <pc:docMk/>
            <pc:sldMk cId="964417025" sldId="259"/>
            <ac:spMk id="17" creationId="{9F23854E-4DBE-45F3-B2CA-10E25605D1AE}"/>
          </ac:spMkLst>
        </pc:spChg>
        <pc:spChg chg="add mod">
          <ac:chgData name="Christopher Wills" userId="7f2bc44a-e222-435f-9c37-34cfa2308ca5" providerId="ADAL" clId="{7E646354-8E0D-4C4B-BC94-AC4818E7A2C1}" dt="2021-10-10T22:36:06.094" v="135" actId="1076"/>
          <ac:spMkLst>
            <pc:docMk/>
            <pc:sldMk cId="964417025" sldId="259"/>
            <ac:spMk id="18" creationId="{77A12319-CFB4-4DC0-8DBC-AAA36CC8658C}"/>
          </ac:spMkLst>
        </pc:spChg>
      </pc:sldChg>
      <pc:sldChg chg="delSp modSp add mod delAnim modAnim">
        <pc:chgData name="Christopher Wills" userId="7f2bc44a-e222-435f-9c37-34cfa2308ca5" providerId="ADAL" clId="{7E646354-8E0D-4C4B-BC94-AC4818E7A2C1}" dt="2021-10-10T22:55:09.524" v="142" actId="1076"/>
        <pc:sldMkLst>
          <pc:docMk/>
          <pc:sldMk cId="2740768557" sldId="260"/>
        </pc:sldMkLst>
        <pc:spChg chg="mod">
          <ac:chgData name="Christopher Wills" userId="7f2bc44a-e222-435f-9c37-34cfa2308ca5" providerId="ADAL" clId="{7E646354-8E0D-4C4B-BC94-AC4818E7A2C1}" dt="2021-10-10T22:53:38.442" v="137" actId="20577"/>
          <ac:spMkLst>
            <pc:docMk/>
            <pc:sldMk cId="2740768557" sldId="260"/>
            <ac:spMk id="7" creationId="{722E2210-3537-4978-8237-49B2615F8250}"/>
          </ac:spMkLst>
        </pc:spChg>
        <pc:spChg chg="mod">
          <ac:chgData name="Christopher Wills" userId="7f2bc44a-e222-435f-9c37-34cfa2308ca5" providerId="ADAL" clId="{7E646354-8E0D-4C4B-BC94-AC4818E7A2C1}" dt="2021-10-10T22:55:07.450" v="141" actId="1076"/>
          <ac:spMkLst>
            <pc:docMk/>
            <pc:sldMk cId="2740768557" sldId="260"/>
            <ac:spMk id="11" creationId="{CACDE9F6-CE70-4E38-8FE0-55014A7E5A0E}"/>
          </ac:spMkLst>
        </pc:spChg>
        <pc:spChg chg="mod">
          <ac:chgData name="Christopher Wills" userId="7f2bc44a-e222-435f-9c37-34cfa2308ca5" providerId="ADAL" clId="{7E646354-8E0D-4C4B-BC94-AC4818E7A2C1}" dt="2021-10-10T22:35:34.106" v="122" actId="20577"/>
          <ac:spMkLst>
            <pc:docMk/>
            <pc:sldMk cId="2740768557" sldId="260"/>
            <ac:spMk id="12" creationId="{3835C2C3-E69F-4120-A224-099965234845}"/>
          </ac:spMkLst>
        </pc:spChg>
        <pc:spChg chg="mod">
          <ac:chgData name="Christopher Wills" userId="7f2bc44a-e222-435f-9c37-34cfa2308ca5" providerId="ADAL" clId="{7E646354-8E0D-4C4B-BC94-AC4818E7A2C1}" dt="2021-10-10T22:35:36.337" v="124" actId="20577"/>
          <ac:spMkLst>
            <pc:docMk/>
            <pc:sldMk cId="2740768557" sldId="260"/>
            <ac:spMk id="13" creationId="{1C50C52D-7E1B-49EA-80A2-6D4BF097D562}"/>
          </ac:spMkLst>
        </pc:spChg>
        <pc:spChg chg="mod">
          <ac:chgData name="Christopher Wills" userId="7f2bc44a-e222-435f-9c37-34cfa2308ca5" providerId="ADAL" clId="{7E646354-8E0D-4C4B-BC94-AC4818E7A2C1}" dt="2021-10-10T22:55:09.524" v="142" actId="1076"/>
          <ac:spMkLst>
            <pc:docMk/>
            <pc:sldMk cId="2740768557" sldId="260"/>
            <ac:spMk id="14" creationId="{964880F7-039D-4DB5-8D04-1D1E688ED17F}"/>
          </ac:spMkLst>
        </pc:spChg>
        <pc:spChg chg="del">
          <ac:chgData name="Christopher Wills" userId="7f2bc44a-e222-435f-9c37-34cfa2308ca5" providerId="ADAL" clId="{7E646354-8E0D-4C4B-BC94-AC4818E7A2C1}" dt="2021-10-10T22:31:25.485" v="99" actId="478"/>
          <ac:spMkLst>
            <pc:docMk/>
            <pc:sldMk cId="2740768557" sldId="260"/>
            <ac:spMk id="16" creationId="{EBDBEBA5-2B69-4788-AD56-32244DF53AED}"/>
          </ac:spMkLst>
        </pc:spChg>
        <pc:spChg chg="del">
          <ac:chgData name="Christopher Wills" userId="7f2bc44a-e222-435f-9c37-34cfa2308ca5" providerId="ADAL" clId="{7E646354-8E0D-4C4B-BC94-AC4818E7A2C1}" dt="2021-10-10T22:31:25.485" v="99" actId="478"/>
          <ac:spMkLst>
            <pc:docMk/>
            <pc:sldMk cId="2740768557" sldId="260"/>
            <ac:spMk id="17" creationId="{9F23854E-4DBE-45F3-B2CA-10E25605D1AE}"/>
          </ac:spMkLst>
        </pc:spChg>
      </pc:sldChg>
      <pc:sldChg chg="addSp modSp add mod modAnim">
        <pc:chgData name="Christopher Wills" userId="7f2bc44a-e222-435f-9c37-34cfa2308ca5" providerId="ADAL" clId="{7E646354-8E0D-4C4B-BC94-AC4818E7A2C1}" dt="2021-10-10T23:05:08.737" v="220" actId="1076"/>
        <pc:sldMkLst>
          <pc:docMk/>
          <pc:sldMk cId="3182128755" sldId="261"/>
        </pc:sldMkLst>
        <pc:spChg chg="mod">
          <ac:chgData name="Christopher Wills" userId="7f2bc44a-e222-435f-9c37-34cfa2308ca5" providerId="ADAL" clId="{7E646354-8E0D-4C4B-BC94-AC4818E7A2C1}" dt="2021-10-10T22:57:12.171" v="145" actId="20577"/>
          <ac:spMkLst>
            <pc:docMk/>
            <pc:sldMk cId="3182128755" sldId="261"/>
            <ac:spMk id="7" creationId="{722E2210-3537-4978-8237-49B2615F8250}"/>
          </ac:spMkLst>
        </pc:spChg>
        <pc:spChg chg="add mod">
          <ac:chgData name="Christopher Wills" userId="7f2bc44a-e222-435f-9c37-34cfa2308ca5" providerId="ADAL" clId="{7E646354-8E0D-4C4B-BC94-AC4818E7A2C1}" dt="2021-10-10T23:03:13.284" v="206" actId="1076"/>
          <ac:spMkLst>
            <pc:docMk/>
            <pc:sldMk cId="3182128755" sldId="261"/>
            <ac:spMk id="8" creationId="{4E915BCD-2968-4E1A-B449-C4484EF60085}"/>
          </ac:spMkLst>
        </pc:spChg>
        <pc:spChg chg="add mod">
          <ac:chgData name="Christopher Wills" userId="7f2bc44a-e222-435f-9c37-34cfa2308ca5" providerId="ADAL" clId="{7E646354-8E0D-4C4B-BC94-AC4818E7A2C1}" dt="2021-10-10T23:05:04.141" v="219" actId="1076"/>
          <ac:spMkLst>
            <pc:docMk/>
            <pc:sldMk cId="3182128755" sldId="261"/>
            <ac:spMk id="9" creationId="{745EBB08-6641-48E3-B58B-5DD3CDA3D75F}"/>
          </ac:spMkLst>
        </pc:spChg>
        <pc:spChg chg="add mod">
          <ac:chgData name="Christopher Wills" userId="7f2bc44a-e222-435f-9c37-34cfa2308ca5" providerId="ADAL" clId="{7E646354-8E0D-4C4B-BC94-AC4818E7A2C1}" dt="2021-10-10T23:05:04.141" v="219" actId="1076"/>
          <ac:spMkLst>
            <pc:docMk/>
            <pc:sldMk cId="3182128755" sldId="261"/>
            <ac:spMk id="10" creationId="{AC8B4702-0136-4998-8220-63BAD20027E5}"/>
          </ac:spMkLst>
        </pc:spChg>
        <pc:spChg chg="mod">
          <ac:chgData name="Christopher Wills" userId="7f2bc44a-e222-435f-9c37-34cfa2308ca5" providerId="ADAL" clId="{7E646354-8E0D-4C4B-BC94-AC4818E7A2C1}" dt="2021-10-10T22:57:24.075" v="151" actId="1076"/>
          <ac:spMkLst>
            <pc:docMk/>
            <pc:sldMk cId="3182128755" sldId="261"/>
            <ac:spMk id="11" creationId="{CACDE9F6-CE70-4E38-8FE0-55014A7E5A0E}"/>
          </ac:spMkLst>
        </pc:spChg>
        <pc:spChg chg="mod">
          <ac:chgData name="Christopher Wills" userId="7f2bc44a-e222-435f-9c37-34cfa2308ca5" providerId="ADAL" clId="{7E646354-8E0D-4C4B-BC94-AC4818E7A2C1}" dt="2021-10-10T22:57:14.119" v="147" actId="20577"/>
          <ac:spMkLst>
            <pc:docMk/>
            <pc:sldMk cId="3182128755" sldId="261"/>
            <ac:spMk id="12" creationId="{3835C2C3-E69F-4120-A224-099965234845}"/>
          </ac:spMkLst>
        </pc:spChg>
        <pc:spChg chg="mod">
          <ac:chgData name="Christopher Wills" userId="7f2bc44a-e222-435f-9c37-34cfa2308ca5" providerId="ADAL" clId="{7E646354-8E0D-4C4B-BC94-AC4818E7A2C1}" dt="2021-10-10T23:03:13.284" v="206" actId="1076"/>
          <ac:spMkLst>
            <pc:docMk/>
            <pc:sldMk cId="3182128755" sldId="261"/>
            <ac:spMk id="13" creationId="{1C50C52D-7E1B-49EA-80A2-6D4BF097D562}"/>
          </ac:spMkLst>
        </pc:spChg>
        <pc:spChg chg="mod">
          <ac:chgData name="Christopher Wills" userId="7f2bc44a-e222-435f-9c37-34cfa2308ca5" providerId="ADAL" clId="{7E646354-8E0D-4C4B-BC94-AC4818E7A2C1}" dt="2021-10-10T23:03:13.284" v="206" actId="1076"/>
          <ac:spMkLst>
            <pc:docMk/>
            <pc:sldMk cId="3182128755" sldId="261"/>
            <ac:spMk id="14" creationId="{964880F7-039D-4DB5-8D04-1D1E688ED17F}"/>
          </ac:spMkLst>
        </pc:spChg>
        <pc:spChg chg="add mod">
          <ac:chgData name="Christopher Wills" userId="7f2bc44a-e222-435f-9c37-34cfa2308ca5" providerId="ADAL" clId="{7E646354-8E0D-4C4B-BC94-AC4818E7A2C1}" dt="2021-10-10T23:03:20.561" v="208" actId="1076"/>
          <ac:spMkLst>
            <pc:docMk/>
            <pc:sldMk cId="3182128755" sldId="261"/>
            <ac:spMk id="15" creationId="{810009D3-4B90-44EB-9C81-179850628BC6}"/>
          </ac:spMkLst>
        </pc:spChg>
        <pc:spChg chg="add mod">
          <ac:chgData name="Christopher Wills" userId="7f2bc44a-e222-435f-9c37-34cfa2308ca5" providerId="ADAL" clId="{7E646354-8E0D-4C4B-BC94-AC4818E7A2C1}" dt="2021-10-10T23:05:08.737" v="220" actId="1076"/>
          <ac:spMkLst>
            <pc:docMk/>
            <pc:sldMk cId="3182128755" sldId="261"/>
            <ac:spMk id="16" creationId="{D576909C-D499-458F-99FE-0F444DFDC73C}"/>
          </ac:spMkLst>
        </pc:spChg>
      </pc:sldChg>
      <pc:sldChg chg="addSp delSp modSp new mod modAnim">
        <pc:chgData name="Christopher Wills" userId="7f2bc44a-e222-435f-9c37-34cfa2308ca5" providerId="ADAL" clId="{7E646354-8E0D-4C4B-BC94-AC4818E7A2C1}" dt="2021-10-10T23:11:58.151" v="280" actId="20577"/>
        <pc:sldMkLst>
          <pc:docMk/>
          <pc:sldMk cId="977940136" sldId="262"/>
        </pc:sldMkLst>
        <pc:spChg chg="del">
          <ac:chgData name="Christopher Wills" userId="7f2bc44a-e222-435f-9c37-34cfa2308ca5" providerId="ADAL" clId="{7E646354-8E0D-4C4B-BC94-AC4818E7A2C1}" dt="2021-10-10T23:07:03.039" v="222" actId="478"/>
          <ac:spMkLst>
            <pc:docMk/>
            <pc:sldMk cId="977940136" sldId="262"/>
            <ac:spMk id="2" creationId="{48EBC23B-7645-4DBD-8664-1C30B15467D8}"/>
          </ac:spMkLst>
        </pc:spChg>
        <pc:spChg chg="del">
          <ac:chgData name="Christopher Wills" userId="7f2bc44a-e222-435f-9c37-34cfa2308ca5" providerId="ADAL" clId="{7E646354-8E0D-4C4B-BC94-AC4818E7A2C1}" dt="2021-10-10T23:07:03.658" v="223" actId="478"/>
          <ac:spMkLst>
            <pc:docMk/>
            <pc:sldMk cId="977940136" sldId="262"/>
            <ac:spMk id="3" creationId="{8A835873-D4B6-492F-A16B-4623E86961A9}"/>
          </ac:spMkLst>
        </pc:spChg>
        <pc:spChg chg="add del">
          <ac:chgData name="Christopher Wills" userId="7f2bc44a-e222-435f-9c37-34cfa2308ca5" providerId="ADAL" clId="{7E646354-8E0D-4C4B-BC94-AC4818E7A2C1}" dt="2021-10-10T23:07:37.962" v="225" actId="22"/>
          <ac:spMkLst>
            <pc:docMk/>
            <pc:sldMk cId="977940136" sldId="262"/>
            <ac:spMk id="5" creationId="{2F839D47-A5D9-4410-91A5-393546F3DDAD}"/>
          </ac:spMkLst>
        </pc:spChg>
        <pc:spChg chg="add mod">
          <ac:chgData name="Christopher Wills" userId="7f2bc44a-e222-435f-9c37-34cfa2308ca5" providerId="ADAL" clId="{7E646354-8E0D-4C4B-BC94-AC4818E7A2C1}" dt="2021-10-10T23:07:46.796" v="227" actId="1076"/>
          <ac:spMkLst>
            <pc:docMk/>
            <pc:sldMk cId="977940136" sldId="262"/>
            <ac:spMk id="6" creationId="{79CF453B-110A-42D5-9A1F-FCBEFDF1ECF7}"/>
          </ac:spMkLst>
        </pc:spChg>
        <pc:spChg chg="add mod">
          <ac:chgData name="Christopher Wills" userId="7f2bc44a-e222-435f-9c37-34cfa2308ca5" providerId="ADAL" clId="{7E646354-8E0D-4C4B-BC94-AC4818E7A2C1}" dt="2021-10-10T23:07:48.441" v="229" actId="20577"/>
          <ac:spMkLst>
            <pc:docMk/>
            <pc:sldMk cId="977940136" sldId="262"/>
            <ac:spMk id="7" creationId="{88980BF7-1453-439A-B599-261B63EE94E6}"/>
          </ac:spMkLst>
        </pc:spChg>
        <pc:spChg chg="add mod">
          <ac:chgData name="Christopher Wills" userId="7f2bc44a-e222-435f-9c37-34cfa2308ca5" providerId="ADAL" clId="{7E646354-8E0D-4C4B-BC94-AC4818E7A2C1}" dt="2021-10-10T23:10:58.923" v="256" actId="404"/>
          <ac:spMkLst>
            <pc:docMk/>
            <pc:sldMk cId="977940136" sldId="262"/>
            <ac:spMk id="8" creationId="{65E6DAF9-5638-40DF-905B-A96CDA19E70C}"/>
          </ac:spMkLst>
        </pc:spChg>
        <pc:spChg chg="add del mod">
          <ac:chgData name="Christopher Wills" userId="7f2bc44a-e222-435f-9c37-34cfa2308ca5" providerId="ADAL" clId="{7E646354-8E0D-4C4B-BC94-AC4818E7A2C1}" dt="2021-10-10T23:08:02.547" v="237"/>
          <ac:spMkLst>
            <pc:docMk/>
            <pc:sldMk cId="977940136" sldId="262"/>
            <ac:spMk id="9" creationId="{00F181D4-03DB-4C14-A825-C17EFFC502F3}"/>
          </ac:spMkLst>
        </pc:spChg>
        <pc:spChg chg="add mod">
          <ac:chgData name="Christopher Wills" userId="7f2bc44a-e222-435f-9c37-34cfa2308ca5" providerId="ADAL" clId="{7E646354-8E0D-4C4B-BC94-AC4818E7A2C1}" dt="2021-10-10T23:08:29.227" v="244" actId="20577"/>
          <ac:spMkLst>
            <pc:docMk/>
            <pc:sldMk cId="977940136" sldId="262"/>
            <ac:spMk id="10" creationId="{A0690B17-4927-49EA-8084-F66DB49F6EBA}"/>
          </ac:spMkLst>
        </pc:spChg>
        <pc:spChg chg="add mod">
          <ac:chgData name="Christopher Wills" userId="7f2bc44a-e222-435f-9c37-34cfa2308ca5" providerId="ADAL" clId="{7E646354-8E0D-4C4B-BC94-AC4818E7A2C1}" dt="2021-10-10T23:11:58.151" v="280" actId="20577"/>
          <ac:spMkLst>
            <pc:docMk/>
            <pc:sldMk cId="977940136" sldId="262"/>
            <ac:spMk id="11" creationId="{FEDAE0C7-232A-4D07-8E08-E509A4E39FB4}"/>
          </ac:spMkLst>
        </pc:spChg>
        <pc:spChg chg="add mod">
          <ac:chgData name="Christopher Wills" userId="7f2bc44a-e222-435f-9c37-34cfa2308ca5" providerId="ADAL" clId="{7E646354-8E0D-4C4B-BC94-AC4818E7A2C1}" dt="2021-10-10T23:11:28.838" v="267" actId="20577"/>
          <ac:spMkLst>
            <pc:docMk/>
            <pc:sldMk cId="977940136" sldId="262"/>
            <ac:spMk id="12" creationId="{C03A93DA-0304-4558-B0FD-AD2FD4D75285}"/>
          </ac:spMkLst>
        </pc:spChg>
      </pc:sldChg>
      <pc:sldChg chg="addSp delSp modSp new mod">
        <pc:chgData name="Christopher Wills" userId="7f2bc44a-e222-435f-9c37-34cfa2308ca5" providerId="ADAL" clId="{7E646354-8E0D-4C4B-BC94-AC4818E7A2C1}" dt="2021-10-11T17:45:22.223" v="563" actId="20577"/>
        <pc:sldMkLst>
          <pc:docMk/>
          <pc:sldMk cId="2610671046" sldId="263"/>
        </pc:sldMkLst>
        <pc:spChg chg="del">
          <ac:chgData name="Christopher Wills" userId="7f2bc44a-e222-435f-9c37-34cfa2308ca5" providerId="ADAL" clId="{7E646354-8E0D-4C4B-BC94-AC4818E7A2C1}" dt="2021-10-11T16:00:48.056" v="282" actId="478"/>
          <ac:spMkLst>
            <pc:docMk/>
            <pc:sldMk cId="2610671046" sldId="263"/>
            <ac:spMk id="2" creationId="{D8831480-D102-4F73-B9EA-B20317F327D9}"/>
          </ac:spMkLst>
        </pc:spChg>
        <pc:spChg chg="del">
          <ac:chgData name="Christopher Wills" userId="7f2bc44a-e222-435f-9c37-34cfa2308ca5" providerId="ADAL" clId="{7E646354-8E0D-4C4B-BC94-AC4818E7A2C1}" dt="2021-10-11T16:00:49.938" v="283" actId="478"/>
          <ac:spMkLst>
            <pc:docMk/>
            <pc:sldMk cId="2610671046" sldId="263"/>
            <ac:spMk id="3" creationId="{82466AA9-2930-44BA-A409-5ED767E07FD4}"/>
          </ac:spMkLst>
        </pc:spChg>
        <pc:spChg chg="add del mod">
          <ac:chgData name="Christopher Wills" userId="7f2bc44a-e222-435f-9c37-34cfa2308ca5" providerId="ADAL" clId="{7E646354-8E0D-4C4B-BC94-AC4818E7A2C1}" dt="2021-10-11T16:01:10.607" v="291"/>
          <ac:spMkLst>
            <pc:docMk/>
            <pc:sldMk cId="2610671046" sldId="263"/>
            <ac:spMk id="4" creationId="{DE210C4B-2A17-4F74-84A2-8F70FB263ECA}"/>
          </ac:spMkLst>
        </pc:spChg>
        <pc:spChg chg="add mod">
          <ac:chgData name="Christopher Wills" userId="7f2bc44a-e222-435f-9c37-34cfa2308ca5" providerId="ADAL" clId="{7E646354-8E0D-4C4B-BC94-AC4818E7A2C1}" dt="2021-10-11T17:45:22.223" v="563" actId="20577"/>
          <ac:spMkLst>
            <pc:docMk/>
            <pc:sldMk cId="2610671046" sldId="263"/>
            <ac:spMk id="7" creationId="{A2463A19-CC6B-432B-9747-688CE151E3E7}"/>
          </ac:spMkLst>
        </pc:spChg>
        <pc:picChg chg="add mod">
          <ac:chgData name="Christopher Wills" userId="7f2bc44a-e222-435f-9c37-34cfa2308ca5" providerId="ADAL" clId="{7E646354-8E0D-4C4B-BC94-AC4818E7A2C1}" dt="2021-10-11T16:02:01.242" v="315" actId="1076"/>
          <ac:picMkLst>
            <pc:docMk/>
            <pc:sldMk cId="2610671046" sldId="263"/>
            <ac:picMk id="6" creationId="{6FC62876-E29A-43BC-98EB-AF1552FD7B52}"/>
          </ac:picMkLst>
        </pc:picChg>
        <pc:picChg chg="add del mod">
          <ac:chgData name="Christopher Wills" userId="7f2bc44a-e222-435f-9c37-34cfa2308ca5" providerId="ADAL" clId="{7E646354-8E0D-4C4B-BC94-AC4818E7A2C1}" dt="2021-10-11T16:01:10.607" v="291"/>
          <ac:picMkLst>
            <pc:docMk/>
            <pc:sldMk cId="2610671046" sldId="263"/>
            <ac:picMk id="1026" creationId="{7E663E54-5544-48DE-B64F-9D389A70B9A6}"/>
          </ac:picMkLst>
        </pc:picChg>
      </pc:sldChg>
      <pc:sldChg chg="addSp delSp modSp new mod modAnim">
        <pc:chgData name="Christopher Wills" userId="7f2bc44a-e222-435f-9c37-34cfa2308ca5" providerId="ADAL" clId="{7E646354-8E0D-4C4B-BC94-AC4818E7A2C1}" dt="2021-10-11T16:02:51.836" v="323" actId="1076"/>
        <pc:sldMkLst>
          <pc:docMk/>
          <pc:sldMk cId="4078064899" sldId="264"/>
        </pc:sldMkLst>
        <pc:spChg chg="del">
          <ac:chgData name="Christopher Wills" userId="7f2bc44a-e222-435f-9c37-34cfa2308ca5" providerId="ADAL" clId="{7E646354-8E0D-4C4B-BC94-AC4818E7A2C1}" dt="2021-10-11T16:02:19.137" v="317" actId="478"/>
          <ac:spMkLst>
            <pc:docMk/>
            <pc:sldMk cId="4078064899" sldId="264"/>
            <ac:spMk id="2" creationId="{DFC623F0-B56E-4676-AD2E-D2CDF4B620BB}"/>
          </ac:spMkLst>
        </pc:spChg>
        <pc:spChg chg="del">
          <ac:chgData name="Christopher Wills" userId="7f2bc44a-e222-435f-9c37-34cfa2308ca5" providerId="ADAL" clId="{7E646354-8E0D-4C4B-BC94-AC4818E7A2C1}" dt="2021-10-11T16:02:19.778" v="318" actId="478"/>
          <ac:spMkLst>
            <pc:docMk/>
            <pc:sldMk cId="4078064899" sldId="264"/>
            <ac:spMk id="3" creationId="{FA2BA142-51E0-4F0D-82D3-B3764C2855BC}"/>
          </ac:spMkLst>
        </pc:spChg>
        <pc:spChg chg="add mod">
          <ac:chgData name="Christopher Wills" userId="7f2bc44a-e222-435f-9c37-34cfa2308ca5" providerId="ADAL" clId="{7E646354-8E0D-4C4B-BC94-AC4818E7A2C1}" dt="2021-10-11T16:02:51.836" v="323" actId="1076"/>
          <ac:spMkLst>
            <pc:docMk/>
            <pc:sldMk cId="4078064899" sldId="264"/>
            <ac:spMk id="6" creationId="{E87FB799-81C0-47B5-8253-072B181518AC}"/>
          </ac:spMkLst>
        </pc:spChg>
        <pc:picChg chg="add mod">
          <ac:chgData name="Christopher Wills" userId="7f2bc44a-e222-435f-9c37-34cfa2308ca5" providerId="ADAL" clId="{7E646354-8E0D-4C4B-BC94-AC4818E7A2C1}" dt="2021-10-11T16:02:37.619" v="319"/>
          <ac:picMkLst>
            <pc:docMk/>
            <pc:sldMk cId="4078064899" sldId="264"/>
            <ac:picMk id="4" creationId="{57B68C22-1872-4D3D-ABDA-CECC5240C635}"/>
          </ac:picMkLst>
        </pc:picChg>
      </pc:sldChg>
      <pc:sldChg chg="addSp delSp new mod">
        <pc:chgData name="Christopher Wills" userId="7f2bc44a-e222-435f-9c37-34cfa2308ca5" providerId="ADAL" clId="{7E646354-8E0D-4C4B-BC94-AC4818E7A2C1}" dt="2021-10-11T16:03:32.097" v="327"/>
        <pc:sldMkLst>
          <pc:docMk/>
          <pc:sldMk cId="2786030107" sldId="265"/>
        </pc:sldMkLst>
        <pc:spChg chg="del">
          <ac:chgData name="Christopher Wills" userId="7f2bc44a-e222-435f-9c37-34cfa2308ca5" providerId="ADAL" clId="{7E646354-8E0D-4C4B-BC94-AC4818E7A2C1}" dt="2021-10-11T16:03:30.108" v="325" actId="478"/>
          <ac:spMkLst>
            <pc:docMk/>
            <pc:sldMk cId="2786030107" sldId="265"/>
            <ac:spMk id="2" creationId="{18101DC8-3FC9-44A7-9810-3DD8FC0D61DF}"/>
          </ac:spMkLst>
        </pc:spChg>
        <pc:spChg chg="del">
          <ac:chgData name="Christopher Wills" userId="7f2bc44a-e222-435f-9c37-34cfa2308ca5" providerId="ADAL" clId="{7E646354-8E0D-4C4B-BC94-AC4818E7A2C1}" dt="2021-10-11T16:03:30.989" v="326" actId="478"/>
          <ac:spMkLst>
            <pc:docMk/>
            <pc:sldMk cId="2786030107" sldId="265"/>
            <ac:spMk id="3" creationId="{73F9478C-2FF6-4119-9448-5BDF1E3E58D8}"/>
          </ac:spMkLst>
        </pc:spChg>
        <pc:picChg chg="add">
          <ac:chgData name="Christopher Wills" userId="7f2bc44a-e222-435f-9c37-34cfa2308ca5" providerId="ADAL" clId="{7E646354-8E0D-4C4B-BC94-AC4818E7A2C1}" dt="2021-10-11T16:03:32.097" v="327"/>
          <ac:picMkLst>
            <pc:docMk/>
            <pc:sldMk cId="2786030107" sldId="265"/>
            <ac:picMk id="2050" creationId="{58DF83A1-8033-451C-A206-4DBC62A66881}"/>
          </ac:picMkLst>
        </pc:picChg>
      </pc:sldChg>
      <pc:sldChg chg="delSp modSp new mod">
        <pc:chgData name="Christopher Wills" userId="7f2bc44a-e222-435f-9c37-34cfa2308ca5" providerId="ADAL" clId="{7E646354-8E0D-4C4B-BC94-AC4818E7A2C1}" dt="2021-10-11T17:31:23.961" v="347" actId="20577"/>
        <pc:sldMkLst>
          <pc:docMk/>
          <pc:sldMk cId="2322091423" sldId="266"/>
        </pc:sldMkLst>
        <pc:spChg chg="del">
          <ac:chgData name="Christopher Wills" userId="7f2bc44a-e222-435f-9c37-34cfa2308ca5" providerId="ADAL" clId="{7E646354-8E0D-4C4B-BC94-AC4818E7A2C1}" dt="2021-10-11T16:03:47.291" v="329" actId="478"/>
          <ac:spMkLst>
            <pc:docMk/>
            <pc:sldMk cId="2322091423" sldId="266"/>
            <ac:spMk id="2" creationId="{65130C6F-9C00-4901-98C5-9EC27652B5F8}"/>
          </ac:spMkLst>
        </pc:spChg>
        <pc:spChg chg="mod">
          <ac:chgData name="Christopher Wills" userId="7f2bc44a-e222-435f-9c37-34cfa2308ca5" providerId="ADAL" clId="{7E646354-8E0D-4C4B-BC94-AC4818E7A2C1}" dt="2021-10-11T17:31:23.961" v="347" actId="20577"/>
          <ac:spMkLst>
            <pc:docMk/>
            <pc:sldMk cId="2322091423" sldId="266"/>
            <ac:spMk id="3" creationId="{35D1C090-A32A-4E0D-86F0-AAA2D57B0307}"/>
          </ac:spMkLst>
        </pc:spChg>
      </pc:sldChg>
      <pc:sldChg chg="addSp delSp modSp new mod">
        <pc:chgData name="Christopher Wills" userId="7f2bc44a-e222-435f-9c37-34cfa2308ca5" providerId="ADAL" clId="{7E646354-8E0D-4C4B-BC94-AC4818E7A2C1}" dt="2021-10-11T17:38:17.188" v="424" actId="27636"/>
        <pc:sldMkLst>
          <pc:docMk/>
          <pc:sldMk cId="609385964" sldId="267"/>
        </pc:sldMkLst>
        <pc:spChg chg="del">
          <ac:chgData name="Christopher Wills" userId="7f2bc44a-e222-435f-9c37-34cfa2308ca5" providerId="ADAL" clId="{7E646354-8E0D-4C4B-BC94-AC4818E7A2C1}" dt="2021-10-11T17:35:49.312" v="349" actId="478"/>
          <ac:spMkLst>
            <pc:docMk/>
            <pc:sldMk cId="609385964" sldId="267"/>
            <ac:spMk id="2" creationId="{3D9B8BDC-5C91-4968-A268-36274C26660E}"/>
          </ac:spMkLst>
        </pc:spChg>
        <pc:spChg chg="add del mod">
          <ac:chgData name="Christopher Wills" userId="7f2bc44a-e222-435f-9c37-34cfa2308ca5" providerId="ADAL" clId="{7E646354-8E0D-4C4B-BC94-AC4818E7A2C1}" dt="2021-10-11T17:38:17.188" v="424" actId="27636"/>
          <ac:spMkLst>
            <pc:docMk/>
            <pc:sldMk cId="609385964" sldId="267"/>
            <ac:spMk id="3" creationId="{872CE76F-D2F7-449B-A7A8-43BCBC184E1A}"/>
          </ac:spMkLst>
        </pc:spChg>
        <pc:spChg chg="add del mod">
          <ac:chgData name="Christopher Wills" userId="7f2bc44a-e222-435f-9c37-34cfa2308ca5" providerId="ADAL" clId="{7E646354-8E0D-4C4B-BC94-AC4818E7A2C1}" dt="2021-10-11T17:35:55.162" v="352"/>
          <ac:spMkLst>
            <pc:docMk/>
            <pc:sldMk cId="609385964" sldId="267"/>
            <ac:spMk id="4" creationId="{7FA5F363-1167-46EA-A485-4B0F69009649}"/>
          </ac:spMkLst>
        </pc:spChg>
        <pc:spChg chg="add del mod">
          <ac:chgData name="Christopher Wills" userId="7f2bc44a-e222-435f-9c37-34cfa2308ca5" providerId="ADAL" clId="{7E646354-8E0D-4C4B-BC94-AC4818E7A2C1}" dt="2021-10-11T17:36:29.705" v="375"/>
          <ac:spMkLst>
            <pc:docMk/>
            <pc:sldMk cId="609385964" sldId="267"/>
            <ac:spMk id="5" creationId="{9F105414-7468-4771-A5C7-3AE6814A5230}"/>
          </ac:spMkLst>
        </pc:spChg>
        <pc:spChg chg="add del mod">
          <ac:chgData name="Christopher Wills" userId="7f2bc44a-e222-435f-9c37-34cfa2308ca5" providerId="ADAL" clId="{7E646354-8E0D-4C4B-BC94-AC4818E7A2C1}" dt="2021-10-11T17:36:35.799" v="383"/>
          <ac:spMkLst>
            <pc:docMk/>
            <pc:sldMk cId="609385964" sldId="267"/>
            <ac:spMk id="6" creationId="{FD16BE84-F576-464D-AF62-FAF50985569A}"/>
          </ac:spMkLst>
        </pc:spChg>
      </pc:sldChg>
      <pc:sldChg chg="addSp delSp modSp new mod">
        <pc:chgData name="Christopher Wills" userId="7f2bc44a-e222-435f-9c37-34cfa2308ca5" providerId="ADAL" clId="{7E646354-8E0D-4C4B-BC94-AC4818E7A2C1}" dt="2021-10-11T17:38:43.357" v="439" actId="404"/>
        <pc:sldMkLst>
          <pc:docMk/>
          <pc:sldMk cId="1611297341" sldId="268"/>
        </pc:sldMkLst>
        <pc:spChg chg="del">
          <ac:chgData name="Christopher Wills" userId="7f2bc44a-e222-435f-9c37-34cfa2308ca5" providerId="ADAL" clId="{7E646354-8E0D-4C4B-BC94-AC4818E7A2C1}" dt="2021-10-11T17:38:22.449" v="426" actId="478"/>
          <ac:spMkLst>
            <pc:docMk/>
            <pc:sldMk cId="1611297341" sldId="268"/>
            <ac:spMk id="2" creationId="{F3C1C949-84D0-45FB-A562-49E5E7506223}"/>
          </ac:spMkLst>
        </pc:spChg>
        <pc:spChg chg="del">
          <ac:chgData name="Christopher Wills" userId="7f2bc44a-e222-435f-9c37-34cfa2308ca5" providerId="ADAL" clId="{7E646354-8E0D-4C4B-BC94-AC4818E7A2C1}" dt="2021-10-11T17:38:25.489" v="428" actId="478"/>
          <ac:spMkLst>
            <pc:docMk/>
            <pc:sldMk cId="1611297341" sldId="268"/>
            <ac:spMk id="3" creationId="{562442ED-536E-406C-8350-68958543D1CE}"/>
          </ac:spMkLst>
        </pc:spChg>
        <pc:spChg chg="add mod">
          <ac:chgData name="Christopher Wills" userId="7f2bc44a-e222-435f-9c37-34cfa2308ca5" providerId="ADAL" clId="{7E646354-8E0D-4C4B-BC94-AC4818E7A2C1}" dt="2021-10-11T17:38:43.357" v="439" actId="404"/>
          <ac:spMkLst>
            <pc:docMk/>
            <pc:sldMk cId="1611297341" sldId="268"/>
            <ac:spMk id="5" creationId="{B43A8F22-F856-4936-A6FA-A72678CE3AB6}"/>
          </ac:spMkLst>
        </pc:spChg>
      </pc:sldChg>
      <pc:sldChg chg="addSp delSp modSp new mod modAnim">
        <pc:chgData name="Christopher Wills" userId="7f2bc44a-e222-435f-9c37-34cfa2308ca5" providerId="ADAL" clId="{7E646354-8E0D-4C4B-BC94-AC4818E7A2C1}" dt="2021-10-11T17:46:39.617" v="666"/>
        <pc:sldMkLst>
          <pc:docMk/>
          <pc:sldMk cId="545129076" sldId="269"/>
        </pc:sldMkLst>
        <pc:spChg chg="del">
          <ac:chgData name="Christopher Wills" userId="7f2bc44a-e222-435f-9c37-34cfa2308ca5" providerId="ADAL" clId="{7E646354-8E0D-4C4B-BC94-AC4818E7A2C1}" dt="2021-10-11T17:39:24.198" v="441" actId="478"/>
          <ac:spMkLst>
            <pc:docMk/>
            <pc:sldMk cId="545129076" sldId="269"/>
            <ac:spMk id="2" creationId="{088A6E9D-00FC-40A3-BC27-49CF4C37F83D}"/>
          </ac:spMkLst>
        </pc:spChg>
        <pc:spChg chg="del">
          <ac:chgData name="Christopher Wills" userId="7f2bc44a-e222-435f-9c37-34cfa2308ca5" providerId="ADAL" clId="{7E646354-8E0D-4C4B-BC94-AC4818E7A2C1}" dt="2021-10-11T17:39:26.260" v="442" actId="478"/>
          <ac:spMkLst>
            <pc:docMk/>
            <pc:sldMk cId="545129076" sldId="269"/>
            <ac:spMk id="3" creationId="{DD4E30C7-F102-4BE7-8E49-E42131446D9C}"/>
          </ac:spMkLst>
        </pc:spChg>
        <pc:spChg chg="add del">
          <ac:chgData name="Christopher Wills" userId="7f2bc44a-e222-435f-9c37-34cfa2308ca5" providerId="ADAL" clId="{7E646354-8E0D-4C4B-BC94-AC4818E7A2C1}" dt="2021-10-11T17:39:30.141" v="444"/>
          <ac:spMkLst>
            <pc:docMk/>
            <pc:sldMk cId="545129076" sldId="269"/>
            <ac:spMk id="4" creationId="{5D082CAF-9BB2-49A9-A935-9A708FA7F376}"/>
          </ac:spMkLst>
        </pc:spChg>
        <pc:spChg chg="add del">
          <ac:chgData name="Christopher Wills" userId="7f2bc44a-e222-435f-9c37-34cfa2308ca5" providerId="ADAL" clId="{7E646354-8E0D-4C4B-BC94-AC4818E7A2C1}" dt="2021-10-11T17:39:55.088" v="446" actId="22"/>
          <ac:spMkLst>
            <pc:docMk/>
            <pc:sldMk cId="545129076" sldId="269"/>
            <ac:spMk id="6" creationId="{69CD23B1-AF6A-4762-A826-B7F08BCB34AE}"/>
          </ac:spMkLst>
        </pc:spChg>
        <pc:spChg chg="add mod">
          <ac:chgData name="Christopher Wills" userId="7f2bc44a-e222-435f-9c37-34cfa2308ca5" providerId="ADAL" clId="{7E646354-8E0D-4C4B-BC94-AC4818E7A2C1}" dt="2021-10-11T17:42:16.668" v="476" actId="1076"/>
          <ac:spMkLst>
            <pc:docMk/>
            <pc:sldMk cId="545129076" sldId="269"/>
            <ac:spMk id="8" creationId="{129BC400-6EC8-4812-8A28-64A7D44BF076}"/>
          </ac:spMkLst>
        </pc:spChg>
        <pc:spChg chg="add mod ord">
          <ac:chgData name="Christopher Wills" userId="7f2bc44a-e222-435f-9c37-34cfa2308ca5" providerId="ADAL" clId="{7E646354-8E0D-4C4B-BC94-AC4818E7A2C1}" dt="2021-10-11T17:42:30.661" v="490" actId="167"/>
          <ac:spMkLst>
            <pc:docMk/>
            <pc:sldMk cId="545129076" sldId="269"/>
            <ac:spMk id="10" creationId="{4FE58325-E900-447F-BBB0-C75C35BBDE7C}"/>
          </ac:spMkLst>
        </pc:spChg>
        <pc:spChg chg="add mod">
          <ac:chgData name="Christopher Wills" userId="7f2bc44a-e222-435f-9c37-34cfa2308ca5" providerId="ADAL" clId="{7E646354-8E0D-4C4B-BC94-AC4818E7A2C1}" dt="2021-10-11T17:46:30.313" v="665" actId="14100"/>
          <ac:spMkLst>
            <pc:docMk/>
            <pc:sldMk cId="545129076" sldId="269"/>
            <ac:spMk id="12" creationId="{0A474E99-65DD-43E2-9501-3CB3236AE862}"/>
          </ac:spMkLst>
        </pc:spChg>
        <pc:picChg chg="add del mod">
          <ac:chgData name="Christopher Wills" userId="7f2bc44a-e222-435f-9c37-34cfa2308ca5" providerId="ADAL" clId="{7E646354-8E0D-4C4B-BC94-AC4818E7A2C1}" dt="2021-10-11T17:42:36.162" v="493" actId="478"/>
          <ac:picMkLst>
            <pc:docMk/>
            <pc:sldMk cId="545129076" sldId="269"/>
            <ac:picMk id="11" creationId="{DA168193-9175-496E-AB77-7E688BFF3FFD}"/>
          </ac:picMkLst>
        </pc:picChg>
      </pc:sldChg>
      <pc:sldChg chg="modSp new mod">
        <pc:chgData name="Christopher Wills" userId="7f2bc44a-e222-435f-9c37-34cfa2308ca5" providerId="ADAL" clId="{7E646354-8E0D-4C4B-BC94-AC4818E7A2C1}" dt="2021-10-11T18:05:29.484" v="1175" actId="20577"/>
        <pc:sldMkLst>
          <pc:docMk/>
          <pc:sldMk cId="1921988014" sldId="270"/>
        </pc:sldMkLst>
        <pc:spChg chg="mod">
          <ac:chgData name="Christopher Wills" userId="7f2bc44a-e222-435f-9c37-34cfa2308ca5" providerId="ADAL" clId="{7E646354-8E0D-4C4B-BC94-AC4818E7A2C1}" dt="2021-10-11T17:51:29.869" v="680" actId="20577"/>
          <ac:spMkLst>
            <pc:docMk/>
            <pc:sldMk cId="1921988014" sldId="270"/>
            <ac:spMk id="2" creationId="{068D7EAC-7C39-41AC-870C-082C5BC865B6}"/>
          </ac:spMkLst>
        </pc:spChg>
        <pc:spChg chg="mod">
          <ac:chgData name="Christopher Wills" userId="7f2bc44a-e222-435f-9c37-34cfa2308ca5" providerId="ADAL" clId="{7E646354-8E0D-4C4B-BC94-AC4818E7A2C1}" dt="2021-10-11T18:05:29.484" v="1175" actId="20577"/>
          <ac:spMkLst>
            <pc:docMk/>
            <pc:sldMk cId="1921988014" sldId="270"/>
            <ac:spMk id="3" creationId="{A6E48C47-7C7E-46F0-89CD-EEE2EB2576FB}"/>
          </ac:spMkLst>
        </pc:spChg>
      </pc:sldChg>
      <pc:sldChg chg="delSp modSp new mod">
        <pc:chgData name="Christopher Wills" userId="7f2bc44a-e222-435f-9c37-34cfa2308ca5" providerId="ADAL" clId="{7E646354-8E0D-4C4B-BC94-AC4818E7A2C1}" dt="2021-10-11T17:46:03.485" v="664" actId="1076"/>
        <pc:sldMkLst>
          <pc:docMk/>
          <pc:sldMk cId="112207713" sldId="271"/>
        </pc:sldMkLst>
        <pc:spChg chg="mod">
          <ac:chgData name="Christopher Wills" userId="7f2bc44a-e222-435f-9c37-34cfa2308ca5" providerId="ADAL" clId="{7E646354-8E0D-4C4B-BC94-AC4818E7A2C1}" dt="2021-10-11T17:46:03.485" v="664" actId="1076"/>
          <ac:spMkLst>
            <pc:docMk/>
            <pc:sldMk cId="112207713" sldId="271"/>
            <ac:spMk id="2" creationId="{428205BD-1ADB-4D0D-94AC-3AC051C9F2C0}"/>
          </ac:spMkLst>
        </pc:spChg>
        <pc:spChg chg="del">
          <ac:chgData name="Christopher Wills" userId="7f2bc44a-e222-435f-9c37-34cfa2308ca5" providerId="ADAL" clId="{7E646354-8E0D-4C4B-BC94-AC4818E7A2C1}" dt="2021-10-11T17:44:41.423" v="535" actId="478"/>
          <ac:spMkLst>
            <pc:docMk/>
            <pc:sldMk cId="112207713" sldId="271"/>
            <ac:spMk id="3" creationId="{F56051AB-A9E1-4A85-8838-ACF63DAAF8C6}"/>
          </ac:spMkLst>
        </pc:spChg>
      </pc:sldChg>
      <pc:sldChg chg="delSp modSp new mod">
        <pc:chgData name="Christopher Wills" userId="7f2bc44a-e222-435f-9c37-34cfa2308ca5" providerId="ADAL" clId="{7E646354-8E0D-4C4B-BC94-AC4818E7A2C1}" dt="2021-10-11T17:56:35.092" v="1126" actId="20577"/>
        <pc:sldMkLst>
          <pc:docMk/>
          <pc:sldMk cId="461049429" sldId="272"/>
        </pc:sldMkLst>
        <pc:spChg chg="mod">
          <ac:chgData name="Christopher Wills" userId="7f2bc44a-e222-435f-9c37-34cfa2308ca5" providerId="ADAL" clId="{7E646354-8E0D-4C4B-BC94-AC4818E7A2C1}" dt="2021-10-11T17:56:35.092" v="1126" actId="20577"/>
          <ac:spMkLst>
            <pc:docMk/>
            <pc:sldMk cId="461049429" sldId="272"/>
            <ac:spMk id="2" creationId="{2C310E13-8D4A-4495-BCE1-612C8D9579D9}"/>
          </ac:spMkLst>
        </pc:spChg>
        <pc:spChg chg="del">
          <ac:chgData name="Christopher Wills" userId="7f2bc44a-e222-435f-9c37-34cfa2308ca5" providerId="ADAL" clId="{7E646354-8E0D-4C4B-BC94-AC4818E7A2C1}" dt="2021-10-11T17:56:21.955" v="1105" actId="478"/>
          <ac:spMkLst>
            <pc:docMk/>
            <pc:sldMk cId="461049429" sldId="272"/>
            <ac:spMk id="3" creationId="{000A9E3F-3645-4F99-8FCB-B909075F5A61}"/>
          </ac:spMkLst>
        </pc:spChg>
      </pc:sldChg>
      <pc:sldChg chg="delSp modSp new mod">
        <pc:chgData name="Christopher Wills" userId="7f2bc44a-e222-435f-9c37-34cfa2308ca5" providerId="ADAL" clId="{7E646354-8E0D-4C4B-BC94-AC4818E7A2C1}" dt="2021-10-11T17:57:27.254" v="1135" actId="1076"/>
        <pc:sldMkLst>
          <pc:docMk/>
          <pc:sldMk cId="36699585" sldId="273"/>
        </pc:sldMkLst>
        <pc:spChg chg="mod">
          <ac:chgData name="Christopher Wills" userId="7f2bc44a-e222-435f-9c37-34cfa2308ca5" providerId="ADAL" clId="{7E646354-8E0D-4C4B-BC94-AC4818E7A2C1}" dt="2021-10-11T17:57:27.254" v="1135" actId="1076"/>
          <ac:spMkLst>
            <pc:docMk/>
            <pc:sldMk cId="36699585" sldId="273"/>
            <ac:spMk id="2" creationId="{4DB999E5-68A1-4676-BC94-DEA39C83F98C}"/>
          </ac:spMkLst>
        </pc:spChg>
        <pc:spChg chg="del">
          <ac:chgData name="Christopher Wills" userId="7f2bc44a-e222-435f-9c37-34cfa2308ca5" providerId="ADAL" clId="{7E646354-8E0D-4C4B-BC94-AC4818E7A2C1}" dt="2021-10-11T17:57:21.135" v="1128" actId="478"/>
          <ac:spMkLst>
            <pc:docMk/>
            <pc:sldMk cId="36699585" sldId="273"/>
            <ac:spMk id="3" creationId="{090F9BEA-14D0-4D21-A2E4-9F9EB49FA4E5}"/>
          </ac:spMkLst>
        </pc:spChg>
      </pc:sldChg>
      <pc:sldChg chg="addSp delSp modSp new mod setBg">
        <pc:chgData name="Christopher Wills" userId="7f2bc44a-e222-435f-9c37-34cfa2308ca5" providerId="ADAL" clId="{7E646354-8E0D-4C4B-BC94-AC4818E7A2C1}" dt="2021-10-11T18:33:04.615" v="1879" actId="20577"/>
        <pc:sldMkLst>
          <pc:docMk/>
          <pc:sldMk cId="2703170313" sldId="274"/>
        </pc:sldMkLst>
        <pc:spChg chg="mod">
          <ac:chgData name="Christopher Wills" userId="7f2bc44a-e222-435f-9c37-34cfa2308ca5" providerId="ADAL" clId="{7E646354-8E0D-4C4B-BC94-AC4818E7A2C1}" dt="2021-10-11T18:10:26.128" v="1201" actId="1076"/>
          <ac:spMkLst>
            <pc:docMk/>
            <pc:sldMk cId="2703170313" sldId="274"/>
            <ac:spMk id="2" creationId="{B9AC0EB9-7A8C-46DA-8007-F3395939C11E}"/>
          </ac:spMkLst>
        </pc:spChg>
        <pc:spChg chg="add del mod">
          <ac:chgData name="Christopher Wills" userId="7f2bc44a-e222-435f-9c37-34cfa2308ca5" providerId="ADAL" clId="{7E646354-8E0D-4C4B-BC94-AC4818E7A2C1}" dt="2021-10-11T18:00:45.258" v="1162" actId="478"/>
          <ac:spMkLst>
            <pc:docMk/>
            <pc:sldMk cId="2703170313" sldId="274"/>
            <ac:spMk id="3" creationId="{376FA78F-481B-4DF0-A40D-E89658A265D7}"/>
          </ac:spMkLst>
        </pc:spChg>
        <pc:spChg chg="add del">
          <ac:chgData name="Christopher Wills" userId="7f2bc44a-e222-435f-9c37-34cfa2308ca5" providerId="ADAL" clId="{7E646354-8E0D-4C4B-BC94-AC4818E7A2C1}" dt="2021-10-11T18:00:17.674" v="1148" actId="26606"/>
          <ac:spMkLst>
            <pc:docMk/>
            <pc:sldMk cId="2703170313" sldId="274"/>
            <ac:spMk id="9" creationId="{F13C74B1-5B17-4795-BED0-7140497B445A}"/>
          </ac:spMkLst>
        </pc:spChg>
        <pc:spChg chg="add del">
          <ac:chgData name="Christopher Wills" userId="7f2bc44a-e222-435f-9c37-34cfa2308ca5" providerId="ADAL" clId="{7E646354-8E0D-4C4B-BC94-AC4818E7A2C1}" dt="2021-10-11T18:00:17.674" v="1148" actId="26606"/>
          <ac:spMkLst>
            <pc:docMk/>
            <pc:sldMk cId="2703170313" sldId="274"/>
            <ac:spMk id="11" creationId="{D4974D33-8DC5-464E-8C6D-BE58F0669C17}"/>
          </ac:spMkLst>
        </pc:spChg>
        <pc:spChg chg="add del">
          <ac:chgData name="Christopher Wills" userId="7f2bc44a-e222-435f-9c37-34cfa2308ca5" providerId="ADAL" clId="{7E646354-8E0D-4C4B-BC94-AC4818E7A2C1}" dt="2021-10-11T18:00:18.186" v="1150" actId="26606"/>
          <ac:spMkLst>
            <pc:docMk/>
            <pc:sldMk cId="2703170313" sldId="274"/>
            <ac:spMk id="13" creationId="{D009D6D5-DAC2-4A8B-A17A-E206B9012D09}"/>
          </ac:spMkLst>
        </pc:spChg>
        <pc:spChg chg="add del">
          <ac:chgData name="Christopher Wills" userId="7f2bc44a-e222-435f-9c37-34cfa2308ca5" providerId="ADAL" clId="{7E646354-8E0D-4C4B-BC94-AC4818E7A2C1}" dt="2021-10-11T18:00:18.739" v="1152" actId="26606"/>
          <ac:spMkLst>
            <pc:docMk/>
            <pc:sldMk cId="2703170313" sldId="274"/>
            <ac:spMk id="15" creationId="{C232B152-3720-4D3B-97ED-45CE5483F16F}"/>
          </ac:spMkLst>
        </pc:spChg>
        <pc:spChg chg="add del">
          <ac:chgData name="Christopher Wills" userId="7f2bc44a-e222-435f-9c37-34cfa2308ca5" providerId="ADAL" clId="{7E646354-8E0D-4C4B-BC94-AC4818E7A2C1}" dt="2021-10-11T18:00:18.739" v="1152" actId="26606"/>
          <ac:spMkLst>
            <pc:docMk/>
            <pc:sldMk cId="2703170313" sldId="274"/>
            <ac:spMk id="16" creationId="{11BAB570-FF10-4E96-8A3F-FA9804702B89}"/>
          </ac:spMkLst>
        </pc:spChg>
        <pc:spChg chg="add del">
          <ac:chgData name="Christopher Wills" userId="7f2bc44a-e222-435f-9c37-34cfa2308ca5" providerId="ADAL" clId="{7E646354-8E0D-4C4B-BC94-AC4818E7A2C1}" dt="2021-10-11T18:00:18.739" v="1152" actId="26606"/>
          <ac:spMkLst>
            <pc:docMk/>
            <pc:sldMk cId="2703170313" sldId="274"/>
            <ac:spMk id="17" creationId="{4B9FAFB2-BEB5-4848-8018-BCAD99E2E1AA}"/>
          </ac:spMkLst>
        </pc:spChg>
        <pc:spChg chg="add mod">
          <ac:chgData name="Christopher Wills" userId="7f2bc44a-e222-435f-9c37-34cfa2308ca5" providerId="ADAL" clId="{7E646354-8E0D-4C4B-BC94-AC4818E7A2C1}" dt="2021-10-11T18:33:04.615" v="1879" actId="20577"/>
          <ac:spMkLst>
            <pc:docMk/>
            <pc:sldMk cId="2703170313" sldId="274"/>
            <ac:spMk id="18" creationId="{427C31EF-91CD-4161-87D1-6C5EF4CE77C0}"/>
          </ac:spMkLst>
        </pc:spChg>
        <pc:spChg chg="add del">
          <ac:chgData name="Christopher Wills" userId="7f2bc44a-e222-435f-9c37-34cfa2308ca5" providerId="ADAL" clId="{7E646354-8E0D-4C4B-BC94-AC4818E7A2C1}" dt="2021-10-11T18:00:20.642" v="1154" actId="26606"/>
          <ac:spMkLst>
            <pc:docMk/>
            <pc:sldMk cId="2703170313" sldId="274"/>
            <ac:spMk id="19" creationId="{665DBBEF-238B-476B-96AB-8AAC3224ECEA}"/>
          </ac:spMkLst>
        </pc:spChg>
        <pc:spChg chg="add del">
          <ac:chgData name="Christopher Wills" userId="7f2bc44a-e222-435f-9c37-34cfa2308ca5" providerId="ADAL" clId="{7E646354-8E0D-4C4B-BC94-AC4818E7A2C1}" dt="2021-10-11T18:00:20.642" v="1154" actId="26606"/>
          <ac:spMkLst>
            <pc:docMk/>
            <pc:sldMk cId="2703170313" sldId="274"/>
            <ac:spMk id="20" creationId="{3FCFB1DE-0B7E-48CC-BA90-B2AB0889F9D6}"/>
          </ac:spMkLst>
        </pc:spChg>
        <pc:picChg chg="add del mod">
          <ac:chgData name="Christopher Wills" userId="7f2bc44a-e222-435f-9c37-34cfa2308ca5" providerId="ADAL" clId="{7E646354-8E0D-4C4B-BC94-AC4818E7A2C1}" dt="2021-10-11T18:00:21.270" v="1156"/>
          <ac:picMkLst>
            <pc:docMk/>
            <pc:sldMk cId="2703170313" sldId="274"/>
            <ac:picMk id="4" creationId="{FC233942-AF14-4E04-A1EC-C0B41170AF6E}"/>
          </ac:picMkLst>
        </pc:picChg>
        <pc:picChg chg="add mod">
          <ac:chgData name="Christopher Wills" userId="7f2bc44a-e222-435f-9c37-34cfa2308ca5" providerId="ADAL" clId="{7E646354-8E0D-4C4B-BC94-AC4818E7A2C1}" dt="2021-10-11T18:01:17.678" v="1167" actId="14100"/>
          <ac:picMkLst>
            <pc:docMk/>
            <pc:sldMk cId="2703170313" sldId="274"/>
            <ac:picMk id="5" creationId="{3D92D55C-FAF0-4B6D-8EE5-3F388F0FD79A}"/>
          </ac:picMkLst>
        </pc:picChg>
        <pc:picChg chg="add mod">
          <ac:chgData name="Christopher Wills" userId="7f2bc44a-e222-435f-9c37-34cfa2308ca5" providerId="ADAL" clId="{7E646354-8E0D-4C4B-BC94-AC4818E7A2C1}" dt="2021-10-11T18:01:29.896" v="1174" actId="1037"/>
          <ac:picMkLst>
            <pc:docMk/>
            <pc:sldMk cId="2703170313" sldId="274"/>
            <ac:picMk id="6" creationId="{54628BC2-3046-465A-A495-1C46B748C17A}"/>
          </ac:picMkLst>
        </pc:picChg>
      </pc:sldChg>
      <pc:sldChg chg="addSp delSp modSp new mod">
        <pc:chgData name="Christopher Wills" userId="7f2bc44a-e222-435f-9c37-34cfa2308ca5" providerId="ADAL" clId="{7E646354-8E0D-4C4B-BC94-AC4818E7A2C1}" dt="2021-10-11T18:24:52.126" v="1615" actId="20577"/>
        <pc:sldMkLst>
          <pc:docMk/>
          <pc:sldMk cId="2333409797" sldId="275"/>
        </pc:sldMkLst>
        <pc:spChg chg="mod">
          <ac:chgData name="Christopher Wills" userId="7f2bc44a-e222-435f-9c37-34cfa2308ca5" providerId="ADAL" clId="{7E646354-8E0D-4C4B-BC94-AC4818E7A2C1}" dt="2021-10-11T18:24:10.436" v="1595" actId="1076"/>
          <ac:spMkLst>
            <pc:docMk/>
            <pc:sldMk cId="2333409797" sldId="275"/>
            <ac:spMk id="2" creationId="{6874AD22-FC76-4DD6-B5DF-6947A5F214A1}"/>
          </ac:spMkLst>
        </pc:spChg>
        <pc:spChg chg="del">
          <ac:chgData name="Christopher Wills" userId="7f2bc44a-e222-435f-9c37-34cfa2308ca5" providerId="ADAL" clId="{7E646354-8E0D-4C4B-BC94-AC4818E7A2C1}" dt="2021-10-11T18:12:19.023" v="1383" actId="478"/>
          <ac:spMkLst>
            <pc:docMk/>
            <pc:sldMk cId="2333409797" sldId="275"/>
            <ac:spMk id="3" creationId="{6F422781-F879-4863-8AC4-BD41C8890BC3}"/>
          </ac:spMkLst>
        </pc:spChg>
        <pc:spChg chg="add mod">
          <ac:chgData name="Christopher Wills" userId="7f2bc44a-e222-435f-9c37-34cfa2308ca5" providerId="ADAL" clId="{7E646354-8E0D-4C4B-BC94-AC4818E7A2C1}" dt="2021-10-11T18:24:13.322" v="1596" actId="1076"/>
          <ac:spMkLst>
            <pc:docMk/>
            <pc:sldMk cId="2333409797" sldId="275"/>
            <ac:spMk id="4" creationId="{030EF2C4-F65D-4F2F-801A-7CFFB5797DC6}"/>
          </ac:spMkLst>
        </pc:spChg>
        <pc:spChg chg="add mod">
          <ac:chgData name="Christopher Wills" userId="7f2bc44a-e222-435f-9c37-34cfa2308ca5" providerId="ADAL" clId="{7E646354-8E0D-4C4B-BC94-AC4818E7A2C1}" dt="2021-10-11T18:24:20.212" v="1600" actId="403"/>
          <ac:spMkLst>
            <pc:docMk/>
            <pc:sldMk cId="2333409797" sldId="275"/>
            <ac:spMk id="5" creationId="{222F50A7-EE4F-4D5C-93D8-44393912DE2E}"/>
          </ac:spMkLst>
        </pc:spChg>
        <pc:spChg chg="add mod">
          <ac:chgData name="Christopher Wills" userId="7f2bc44a-e222-435f-9c37-34cfa2308ca5" providerId="ADAL" clId="{7E646354-8E0D-4C4B-BC94-AC4818E7A2C1}" dt="2021-10-11T18:24:52.126" v="1615" actId="20577"/>
          <ac:spMkLst>
            <pc:docMk/>
            <pc:sldMk cId="2333409797" sldId="275"/>
            <ac:spMk id="6" creationId="{ECA1A918-4F62-45DD-B5CF-29B725090189}"/>
          </ac:spMkLst>
        </pc:spChg>
      </pc:sldChg>
      <pc:sldChg chg="addSp delSp modSp new mod modAnim">
        <pc:chgData name="Christopher Wills" userId="7f2bc44a-e222-435f-9c37-34cfa2308ca5" providerId="ADAL" clId="{7E646354-8E0D-4C4B-BC94-AC4818E7A2C1}" dt="2021-10-11T18:34:06.385" v="1898"/>
        <pc:sldMkLst>
          <pc:docMk/>
          <pc:sldMk cId="149979785" sldId="276"/>
        </pc:sldMkLst>
        <pc:spChg chg="mod">
          <ac:chgData name="Christopher Wills" userId="7f2bc44a-e222-435f-9c37-34cfa2308ca5" providerId="ADAL" clId="{7E646354-8E0D-4C4B-BC94-AC4818E7A2C1}" dt="2021-10-11T18:30:12.808" v="1690" actId="1076"/>
          <ac:spMkLst>
            <pc:docMk/>
            <pc:sldMk cId="149979785" sldId="276"/>
            <ac:spMk id="2" creationId="{9A0B3801-3F5A-4AEC-8CBE-F36FD4F23225}"/>
          </ac:spMkLst>
        </pc:spChg>
        <pc:spChg chg="del">
          <ac:chgData name="Christopher Wills" userId="7f2bc44a-e222-435f-9c37-34cfa2308ca5" providerId="ADAL" clId="{7E646354-8E0D-4C4B-BC94-AC4818E7A2C1}" dt="2021-10-11T18:29:32.759" v="1663" actId="478"/>
          <ac:spMkLst>
            <pc:docMk/>
            <pc:sldMk cId="149979785" sldId="276"/>
            <ac:spMk id="3" creationId="{7A5C901F-F857-401B-9F17-6A276C435A29}"/>
          </ac:spMkLst>
        </pc:spChg>
        <pc:spChg chg="add mod">
          <ac:chgData name="Christopher Wills" userId="7f2bc44a-e222-435f-9c37-34cfa2308ca5" providerId="ADAL" clId="{7E646354-8E0D-4C4B-BC94-AC4818E7A2C1}" dt="2021-10-11T18:31:35.457" v="1843" actId="1076"/>
          <ac:spMkLst>
            <pc:docMk/>
            <pc:sldMk cId="149979785" sldId="276"/>
            <ac:spMk id="4" creationId="{FE0D1AF7-2B52-49DA-9211-60A631432B00}"/>
          </ac:spMkLst>
        </pc:spChg>
        <pc:spChg chg="add mod">
          <ac:chgData name="Christopher Wills" userId="7f2bc44a-e222-435f-9c37-34cfa2308ca5" providerId="ADAL" clId="{7E646354-8E0D-4C4B-BC94-AC4818E7A2C1}" dt="2021-10-11T18:31:38.432" v="1844" actId="14100"/>
          <ac:spMkLst>
            <pc:docMk/>
            <pc:sldMk cId="149979785" sldId="276"/>
            <ac:spMk id="5" creationId="{5B1B4E6E-9DDD-4253-B0B3-F4EF032F19AD}"/>
          </ac:spMkLst>
        </pc:spChg>
        <pc:spChg chg="add mod">
          <ac:chgData name="Christopher Wills" userId="7f2bc44a-e222-435f-9c37-34cfa2308ca5" providerId="ADAL" clId="{7E646354-8E0D-4C4B-BC94-AC4818E7A2C1}" dt="2021-10-11T18:34:03.569" v="1897" actId="14100"/>
          <ac:spMkLst>
            <pc:docMk/>
            <pc:sldMk cId="149979785" sldId="276"/>
            <ac:spMk id="6" creationId="{C6805D41-9CC6-4292-9A38-719232E41E69}"/>
          </ac:spMkLst>
        </pc:spChg>
      </pc:sldChg>
      <pc:sldChg chg="addSp delSp modSp new mod">
        <pc:chgData name="Christopher Wills" userId="7f2bc44a-e222-435f-9c37-34cfa2308ca5" providerId="ADAL" clId="{7E646354-8E0D-4C4B-BC94-AC4818E7A2C1}" dt="2021-10-11T19:50:38.199" v="2106" actId="1076"/>
        <pc:sldMkLst>
          <pc:docMk/>
          <pc:sldMk cId="1747323570" sldId="277"/>
        </pc:sldMkLst>
        <pc:spChg chg="mod">
          <ac:chgData name="Christopher Wills" userId="7f2bc44a-e222-435f-9c37-34cfa2308ca5" providerId="ADAL" clId="{7E646354-8E0D-4C4B-BC94-AC4818E7A2C1}" dt="2021-10-11T19:50:31.402" v="2104" actId="403"/>
          <ac:spMkLst>
            <pc:docMk/>
            <pc:sldMk cId="1747323570" sldId="277"/>
            <ac:spMk id="2" creationId="{86C5B606-5189-4409-9D1C-E270C7173C65}"/>
          </ac:spMkLst>
        </pc:spChg>
        <pc:spChg chg="mod">
          <ac:chgData name="Christopher Wills" userId="7f2bc44a-e222-435f-9c37-34cfa2308ca5" providerId="ADAL" clId="{7E646354-8E0D-4C4B-BC94-AC4818E7A2C1}" dt="2021-10-11T19:50:36.403" v="2105" actId="1076"/>
          <ac:spMkLst>
            <pc:docMk/>
            <pc:sldMk cId="1747323570" sldId="277"/>
            <ac:spMk id="3" creationId="{6FA4895C-61C9-42A1-85B1-57D452E45C6F}"/>
          </ac:spMkLst>
        </pc:spChg>
        <pc:spChg chg="add mod">
          <ac:chgData name="Christopher Wills" userId="7f2bc44a-e222-435f-9c37-34cfa2308ca5" providerId="ADAL" clId="{7E646354-8E0D-4C4B-BC94-AC4818E7A2C1}" dt="2021-10-11T19:50:38.199" v="2106" actId="1076"/>
          <ac:spMkLst>
            <pc:docMk/>
            <pc:sldMk cId="1747323570" sldId="277"/>
            <ac:spMk id="4" creationId="{9CE452CB-3D29-423D-B62B-22E52D25A8CF}"/>
          </ac:spMkLst>
        </pc:spChg>
        <pc:spChg chg="add del">
          <ac:chgData name="Christopher Wills" userId="7f2bc44a-e222-435f-9c37-34cfa2308ca5" providerId="ADAL" clId="{7E646354-8E0D-4C4B-BC94-AC4818E7A2C1}" dt="2021-10-11T19:49:41.632" v="2040"/>
          <ac:spMkLst>
            <pc:docMk/>
            <pc:sldMk cId="1747323570" sldId="277"/>
            <ac:spMk id="5" creationId="{1A026431-6CA8-407E-8475-8DF6B499F894}"/>
          </ac:spMkLst>
        </pc:spChg>
      </pc:sldChg>
      <pc:sldChg chg="delSp modSp new mod">
        <pc:chgData name="Christopher Wills" userId="7f2bc44a-e222-435f-9c37-34cfa2308ca5" providerId="ADAL" clId="{7E646354-8E0D-4C4B-BC94-AC4818E7A2C1}" dt="2021-10-11T20:31:42.383" v="2154" actId="1076"/>
        <pc:sldMkLst>
          <pc:docMk/>
          <pc:sldMk cId="1315893186" sldId="278"/>
        </pc:sldMkLst>
        <pc:spChg chg="del">
          <ac:chgData name="Christopher Wills" userId="7f2bc44a-e222-435f-9c37-34cfa2308ca5" providerId="ADAL" clId="{7E646354-8E0D-4C4B-BC94-AC4818E7A2C1}" dt="2021-10-11T20:16:51.414" v="2113" actId="478"/>
          <ac:spMkLst>
            <pc:docMk/>
            <pc:sldMk cId="1315893186" sldId="278"/>
            <ac:spMk id="2" creationId="{4281265C-593A-4B77-9E72-BAFCFD92121E}"/>
          </ac:spMkLst>
        </pc:spChg>
        <pc:spChg chg="mod">
          <ac:chgData name="Christopher Wills" userId="7f2bc44a-e222-435f-9c37-34cfa2308ca5" providerId="ADAL" clId="{7E646354-8E0D-4C4B-BC94-AC4818E7A2C1}" dt="2021-10-11T20:31:42.383" v="2154" actId="1076"/>
          <ac:spMkLst>
            <pc:docMk/>
            <pc:sldMk cId="1315893186" sldId="278"/>
            <ac:spMk id="3" creationId="{5A13F2EA-EA26-4DB2-9B5C-6B3C393938C1}"/>
          </ac:spMkLst>
        </pc:spChg>
      </pc:sldChg>
      <pc:sldChg chg="addSp modSp new mod">
        <pc:chgData name="Christopher Wills" userId="7f2bc44a-e222-435f-9c37-34cfa2308ca5" providerId="ADAL" clId="{7E646354-8E0D-4C4B-BC94-AC4818E7A2C1}" dt="2021-10-11T20:33:33.012" v="2174" actId="1076"/>
        <pc:sldMkLst>
          <pc:docMk/>
          <pc:sldMk cId="3121346817" sldId="279"/>
        </pc:sldMkLst>
        <pc:spChg chg="mod">
          <ac:chgData name="Christopher Wills" userId="7f2bc44a-e222-435f-9c37-34cfa2308ca5" providerId="ADAL" clId="{7E646354-8E0D-4C4B-BC94-AC4818E7A2C1}" dt="2021-10-11T20:33:23.795" v="2171" actId="403"/>
          <ac:spMkLst>
            <pc:docMk/>
            <pc:sldMk cId="3121346817" sldId="279"/>
            <ac:spMk id="2" creationId="{47DE4738-D853-4A9A-B091-86D492FE0AD5}"/>
          </ac:spMkLst>
        </pc:spChg>
        <pc:spChg chg="mod">
          <ac:chgData name="Christopher Wills" userId="7f2bc44a-e222-435f-9c37-34cfa2308ca5" providerId="ADAL" clId="{7E646354-8E0D-4C4B-BC94-AC4818E7A2C1}" dt="2021-10-11T20:33:00.274" v="2161"/>
          <ac:spMkLst>
            <pc:docMk/>
            <pc:sldMk cId="3121346817" sldId="279"/>
            <ac:spMk id="3" creationId="{F91B3827-A880-4838-B8CC-301C6A7C75F6}"/>
          </ac:spMkLst>
        </pc:spChg>
        <pc:picChg chg="add mod">
          <ac:chgData name="Christopher Wills" userId="7f2bc44a-e222-435f-9c37-34cfa2308ca5" providerId="ADAL" clId="{7E646354-8E0D-4C4B-BC94-AC4818E7A2C1}" dt="2021-10-11T20:33:33.012" v="2174" actId="1076"/>
          <ac:picMkLst>
            <pc:docMk/>
            <pc:sldMk cId="3121346817" sldId="279"/>
            <ac:picMk id="8194" creationId="{B1591644-F3DE-44FB-B965-7B571D442DF7}"/>
          </ac:picMkLst>
        </pc:picChg>
      </pc:sldChg>
      <pc:sldChg chg="modSp new mod">
        <pc:chgData name="Christopher Wills" userId="7f2bc44a-e222-435f-9c37-34cfa2308ca5" providerId="ADAL" clId="{7E646354-8E0D-4C4B-BC94-AC4818E7A2C1}" dt="2021-10-11T20:44:53.119" v="2210" actId="1076"/>
        <pc:sldMkLst>
          <pc:docMk/>
          <pc:sldMk cId="3597668358" sldId="280"/>
        </pc:sldMkLst>
        <pc:spChg chg="mod">
          <ac:chgData name="Christopher Wills" userId="7f2bc44a-e222-435f-9c37-34cfa2308ca5" providerId="ADAL" clId="{7E646354-8E0D-4C4B-BC94-AC4818E7A2C1}" dt="2021-10-11T20:44:53.119" v="2210" actId="1076"/>
          <ac:spMkLst>
            <pc:docMk/>
            <pc:sldMk cId="3597668358" sldId="280"/>
            <ac:spMk id="2" creationId="{11045CAB-314D-42E2-86E8-70C8958CFEC2}"/>
          </ac:spMkLst>
        </pc:spChg>
        <pc:spChg chg="mod">
          <ac:chgData name="Christopher Wills" userId="7f2bc44a-e222-435f-9c37-34cfa2308ca5" providerId="ADAL" clId="{7E646354-8E0D-4C4B-BC94-AC4818E7A2C1}" dt="2021-10-11T20:44:49.069" v="2209" actId="27636"/>
          <ac:spMkLst>
            <pc:docMk/>
            <pc:sldMk cId="3597668358" sldId="280"/>
            <ac:spMk id="3" creationId="{3467A1F4-CDC7-484E-86D7-08E10ACCBD60}"/>
          </ac:spMkLst>
        </pc:spChg>
      </pc:sldChg>
      <pc:sldChg chg="modSp new del mod">
        <pc:chgData name="Christopher Wills" userId="7f2bc44a-e222-435f-9c37-34cfa2308ca5" providerId="ADAL" clId="{7E646354-8E0D-4C4B-BC94-AC4818E7A2C1}" dt="2021-10-11T20:55:46.619" v="2477" actId="47"/>
        <pc:sldMkLst>
          <pc:docMk/>
          <pc:sldMk cId="3652634304" sldId="281"/>
        </pc:sldMkLst>
        <pc:spChg chg="mod">
          <ac:chgData name="Christopher Wills" userId="7f2bc44a-e222-435f-9c37-34cfa2308ca5" providerId="ADAL" clId="{7E646354-8E0D-4C4B-BC94-AC4818E7A2C1}" dt="2021-10-11T20:46:22.772" v="2226" actId="1076"/>
          <ac:spMkLst>
            <pc:docMk/>
            <pc:sldMk cId="3652634304" sldId="281"/>
            <ac:spMk id="2" creationId="{EDB17B18-DD73-4E41-B111-70AEDDEC2073}"/>
          </ac:spMkLst>
        </pc:spChg>
        <pc:spChg chg="mod">
          <ac:chgData name="Christopher Wills" userId="7f2bc44a-e222-435f-9c37-34cfa2308ca5" providerId="ADAL" clId="{7E646354-8E0D-4C4B-BC94-AC4818E7A2C1}" dt="2021-10-11T20:46:16.905" v="2224" actId="27636"/>
          <ac:spMkLst>
            <pc:docMk/>
            <pc:sldMk cId="3652634304" sldId="281"/>
            <ac:spMk id="3" creationId="{6E69C0A9-A571-44E4-8D1F-0EB44CCF56D1}"/>
          </ac:spMkLst>
        </pc:spChg>
      </pc:sldChg>
      <pc:sldChg chg="addSp delSp modSp new mod delAnim modAnim">
        <pc:chgData name="Christopher Wills" userId="7f2bc44a-e222-435f-9c37-34cfa2308ca5" providerId="ADAL" clId="{7E646354-8E0D-4C4B-BC94-AC4818E7A2C1}" dt="2021-10-11T20:55:50.204" v="2478" actId="1076"/>
        <pc:sldMkLst>
          <pc:docMk/>
          <pc:sldMk cId="2543222202" sldId="282"/>
        </pc:sldMkLst>
        <pc:spChg chg="del">
          <ac:chgData name="Christopher Wills" userId="7f2bc44a-e222-435f-9c37-34cfa2308ca5" providerId="ADAL" clId="{7E646354-8E0D-4C4B-BC94-AC4818E7A2C1}" dt="2021-10-11T20:50:26.805" v="2397" actId="478"/>
          <ac:spMkLst>
            <pc:docMk/>
            <pc:sldMk cId="2543222202" sldId="282"/>
            <ac:spMk id="2" creationId="{8C68486D-08B7-4462-811A-4E340F628BD7}"/>
          </ac:spMkLst>
        </pc:spChg>
        <pc:spChg chg="mod">
          <ac:chgData name="Christopher Wills" userId="7f2bc44a-e222-435f-9c37-34cfa2308ca5" providerId="ADAL" clId="{7E646354-8E0D-4C4B-BC94-AC4818E7A2C1}" dt="2021-10-11T20:55:50.204" v="2478" actId="1076"/>
          <ac:spMkLst>
            <pc:docMk/>
            <pc:sldMk cId="2543222202" sldId="282"/>
            <ac:spMk id="3" creationId="{12496FDB-3E70-4CD2-BF84-AC29C080EFFB}"/>
          </ac:spMkLst>
        </pc:spChg>
        <pc:spChg chg="add del mod">
          <ac:chgData name="Christopher Wills" userId="7f2bc44a-e222-435f-9c37-34cfa2308ca5" providerId="ADAL" clId="{7E646354-8E0D-4C4B-BC94-AC4818E7A2C1}" dt="2021-10-11T20:51:18.418" v="2402" actId="478"/>
          <ac:spMkLst>
            <pc:docMk/>
            <pc:sldMk cId="2543222202" sldId="282"/>
            <ac:spMk id="4" creationId="{B78951D8-A02A-4FBC-AD19-C657D20014F2}"/>
          </ac:spMkLst>
        </pc:spChg>
      </pc:sldChg>
      <pc:sldChg chg="delSp modSp new mod">
        <pc:chgData name="Christopher Wills" userId="7f2bc44a-e222-435f-9c37-34cfa2308ca5" providerId="ADAL" clId="{7E646354-8E0D-4C4B-BC94-AC4818E7A2C1}" dt="2021-10-11T20:57:55.895" v="2521" actId="20577"/>
        <pc:sldMkLst>
          <pc:docMk/>
          <pc:sldMk cId="270081759" sldId="283"/>
        </pc:sldMkLst>
        <pc:spChg chg="del">
          <ac:chgData name="Christopher Wills" userId="7f2bc44a-e222-435f-9c37-34cfa2308ca5" providerId="ADAL" clId="{7E646354-8E0D-4C4B-BC94-AC4818E7A2C1}" dt="2021-10-11T20:57:15.185" v="2480" actId="478"/>
          <ac:spMkLst>
            <pc:docMk/>
            <pc:sldMk cId="270081759" sldId="283"/>
            <ac:spMk id="2" creationId="{93DBC796-74BC-41F7-80D7-FC54FC1815B7}"/>
          </ac:spMkLst>
        </pc:spChg>
        <pc:spChg chg="mod">
          <ac:chgData name="Christopher Wills" userId="7f2bc44a-e222-435f-9c37-34cfa2308ca5" providerId="ADAL" clId="{7E646354-8E0D-4C4B-BC94-AC4818E7A2C1}" dt="2021-10-11T20:57:55.895" v="2521" actId="20577"/>
          <ac:spMkLst>
            <pc:docMk/>
            <pc:sldMk cId="270081759" sldId="283"/>
            <ac:spMk id="3" creationId="{A33F667E-19B2-4B3C-A640-02EF4BF60D1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4B24A93-ACED-41D4-8B24-E6AAC9052FCC}"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6B5215-023D-42CE-80EB-29FFD8F9ED66}" type="slidenum">
              <a:rPr lang="en-GB" smtClean="0"/>
              <a:t>‹#›</a:t>
            </a:fld>
            <a:endParaRPr lang="en-GB"/>
          </a:p>
        </p:txBody>
      </p:sp>
    </p:spTree>
    <p:extLst>
      <p:ext uri="{BB962C8B-B14F-4D97-AF65-F5344CB8AC3E}">
        <p14:creationId xmlns:p14="http://schemas.microsoft.com/office/powerpoint/2010/main" val="259019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4B24A93-ACED-41D4-8B24-E6AAC9052FCC}"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6B5215-023D-42CE-80EB-29FFD8F9ED66}" type="slidenum">
              <a:rPr lang="en-GB" smtClean="0"/>
              <a:t>‹#›</a:t>
            </a:fld>
            <a:endParaRPr lang="en-GB"/>
          </a:p>
        </p:txBody>
      </p:sp>
    </p:spTree>
    <p:extLst>
      <p:ext uri="{BB962C8B-B14F-4D97-AF65-F5344CB8AC3E}">
        <p14:creationId xmlns:p14="http://schemas.microsoft.com/office/powerpoint/2010/main" val="227386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4B24A93-ACED-41D4-8B24-E6AAC9052FCC}"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6B5215-023D-42CE-80EB-29FFD8F9ED66}"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766901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4B24A93-ACED-41D4-8B24-E6AAC9052FCC}"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6B5215-023D-42CE-80EB-29FFD8F9ED66}" type="slidenum">
              <a:rPr lang="en-GB" smtClean="0"/>
              <a:t>‹#›</a:t>
            </a:fld>
            <a:endParaRPr lang="en-GB"/>
          </a:p>
        </p:txBody>
      </p:sp>
    </p:spTree>
    <p:extLst>
      <p:ext uri="{BB962C8B-B14F-4D97-AF65-F5344CB8AC3E}">
        <p14:creationId xmlns:p14="http://schemas.microsoft.com/office/powerpoint/2010/main" val="1113153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4B24A93-ACED-41D4-8B24-E6AAC9052FCC}"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6B5215-023D-42CE-80EB-29FFD8F9ED66}"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8881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4B24A93-ACED-41D4-8B24-E6AAC9052FCC}"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6B5215-023D-42CE-80EB-29FFD8F9ED66}" type="slidenum">
              <a:rPr lang="en-GB" smtClean="0"/>
              <a:t>‹#›</a:t>
            </a:fld>
            <a:endParaRPr lang="en-GB"/>
          </a:p>
        </p:txBody>
      </p:sp>
    </p:spTree>
    <p:extLst>
      <p:ext uri="{BB962C8B-B14F-4D97-AF65-F5344CB8AC3E}">
        <p14:creationId xmlns:p14="http://schemas.microsoft.com/office/powerpoint/2010/main" val="3728886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4B24A93-ACED-41D4-8B24-E6AAC9052FCC}"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6B5215-023D-42CE-80EB-29FFD8F9ED66}" type="slidenum">
              <a:rPr lang="en-GB" smtClean="0"/>
              <a:t>‹#›</a:t>
            </a:fld>
            <a:endParaRPr lang="en-GB"/>
          </a:p>
        </p:txBody>
      </p:sp>
    </p:spTree>
    <p:extLst>
      <p:ext uri="{BB962C8B-B14F-4D97-AF65-F5344CB8AC3E}">
        <p14:creationId xmlns:p14="http://schemas.microsoft.com/office/powerpoint/2010/main" val="2702419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4B24A93-ACED-41D4-8B24-E6AAC9052FCC}"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6B5215-023D-42CE-80EB-29FFD8F9ED66}" type="slidenum">
              <a:rPr lang="en-GB" smtClean="0"/>
              <a:t>‹#›</a:t>
            </a:fld>
            <a:endParaRPr lang="en-GB"/>
          </a:p>
        </p:txBody>
      </p:sp>
    </p:spTree>
    <p:extLst>
      <p:ext uri="{BB962C8B-B14F-4D97-AF65-F5344CB8AC3E}">
        <p14:creationId xmlns:p14="http://schemas.microsoft.com/office/powerpoint/2010/main" val="120311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4B24A93-ACED-41D4-8B24-E6AAC9052FCC}"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6B5215-023D-42CE-80EB-29FFD8F9ED66}" type="slidenum">
              <a:rPr lang="en-GB" smtClean="0"/>
              <a:t>‹#›</a:t>
            </a:fld>
            <a:endParaRPr lang="en-GB"/>
          </a:p>
        </p:txBody>
      </p:sp>
    </p:spTree>
    <p:extLst>
      <p:ext uri="{BB962C8B-B14F-4D97-AF65-F5344CB8AC3E}">
        <p14:creationId xmlns:p14="http://schemas.microsoft.com/office/powerpoint/2010/main" val="3272034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4B24A93-ACED-41D4-8B24-E6AAC9052FCC}"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E6B5215-023D-42CE-80EB-29FFD8F9ED66}" type="slidenum">
              <a:rPr lang="en-GB" smtClean="0"/>
              <a:t>‹#›</a:t>
            </a:fld>
            <a:endParaRPr lang="en-GB"/>
          </a:p>
        </p:txBody>
      </p:sp>
    </p:spTree>
    <p:extLst>
      <p:ext uri="{BB962C8B-B14F-4D97-AF65-F5344CB8AC3E}">
        <p14:creationId xmlns:p14="http://schemas.microsoft.com/office/powerpoint/2010/main" val="418606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4B24A93-ACED-41D4-8B24-E6AAC9052FCC}" type="datetimeFigureOut">
              <a:rPr lang="en-GB" smtClean="0"/>
              <a:t>14/10/2024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6B5215-023D-42CE-80EB-29FFD8F9ED66}" type="slidenum">
              <a:rPr lang="en-GB" smtClean="0"/>
              <a:t>‹#›</a:t>
            </a:fld>
            <a:endParaRPr lang="en-GB"/>
          </a:p>
        </p:txBody>
      </p:sp>
    </p:spTree>
    <p:extLst>
      <p:ext uri="{BB962C8B-B14F-4D97-AF65-F5344CB8AC3E}">
        <p14:creationId xmlns:p14="http://schemas.microsoft.com/office/powerpoint/2010/main" val="1879106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4B24A93-ACED-41D4-8B24-E6AAC9052FCC}" type="datetimeFigureOut">
              <a:rPr lang="en-GB" smtClean="0"/>
              <a:t>14/10/2024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E6B5215-023D-42CE-80EB-29FFD8F9ED66}" type="slidenum">
              <a:rPr lang="en-GB" smtClean="0"/>
              <a:t>‹#›</a:t>
            </a:fld>
            <a:endParaRPr lang="en-GB"/>
          </a:p>
        </p:txBody>
      </p:sp>
    </p:spTree>
    <p:extLst>
      <p:ext uri="{BB962C8B-B14F-4D97-AF65-F5344CB8AC3E}">
        <p14:creationId xmlns:p14="http://schemas.microsoft.com/office/powerpoint/2010/main" val="3980641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4B24A93-ACED-41D4-8B24-E6AAC9052FCC}" type="datetimeFigureOut">
              <a:rPr lang="en-GB" smtClean="0"/>
              <a:t>14/10/2024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E6B5215-023D-42CE-80EB-29FFD8F9ED66}" type="slidenum">
              <a:rPr lang="en-GB" smtClean="0"/>
              <a:t>‹#›</a:t>
            </a:fld>
            <a:endParaRPr lang="en-GB"/>
          </a:p>
        </p:txBody>
      </p:sp>
    </p:spTree>
    <p:extLst>
      <p:ext uri="{BB962C8B-B14F-4D97-AF65-F5344CB8AC3E}">
        <p14:creationId xmlns:p14="http://schemas.microsoft.com/office/powerpoint/2010/main" val="2517885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B24A93-ACED-41D4-8B24-E6AAC9052FCC}" type="datetimeFigureOut">
              <a:rPr lang="en-GB" smtClean="0"/>
              <a:t>14/10/2024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E6B5215-023D-42CE-80EB-29FFD8F9ED66}" type="slidenum">
              <a:rPr lang="en-GB" smtClean="0"/>
              <a:t>‹#›</a:t>
            </a:fld>
            <a:endParaRPr lang="en-GB"/>
          </a:p>
        </p:txBody>
      </p:sp>
    </p:spTree>
    <p:extLst>
      <p:ext uri="{BB962C8B-B14F-4D97-AF65-F5344CB8AC3E}">
        <p14:creationId xmlns:p14="http://schemas.microsoft.com/office/powerpoint/2010/main" val="2896491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4B24A93-ACED-41D4-8B24-E6AAC9052FCC}" type="datetimeFigureOut">
              <a:rPr lang="en-GB" smtClean="0"/>
              <a:t>14/10/2024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6B5215-023D-42CE-80EB-29FFD8F9ED66}" type="slidenum">
              <a:rPr lang="en-GB" smtClean="0"/>
              <a:t>‹#›</a:t>
            </a:fld>
            <a:endParaRPr lang="en-GB"/>
          </a:p>
        </p:txBody>
      </p:sp>
    </p:spTree>
    <p:extLst>
      <p:ext uri="{BB962C8B-B14F-4D97-AF65-F5344CB8AC3E}">
        <p14:creationId xmlns:p14="http://schemas.microsoft.com/office/powerpoint/2010/main" val="2189521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E6B5215-023D-42CE-80EB-29FFD8F9ED66}" type="slidenum">
              <a:rPr lang="en-GB" smtClean="0"/>
              <a:t>‹#›</a:t>
            </a:fld>
            <a:endParaRPr lang="en-GB"/>
          </a:p>
        </p:txBody>
      </p:sp>
      <p:sp>
        <p:nvSpPr>
          <p:cNvPr id="5" name="Date Placeholder 4"/>
          <p:cNvSpPr>
            <a:spLocks noGrp="1"/>
          </p:cNvSpPr>
          <p:nvPr>
            <p:ph type="dt" sz="half" idx="10"/>
          </p:nvPr>
        </p:nvSpPr>
        <p:spPr/>
        <p:txBody>
          <a:bodyPr/>
          <a:lstStyle/>
          <a:p>
            <a:fld id="{64B24A93-ACED-41D4-8B24-E6AAC9052FCC}" type="datetimeFigureOut">
              <a:rPr lang="en-GB" smtClean="0"/>
              <a:t>14/10/2024</a:t>
            </a:fld>
            <a:endParaRPr lang="en-GB"/>
          </a:p>
        </p:txBody>
      </p:sp>
    </p:spTree>
    <p:extLst>
      <p:ext uri="{BB962C8B-B14F-4D97-AF65-F5344CB8AC3E}">
        <p14:creationId xmlns:p14="http://schemas.microsoft.com/office/powerpoint/2010/main" val="1238551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B24A93-ACED-41D4-8B24-E6AAC9052FCC}" type="datetimeFigureOut">
              <a:rPr lang="en-GB" smtClean="0"/>
              <a:t>14/10/2024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E6B5215-023D-42CE-80EB-29FFD8F9ED66}" type="slidenum">
              <a:rPr lang="en-GB" smtClean="0"/>
              <a:t>‹#›</a:t>
            </a:fld>
            <a:endParaRPr lang="en-GB"/>
          </a:p>
        </p:txBody>
      </p:sp>
    </p:spTree>
    <p:extLst>
      <p:ext uri="{BB962C8B-B14F-4D97-AF65-F5344CB8AC3E}">
        <p14:creationId xmlns:p14="http://schemas.microsoft.com/office/powerpoint/2010/main" val="206521546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quarto.org/docs/get-started/computations/_computations.qm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quarto.org/docs/reference/formats/html.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quarto.org/docs/authoring/markdown-basic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quarto.org/docs/get-started/computations/_computations-complete.qm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quarto.org/docs/output-formats/pdf-engine.html" TargetMode="External"/><Relationship Id="rId2" Type="http://schemas.openxmlformats.org/officeDocument/2006/relationships/hyperlink" Target="https://rstudio.github.io/cheatsheets/quarto.pdf" TargetMode="External"/><Relationship Id="rId1" Type="http://schemas.openxmlformats.org/officeDocument/2006/relationships/slideLayout" Target="../slideLayouts/slideLayout2.xml"/><Relationship Id="rId5" Type="http://schemas.openxmlformats.org/officeDocument/2006/relationships/hyperlink" Target="https://quarto.org/docs/get-started/authoring/rstudio.html" TargetMode="External"/><Relationship Id="rId4" Type="http://schemas.openxmlformats.org/officeDocument/2006/relationships/hyperlink" Target="https://quarto.org/docs/reference/formats/pdf.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r4ds.hadley.nz/"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02FA5-FED4-4B68-93B9-7A6AEB4F4AE1}"/>
              </a:ext>
            </a:extLst>
          </p:cNvPr>
          <p:cNvSpPr>
            <a:spLocks noGrp="1"/>
          </p:cNvSpPr>
          <p:nvPr>
            <p:ph type="ctrTitle"/>
          </p:nvPr>
        </p:nvSpPr>
        <p:spPr>
          <a:xfrm>
            <a:off x="2591123" y="1041400"/>
            <a:ext cx="7009753" cy="2387600"/>
          </a:xfrm>
        </p:spPr>
        <p:txBody>
          <a:bodyPr>
            <a:normAutofit/>
          </a:bodyPr>
          <a:lstStyle/>
          <a:p>
            <a:pPr algn="l"/>
            <a:r>
              <a:rPr lang="en-GB" dirty="0"/>
              <a:t>MET581</a:t>
            </a:r>
            <a:br>
              <a:rPr lang="en-GB" dirty="0"/>
            </a:br>
            <a:r>
              <a:rPr lang="en-GB" dirty="0"/>
              <a:t>02 - Explore R</a:t>
            </a:r>
          </a:p>
        </p:txBody>
      </p:sp>
      <p:sp>
        <p:nvSpPr>
          <p:cNvPr id="3" name="Subtitle 2">
            <a:extLst>
              <a:ext uri="{FF2B5EF4-FFF2-40B4-BE49-F238E27FC236}">
                <a16:creationId xmlns:a16="http://schemas.microsoft.com/office/drawing/2014/main" id="{5DA35FB4-6D7E-4F16-A0FC-495B2492FCAB}"/>
              </a:ext>
            </a:extLst>
          </p:cNvPr>
          <p:cNvSpPr>
            <a:spLocks noGrp="1"/>
          </p:cNvSpPr>
          <p:nvPr>
            <p:ph type="subTitle" idx="1"/>
          </p:nvPr>
        </p:nvSpPr>
        <p:spPr>
          <a:xfrm>
            <a:off x="9412356" y="5878297"/>
            <a:ext cx="2673625" cy="979703"/>
          </a:xfrm>
        </p:spPr>
        <p:txBody>
          <a:bodyPr>
            <a:normAutofit fontScale="62500" lnSpcReduction="20000"/>
          </a:bodyPr>
          <a:lstStyle/>
          <a:p>
            <a:endParaRPr lang="en-GB" dirty="0">
              <a:solidFill>
                <a:schemeClr val="bg1"/>
              </a:solidFill>
            </a:endParaRPr>
          </a:p>
          <a:p>
            <a:endParaRPr lang="en-GB" dirty="0">
              <a:solidFill>
                <a:schemeClr val="bg1"/>
              </a:solidFill>
            </a:endParaRPr>
          </a:p>
          <a:p>
            <a:r>
              <a:rPr lang="en-GB" dirty="0">
                <a:solidFill>
                  <a:schemeClr val="bg1"/>
                </a:solidFill>
              </a:rPr>
              <a:t>Materials provided by Dr Georgina Menzies and Dr </a:t>
            </a:r>
            <a:r>
              <a:rPr lang="en-GB" dirty="0" err="1">
                <a:solidFill>
                  <a:schemeClr val="bg1"/>
                </a:solidFill>
              </a:rPr>
              <a:t>Nicos</a:t>
            </a:r>
            <a:r>
              <a:rPr lang="en-GB" dirty="0">
                <a:solidFill>
                  <a:schemeClr val="bg1"/>
                </a:solidFill>
              </a:rPr>
              <a:t> Angelopoulos</a:t>
            </a:r>
          </a:p>
        </p:txBody>
      </p:sp>
      <p:sp>
        <p:nvSpPr>
          <p:cNvPr id="4" name="TextBox 3">
            <a:extLst>
              <a:ext uri="{FF2B5EF4-FFF2-40B4-BE49-F238E27FC236}">
                <a16:creationId xmlns:a16="http://schemas.microsoft.com/office/drawing/2014/main" id="{38D41EAB-7E1C-E6E6-E89B-A0342338DAC8}"/>
              </a:ext>
            </a:extLst>
          </p:cNvPr>
          <p:cNvSpPr txBox="1"/>
          <p:nvPr/>
        </p:nvSpPr>
        <p:spPr>
          <a:xfrm>
            <a:off x="384636" y="5309559"/>
            <a:ext cx="3947234" cy="1477328"/>
          </a:xfrm>
          <a:prstGeom prst="rect">
            <a:avLst/>
          </a:prstGeom>
          <a:noFill/>
        </p:spPr>
        <p:txBody>
          <a:bodyPr wrap="none" rtlCol="0">
            <a:spAutoFit/>
          </a:bodyPr>
          <a:lstStyle/>
          <a:p>
            <a:endParaRPr lang="en-GB" dirty="0">
              <a:solidFill>
                <a:schemeClr val="tx1">
                  <a:lumMod val="75000"/>
                  <a:lumOff val="25000"/>
                </a:schemeClr>
              </a:solidFill>
            </a:endParaRPr>
          </a:p>
          <a:p>
            <a:r>
              <a:rPr lang="en-GB" dirty="0">
                <a:solidFill>
                  <a:schemeClr val="tx1">
                    <a:lumMod val="75000"/>
                    <a:lumOff val="25000"/>
                  </a:schemeClr>
                </a:solidFill>
              </a:rPr>
              <a:t>Matthew Bracher-Smith</a:t>
            </a:r>
          </a:p>
          <a:p>
            <a:r>
              <a:rPr lang="en-GB" dirty="0">
                <a:solidFill>
                  <a:schemeClr val="tx1">
                    <a:lumMod val="75000"/>
                    <a:lumOff val="25000"/>
                  </a:schemeClr>
                </a:solidFill>
              </a:rPr>
              <a:t>smithmr5@Cardiff.ac.uk</a:t>
            </a:r>
          </a:p>
          <a:p>
            <a:r>
              <a:rPr lang="en-GB" dirty="0">
                <a:solidFill>
                  <a:schemeClr val="tx1">
                    <a:lumMod val="75000"/>
                    <a:lumOff val="25000"/>
                  </a:schemeClr>
                </a:solidFill>
              </a:rPr>
              <a:t>Research Associate in Bioinformatics</a:t>
            </a:r>
          </a:p>
          <a:p>
            <a:endParaRPr lang="en-GB" dirty="0">
              <a:solidFill>
                <a:schemeClr val="tx1">
                  <a:lumMod val="75000"/>
                  <a:lumOff val="25000"/>
                </a:schemeClr>
              </a:solidFill>
            </a:endParaRPr>
          </a:p>
        </p:txBody>
      </p:sp>
      <p:sp>
        <p:nvSpPr>
          <p:cNvPr id="5" name="TextBox 4">
            <a:extLst>
              <a:ext uri="{FF2B5EF4-FFF2-40B4-BE49-F238E27FC236}">
                <a16:creationId xmlns:a16="http://schemas.microsoft.com/office/drawing/2014/main" id="{72E71E52-A8FF-F3A1-B5C9-3684A7E7F4BB}"/>
              </a:ext>
            </a:extLst>
          </p:cNvPr>
          <p:cNvSpPr txBox="1"/>
          <p:nvPr/>
        </p:nvSpPr>
        <p:spPr>
          <a:xfrm>
            <a:off x="2591123" y="3429000"/>
            <a:ext cx="1402948" cy="369332"/>
          </a:xfrm>
          <a:prstGeom prst="rect">
            <a:avLst/>
          </a:prstGeom>
          <a:noFill/>
        </p:spPr>
        <p:txBody>
          <a:bodyPr wrap="none" rtlCol="0">
            <a:spAutoFit/>
          </a:bodyPr>
          <a:lstStyle/>
          <a:p>
            <a:r>
              <a:rPr lang="en-GB" dirty="0">
                <a:solidFill>
                  <a:schemeClr val="tx1">
                    <a:lumMod val="65000"/>
                    <a:lumOff val="35000"/>
                  </a:schemeClr>
                </a:solidFill>
              </a:rPr>
              <a:t>15/10/2024</a:t>
            </a:r>
          </a:p>
        </p:txBody>
      </p:sp>
    </p:spTree>
    <p:extLst>
      <p:ext uri="{BB962C8B-B14F-4D97-AF65-F5344CB8AC3E}">
        <p14:creationId xmlns:p14="http://schemas.microsoft.com/office/powerpoint/2010/main" val="1737557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2463A19-CC6B-432B-9747-688CE151E3E7}"/>
              </a:ext>
            </a:extLst>
          </p:cNvPr>
          <p:cNvSpPr txBox="1"/>
          <p:nvPr/>
        </p:nvSpPr>
        <p:spPr>
          <a:xfrm>
            <a:off x="677334" y="1692638"/>
            <a:ext cx="5812344" cy="3970318"/>
          </a:xfrm>
          <a:prstGeom prst="rect">
            <a:avLst/>
          </a:prstGeom>
          <a:noFill/>
        </p:spPr>
        <p:txBody>
          <a:bodyPr wrap="square">
            <a:spAutoFit/>
          </a:bodyPr>
          <a:lstStyle/>
          <a:p>
            <a:r>
              <a:rPr lang="en-GB" dirty="0">
                <a:solidFill>
                  <a:schemeClr val="tx1">
                    <a:lumMod val="75000"/>
                    <a:lumOff val="25000"/>
                  </a:schemeClr>
                </a:solidFill>
              </a:rPr>
              <a:t>Today we will be working on a .</a:t>
            </a:r>
            <a:r>
              <a:rPr lang="en-GB" dirty="0" err="1">
                <a:solidFill>
                  <a:schemeClr val="tx1">
                    <a:lumMod val="75000"/>
                    <a:lumOff val="25000"/>
                  </a:schemeClr>
                </a:solidFill>
              </a:rPr>
              <a:t>qmd</a:t>
            </a:r>
            <a:r>
              <a:rPr lang="en-GB" dirty="0">
                <a:solidFill>
                  <a:schemeClr val="tx1">
                    <a:lumMod val="75000"/>
                    <a:lumOff val="25000"/>
                  </a:schemeClr>
                </a:solidFill>
              </a:rPr>
              <a:t> (Quarto) file, but first, we need to talk about .</a:t>
            </a:r>
            <a:r>
              <a:rPr lang="en-GB" dirty="0" err="1">
                <a:solidFill>
                  <a:schemeClr val="tx1">
                    <a:lumMod val="75000"/>
                    <a:lumOff val="25000"/>
                  </a:schemeClr>
                </a:solidFill>
              </a:rPr>
              <a:t>rmd</a:t>
            </a:r>
            <a:r>
              <a:rPr lang="en-GB" dirty="0">
                <a:solidFill>
                  <a:schemeClr val="tx1">
                    <a:lumMod val="75000"/>
                    <a:lumOff val="25000"/>
                  </a:schemeClr>
                </a:solidFill>
              </a:rPr>
              <a:t> files.</a:t>
            </a:r>
          </a:p>
          <a:p>
            <a:endParaRPr lang="en-GB" dirty="0">
              <a:solidFill>
                <a:schemeClr val="tx1">
                  <a:lumMod val="75000"/>
                  <a:lumOff val="25000"/>
                </a:schemeClr>
              </a:solidFill>
            </a:endParaRPr>
          </a:p>
          <a:p>
            <a:r>
              <a:rPr lang="en-GB" dirty="0">
                <a:solidFill>
                  <a:schemeClr val="tx1">
                    <a:lumMod val="75000"/>
                    <a:lumOff val="25000"/>
                  </a:schemeClr>
                </a:solidFill>
              </a:rPr>
              <a:t>This (an .</a:t>
            </a:r>
            <a:r>
              <a:rPr lang="en-GB" dirty="0" err="1">
                <a:solidFill>
                  <a:schemeClr val="tx1">
                    <a:lumMod val="75000"/>
                    <a:lumOff val="25000"/>
                  </a:schemeClr>
                </a:solidFill>
              </a:rPr>
              <a:t>rmd</a:t>
            </a:r>
            <a:r>
              <a:rPr lang="en-GB" dirty="0">
                <a:solidFill>
                  <a:schemeClr val="tx1">
                    <a:lumMod val="75000"/>
                    <a:lumOff val="25000"/>
                  </a:schemeClr>
                </a:solidFill>
              </a:rPr>
              <a:t> file) is an Rmarkdown file. You should remember a little about markdown from your Unix lectures. You will be completing your homework in this file, so let’s have a look at it now.</a:t>
            </a:r>
          </a:p>
          <a:p>
            <a:endParaRPr lang="en-GB" dirty="0">
              <a:solidFill>
                <a:schemeClr val="tx1">
                  <a:lumMod val="75000"/>
                  <a:lumOff val="25000"/>
                </a:schemeClr>
              </a:solidFill>
            </a:endParaRPr>
          </a:p>
          <a:p>
            <a:r>
              <a:rPr lang="en-GB" dirty="0" err="1">
                <a:solidFill>
                  <a:schemeClr val="tx1">
                    <a:lumMod val="75000"/>
                    <a:lumOff val="25000"/>
                  </a:schemeClr>
                </a:solidFill>
              </a:rPr>
              <a:t>RMarkdown</a:t>
            </a:r>
            <a:r>
              <a:rPr lang="en-GB" dirty="0">
                <a:solidFill>
                  <a:schemeClr val="tx1">
                    <a:lumMod val="75000"/>
                    <a:lumOff val="25000"/>
                  </a:schemeClr>
                </a:solidFill>
              </a:rPr>
              <a:t> is a way to make documents which include R code. You can use this to write html documents, pdf’s and PowerPoints to show answers to coding problems, or the code themselves.</a:t>
            </a:r>
          </a:p>
          <a:p>
            <a:endParaRPr lang="en-GB" dirty="0">
              <a:solidFill>
                <a:schemeClr val="tx1">
                  <a:lumMod val="75000"/>
                  <a:lumOff val="25000"/>
                </a:schemeClr>
              </a:solidFill>
            </a:endParaRPr>
          </a:p>
          <a:p>
            <a:r>
              <a:rPr lang="en-GB" dirty="0">
                <a:solidFill>
                  <a:schemeClr val="tx1">
                    <a:lumMod val="75000"/>
                    <a:lumOff val="25000"/>
                  </a:schemeClr>
                </a:solidFill>
              </a:rPr>
              <a:t>Can you think of any reasons for using this?</a:t>
            </a:r>
          </a:p>
        </p:txBody>
      </p:sp>
      <p:pic>
        <p:nvPicPr>
          <p:cNvPr id="6" name="Picture 5">
            <a:extLst>
              <a:ext uri="{FF2B5EF4-FFF2-40B4-BE49-F238E27FC236}">
                <a16:creationId xmlns:a16="http://schemas.microsoft.com/office/drawing/2014/main" id="{6FC62876-E29A-43BC-98EB-AF1552FD7B52}"/>
              </a:ext>
            </a:extLst>
          </p:cNvPr>
          <p:cNvPicPr>
            <a:picLocks noChangeAspect="1"/>
          </p:cNvPicPr>
          <p:nvPr/>
        </p:nvPicPr>
        <p:blipFill>
          <a:blip r:embed="rId2"/>
          <a:stretch>
            <a:fillRect/>
          </a:stretch>
        </p:blipFill>
        <p:spPr>
          <a:xfrm>
            <a:off x="6850607" y="683644"/>
            <a:ext cx="4916098" cy="5542156"/>
          </a:xfrm>
          <a:prstGeom prst="rect">
            <a:avLst/>
          </a:prstGeom>
        </p:spPr>
      </p:pic>
      <p:sp>
        <p:nvSpPr>
          <p:cNvPr id="2" name="Title 4">
            <a:extLst>
              <a:ext uri="{FF2B5EF4-FFF2-40B4-BE49-F238E27FC236}">
                <a16:creationId xmlns:a16="http://schemas.microsoft.com/office/drawing/2014/main" id="{81BA74E4-8BC3-6261-9A33-E19D22E76894}"/>
              </a:ext>
            </a:extLst>
          </p:cNvPr>
          <p:cNvSpPr>
            <a:spLocks noGrp="1"/>
          </p:cNvSpPr>
          <p:nvPr>
            <p:ph type="title"/>
          </p:nvPr>
        </p:nvSpPr>
        <p:spPr>
          <a:xfrm>
            <a:off x="677334" y="609600"/>
            <a:ext cx="8596668" cy="1320800"/>
          </a:xfrm>
        </p:spPr>
        <p:txBody>
          <a:bodyPr/>
          <a:lstStyle/>
          <a:p>
            <a:r>
              <a:rPr lang="en-GB" dirty="0"/>
              <a:t>Some background on </a:t>
            </a:r>
            <a:r>
              <a:rPr lang="en-GB" dirty="0" err="1"/>
              <a:t>Rmarkdown</a:t>
            </a:r>
            <a:endParaRPr lang="en-GB" dirty="0"/>
          </a:p>
        </p:txBody>
      </p:sp>
    </p:spTree>
    <p:extLst>
      <p:ext uri="{BB962C8B-B14F-4D97-AF65-F5344CB8AC3E}">
        <p14:creationId xmlns:p14="http://schemas.microsoft.com/office/powerpoint/2010/main" val="261067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1FC59-6CAC-88AD-D750-A6682E82C0C8}"/>
              </a:ext>
            </a:extLst>
          </p:cNvPr>
          <p:cNvSpPr>
            <a:spLocks noGrp="1"/>
          </p:cNvSpPr>
          <p:nvPr>
            <p:ph type="title"/>
          </p:nvPr>
        </p:nvSpPr>
        <p:spPr/>
        <p:txBody>
          <a:bodyPr/>
          <a:lstStyle/>
          <a:p>
            <a:r>
              <a:rPr lang="en-GB" dirty="0"/>
              <a:t>Some background on Quarto</a:t>
            </a:r>
          </a:p>
        </p:txBody>
      </p:sp>
      <p:sp>
        <p:nvSpPr>
          <p:cNvPr id="3" name="Content Placeholder 2">
            <a:extLst>
              <a:ext uri="{FF2B5EF4-FFF2-40B4-BE49-F238E27FC236}">
                <a16:creationId xmlns:a16="http://schemas.microsoft.com/office/drawing/2014/main" id="{77EB7E96-8DF0-1E85-D43F-D0D14664DF26}"/>
              </a:ext>
            </a:extLst>
          </p:cNvPr>
          <p:cNvSpPr>
            <a:spLocks noGrp="1"/>
          </p:cNvSpPr>
          <p:nvPr>
            <p:ph idx="1"/>
          </p:nvPr>
        </p:nvSpPr>
        <p:spPr>
          <a:xfrm>
            <a:off x="1328975" y="1572010"/>
            <a:ext cx="8596668" cy="3880773"/>
          </a:xfrm>
        </p:spPr>
        <p:txBody>
          <a:bodyPr>
            <a:normAutofit/>
          </a:bodyPr>
          <a:lstStyle/>
          <a:p>
            <a:r>
              <a:rPr lang="en-GB" sz="1600" dirty="0"/>
              <a:t>Announced in 2022 and becoming more widely adopted only last year</a:t>
            </a:r>
          </a:p>
          <a:p>
            <a:r>
              <a:rPr lang="en-GB" sz="1600" dirty="0"/>
              <a:t>Based on </a:t>
            </a:r>
            <a:r>
              <a:rPr lang="en-GB" sz="1600" dirty="0" err="1"/>
              <a:t>pandoc</a:t>
            </a:r>
            <a:endParaRPr lang="en-GB" sz="1600" dirty="0"/>
          </a:p>
          <a:p>
            <a:r>
              <a:rPr lang="en-GB" sz="1600" dirty="0"/>
              <a:t>Actually a separate software that we run within RStudio</a:t>
            </a:r>
          </a:p>
          <a:p>
            <a:r>
              <a:rPr lang="en-GB" sz="1600" dirty="0"/>
              <a:t>The successor to </a:t>
            </a:r>
            <a:r>
              <a:rPr lang="en-GB" sz="1600" dirty="0" err="1"/>
              <a:t>Rmarkdown</a:t>
            </a:r>
            <a:r>
              <a:rPr lang="en-GB" sz="1600" dirty="0"/>
              <a:t> in many ways</a:t>
            </a:r>
          </a:p>
          <a:p>
            <a:r>
              <a:rPr lang="en-GB" sz="1600" dirty="0"/>
              <a:t>Supports R, Python Julia and more</a:t>
            </a:r>
          </a:p>
          <a:p>
            <a:r>
              <a:rPr lang="en-GB" sz="1600" dirty="0"/>
              <a:t>Can be used to make documents in </a:t>
            </a:r>
            <a:r>
              <a:rPr lang="en-GB" sz="1600" dirty="0" err="1"/>
              <a:t>Rstudio</a:t>
            </a:r>
            <a:r>
              <a:rPr lang="en-GB" sz="1600" dirty="0"/>
              <a:t>, or </a:t>
            </a:r>
            <a:r>
              <a:rPr lang="en-GB" sz="1600" dirty="0" err="1"/>
              <a:t>Jupyter</a:t>
            </a:r>
            <a:r>
              <a:rPr lang="en-GB" sz="1600" dirty="0"/>
              <a:t> notebooks or elsewhere (i.e. it’s both multi-language and multi-engine)</a:t>
            </a:r>
          </a:p>
          <a:p>
            <a:r>
              <a:rPr lang="en-GB" sz="1600" dirty="0"/>
              <a:t>Creates .</a:t>
            </a:r>
            <a:r>
              <a:rPr lang="en-GB" sz="1600" dirty="0" err="1"/>
              <a:t>qmd</a:t>
            </a:r>
            <a:r>
              <a:rPr lang="en-GB" sz="1600" dirty="0"/>
              <a:t> files</a:t>
            </a:r>
          </a:p>
          <a:p>
            <a:r>
              <a:rPr lang="en-GB" sz="1600" dirty="0"/>
              <a:t>Combines R Markdown, </a:t>
            </a:r>
            <a:r>
              <a:rPr lang="en-GB" sz="1600" dirty="0" err="1"/>
              <a:t>bookdown</a:t>
            </a:r>
            <a:r>
              <a:rPr lang="en-GB" sz="1600" dirty="0"/>
              <a:t>, </a:t>
            </a:r>
            <a:r>
              <a:rPr lang="en-GB" sz="1600" dirty="0" err="1"/>
              <a:t>distill</a:t>
            </a:r>
            <a:r>
              <a:rPr lang="en-GB" sz="1600" dirty="0"/>
              <a:t>, </a:t>
            </a:r>
            <a:r>
              <a:rPr lang="en-GB" sz="1600" dirty="0" err="1"/>
              <a:t>xaringian</a:t>
            </a:r>
            <a:r>
              <a:rPr lang="en-GB" sz="1600" dirty="0"/>
              <a:t>, and others “into a single consistent system”</a:t>
            </a:r>
          </a:p>
        </p:txBody>
      </p:sp>
      <p:grpSp>
        <p:nvGrpSpPr>
          <p:cNvPr id="5" name="Group 4">
            <a:extLst>
              <a:ext uri="{FF2B5EF4-FFF2-40B4-BE49-F238E27FC236}">
                <a16:creationId xmlns:a16="http://schemas.microsoft.com/office/drawing/2014/main" id="{1D2145C7-21AA-F739-5DDB-D19BA161AF8C}"/>
              </a:ext>
            </a:extLst>
          </p:cNvPr>
          <p:cNvGrpSpPr/>
          <p:nvPr/>
        </p:nvGrpSpPr>
        <p:grpSpPr>
          <a:xfrm>
            <a:off x="1328975" y="4927601"/>
            <a:ext cx="9354207" cy="1834389"/>
            <a:chOff x="1328975" y="4796248"/>
            <a:chExt cx="9354207" cy="1834389"/>
          </a:xfrm>
        </p:grpSpPr>
        <p:pic>
          <p:nvPicPr>
            <p:cNvPr id="3074" name="Picture 2" descr="How Quarto works: qmd to knitr to md to pandoc to multiple formats including pdf, HTML and Microsoft Word">
              <a:extLst>
                <a:ext uri="{FF2B5EF4-FFF2-40B4-BE49-F238E27FC236}">
                  <a16:creationId xmlns:a16="http://schemas.microsoft.com/office/drawing/2014/main" id="{76851ACE-28B6-8F65-21B8-A6E3199041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975" y="4796248"/>
              <a:ext cx="9354207" cy="17173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F85B93D-5FB0-D222-C3EF-BC6732620FEC}"/>
                </a:ext>
              </a:extLst>
            </p:cNvPr>
            <p:cNvSpPr txBox="1"/>
            <p:nvPr/>
          </p:nvSpPr>
          <p:spPr>
            <a:xfrm>
              <a:off x="1671145" y="6415193"/>
              <a:ext cx="6399509" cy="215444"/>
            </a:xfrm>
            <a:prstGeom prst="rect">
              <a:avLst/>
            </a:prstGeom>
            <a:noFill/>
          </p:spPr>
          <p:txBody>
            <a:bodyPr wrap="none" rtlCol="0">
              <a:spAutoFit/>
            </a:bodyPr>
            <a:lstStyle/>
            <a:p>
              <a:r>
                <a:rPr lang="en-GB" sz="800" i="1" dirty="0">
                  <a:solidFill>
                    <a:schemeClr val="tx1">
                      <a:lumMod val="50000"/>
                      <a:lumOff val="50000"/>
                    </a:schemeClr>
                  </a:solidFill>
                </a:rPr>
                <a:t>Source: https://</a:t>
              </a:r>
              <a:r>
                <a:rPr lang="en-GB" sz="800" i="1" dirty="0" err="1">
                  <a:solidFill>
                    <a:schemeClr val="tx1">
                      <a:lumMod val="50000"/>
                      <a:lumOff val="50000"/>
                    </a:schemeClr>
                  </a:solidFill>
                </a:rPr>
                <a:t>quarto.org</a:t>
              </a:r>
              <a:r>
                <a:rPr lang="en-GB" sz="800" i="1" dirty="0">
                  <a:solidFill>
                    <a:schemeClr val="tx1">
                      <a:lumMod val="50000"/>
                      <a:lumOff val="50000"/>
                    </a:schemeClr>
                  </a:solidFill>
                </a:rPr>
                <a:t>/docs/</a:t>
              </a:r>
              <a:r>
                <a:rPr lang="en-GB" sz="800" i="1" dirty="0" err="1">
                  <a:solidFill>
                    <a:schemeClr val="tx1">
                      <a:lumMod val="50000"/>
                      <a:lumOff val="50000"/>
                    </a:schemeClr>
                  </a:solidFill>
                </a:rPr>
                <a:t>faq</a:t>
              </a:r>
              <a:r>
                <a:rPr lang="en-GB" sz="800" i="1" dirty="0">
                  <a:solidFill>
                    <a:schemeClr val="tx1">
                      <a:lumMod val="50000"/>
                      <a:lumOff val="50000"/>
                    </a:schemeClr>
                  </a:solidFill>
                </a:rPr>
                <a:t>/rmarkdown.html#is-r-markdown-going-away-will-my-r-markdown-documents-continue-to-work</a:t>
              </a:r>
            </a:p>
          </p:txBody>
        </p:sp>
      </p:grpSp>
      <p:pic>
        <p:nvPicPr>
          <p:cNvPr id="6" name="Picture 2" descr="Quarto logo.">
            <a:extLst>
              <a:ext uri="{FF2B5EF4-FFF2-40B4-BE49-F238E27FC236}">
                <a16:creationId xmlns:a16="http://schemas.microsoft.com/office/drawing/2014/main" id="{81EB4295-0BAC-4F46-13C5-8FAABA4DC4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3272" y="213025"/>
            <a:ext cx="2620186" cy="630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163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1FC59-6CAC-88AD-D750-A6682E82C0C8}"/>
              </a:ext>
            </a:extLst>
          </p:cNvPr>
          <p:cNvSpPr>
            <a:spLocks noGrp="1"/>
          </p:cNvSpPr>
          <p:nvPr>
            <p:ph type="title"/>
          </p:nvPr>
        </p:nvSpPr>
        <p:spPr/>
        <p:txBody>
          <a:bodyPr/>
          <a:lstStyle/>
          <a:p>
            <a:r>
              <a:rPr lang="en-GB" dirty="0"/>
              <a:t>Some background on Quarto</a:t>
            </a:r>
          </a:p>
        </p:txBody>
      </p:sp>
      <p:grpSp>
        <p:nvGrpSpPr>
          <p:cNvPr id="7" name="Group 6">
            <a:extLst>
              <a:ext uri="{FF2B5EF4-FFF2-40B4-BE49-F238E27FC236}">
                <a16:creationId xmlns:a16="http://schemas.microsoft.com/office/drawing/2014/main" id="{1E04AD1E-89F3-0360-24DD-1E76C6CE53B8}"/>
              </a:ext>
            </a:extLst>
          </p:cNvPr>
          <p:cNvGrpSpPr/>
          <p:nvPr/>
        </p:nvGrpSpPr>
        <p:grpSpPr>
          <a:xfrm>
            <a:off x="1353195" y="1545448"/>
            <a:ext cx="8313683" cy="4887688"/>
            <a:chOff x="677334" y="1571953"/>
            <a:chExt cx="8313683" cy="4887688"/>
          </a:xfrm>
        </p:grpSpPr>
        <p:pic>
          <p:nvPicPr>
            <p:cNvPr id="1026" name="Picture 2">
              <a:extLst>
                <a:ext uri="{FF2B5EF4-FFF2-40B4-BE49-F238E27FC236}">
                  <a16:creationId xmlns:a16="http://schemas.microsoft.com/office/drawing/2014/main" id="{2E8EACD4-A697-0FB0-9894-3BD0C8B09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571953"/>
              <a:ext cx="8313683" cy="467644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72C6D1E-EB86-8EB0-2058-D1BFAB65C8B6}"/>
                </a:ext>
              </a:extLst>
            </p:cNvPr>
            <p:cNvSpPr txBox="1"/>
            <p:nvPr/>
          </p:nvSpPr>
          <p:spPr>
            <a:xfrm>
              <a:off x="677334" y="6244197"/>
              <a:ext cx="5032147" cy="215444"/>
            </a:xfrm>
            <a:prstGeom prst="rect">
              <a:avLst/>
            </a:prstGeom>
            <a:noFill/>
          </p:spPr>
          <p:txBody>
            <a:bodyPr wrap="none" rtlCol="0">
              <a:spAutoFit/>
            </a:bodyPr>
            <a:lstStyle/>
            <a:p>
              <a:r>
                <a:rPr lang="en-GB" sz="800" i="1" dirty="0">
                  <a:solidFill>
                    <a:schemeClr val="tx1">
                      <a:lumMod val="50000"/>
                      <a:lumOff val="50000"/>
                    </a:schemeClr>
                  </a:solidFill>
                </a:rPr>
                <a:t>Source: https://</a:t>
              </a:r>
              <a:r>
                <a:rPr lang="en-GB" sz="800" i="1" dirty="0" err="1">
                  <a:solidFill>
                    <a:schemeClr val="tx1">
                      <a:lumMod val="50000"/>
                      <a:lumOff val="50000"/>
                    </a:schemeClr>
                  </a:solidFill>
                </a:rPr>
                <a:t>www.datacamp.com</a:t>
              </a:r>
              <a:r>
                <a:rPr lang="en-GB" sz="800" i="1" dirty="0">
                  <a:solidFill>
                    <a:schemeClr val="tx1">
                      <a:lumMod val="50000"/>
                      <a:lumOff val="50000"/>
                    </a:schemeClr>
                  </a:solidFill>
                </a:rPr>
                <a:t>/cheat-sheet/quarto-cheat-sheet-previously-known-as-r-markdown</a:t>
              </a:r>
            </a:p>
          </p:txBody>
        </p:sp>
      </p:grpSp>
    </p:spTree>
    <p:extLst>
      <p:ext uri="{BB962C8B-B14F-4D97-AF65-F5344CB8AC3E}">
        <p14:creationId xmlns:p14="http://schemas.microsoft.com/office/powerpoint/2010/main" val="1673709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1FC59-6CAC-88AD-D750-A6682E82C0C8}"/>
              </a:ext>
            </a:extLst>
          </p:cNvPr>
          <p:cNvSpPr>
            <a:spLocks noGrp="1"/>
          </p:cNvSpPr>
          <p:nvPr>
            <p:ph type="title"/>
          </p:nvPr>
        </p:nvSpPr>
        <p:spPr/>
        <p:txBody>
          <a:bodyPr/>
          <a:lstStyle/>
          <a:p>
            <a:r>
              <a:rPr lang="en-GB" dirty="0"/>
              <a:t>A note on Quarto</a:t>
            </a:r>
          </a:p>
        </p:txBody>
      </p:sp>
      <p:sp>
        <p:nvSpPr>
          <p:cNvPr id="5" name="Content Placeholder 4">
            <a:extLst>
              <a:ext uri="{FF2B5EF4-FFF2-40B4-BE49-F238E27FC236}">
                <a16:creationId xmlns:a16="http://schemas.microsoft.com/office/drawing/2014/main" id="{3338BF33-4911-AD90-1E1A-9EDE00578B4D}"/>
              </a:ext>
            </a:extLst>
          </p:cNvPr>
          <p:cNvSpPr>
            <a:spLocks noGrp="1"/>
          </p:cNvSpPr>
          <p:nvPr>
            <p:ph idx="1"/>
          </p:nvPr>
        </p:nvSpPr>
        <p:spPr>
          <a:xfrm>
            <a:off x="929125" y="1590746"/>
            <a:ext cx="9013204" cy="3880773"/>
          </a:xfrm>
        </p:spPr>
        <p:txBody>
          <a:bodyPr>
            <a:noAutofit/>
          </a:bodyPr>
          <a:lstStyle/>
          <a:p>
            <a:r>
              <a:rPr lang="en-GB" dirty="0"/>
              <a:t>Fundamental usage for reports is the same as creating in </a:t>
            </a:r>
            <a:r>
              <a:rPr lang="en-GB" dirty="0" err="1"/>
              <a:t>Rmarkdown</a:t>
            </a:r>
            <a:endParaRPr lang="en-GB" dirty="0"/>
          </a:p>
          <a:p>
            <a:r>
              <a:rPr lang="en-GB" dirty="0"/>
              <a:t>It’s also what’s used to make many of the R books you may read online (including R for Data Science 2</a:t>
            </a:r>
            <a:r>
              <a:rPr lang="en-GB" baseline="30000" dirty="0"/>
              <a:t>nd</a:t>
            </a:r>
            <a:r>
              <a:rPr lang="en-GB" dirty="0"/>
              <a:t> edition!)</a:t>
            </a:r>
          </a:p>
          <a:p>
            <a:r>
              <a:rPr lang="en-GB" dirty="0"/>
              <a:t>Recommended that you use Quarto by default, because:</a:t>
            </a:r>
          </a:p>
          <a:p>
            <a:pPr lvl="1"/>
            <a:r>
              <a:rPr lang="en-GB" sz="1800" dirty="0"/>
              <a:t>You will be easily be able to swap-in other languages besides R as/if you known them</a:t>
            </a:r>
          </a:p>
          <a:p>
            <a:pPr lvl="1"/>
            <a:r>
              <a:rPr lang="en-GB" sz="1800" dirty="0"/>
              <a:t>You will more easily be able to use other Quarto features like those for making blogs and journal articles if you’re already familiar</a:t>
            </a:r>
          </a:p>
          <a:p>
            <a:pPr lvl="1"/>
            <a:r>
              <a:rPr lang="en-GB" sz="1800" dirty="0"/>
              <a:t>It’s highly compatible - you can render most </a:t>
            </a:r>
            <a:r>
              <a:rPr lang="en-GB" sz="1800" dirty="0" err="1"/>
              <a:t>Rmarkdown</a:t>
            </a:r>
            <a:r>
              <a:rPr lang="en-GB" sz="1800" dirty="0"/>
              <a:t> or </a:t>
            </a:r>
            <a:r>
              <a:rPr lang="en-GB" sz="1800" dirty="0" err="1"/>
              <a:t>jupyter</a:t>
            </a:r>
            <a:r>
              <a:rPr lang="en-GB" sz="1800" dirty="0"/>
              <a:t> notebooks in Quarto easily. Meaning you can still make normal </a:t>
            </a:r>
            <a:r>
              <a:rPr lang="en-GB" sz="1800" dirty="0" err="1"/>
              <a:t>Rmarkdown</a:t>
            </a:r>
            <a:r>
              <a:rPr lang="en-GB" sz="1800" dirty="0"/>
              <a:t> documents with your knowledge if needed.</a:t>
            </a:r>
          </a:p>
          <a:p>
            <a:pPr lvl="1"/>
            <a:r>
              <a:rPr lang="en-GB" sz="1800" dirty="0"/>
              <a:t>You’re up to date with the latest in reproducible research</a:t>
            </a:r>
          </a:p>
          <a:p>
            <a:pPr lvl="1"/>
            <a:r>
              <a:rPr lang="en-GB" sz="1800" dirty="0"/>
              <a:t>Newest features will likely be added to Quarto over </a:t>
            </a:r>
            <a:r>
              <a:rPr lang="en-GB" sz="1800" dirty="0" err="1"/>
              <a:t>Rmarkdown</a:t>
            </a:r>
            <a:endParaRPr lang="en-GB" sz="1800" dirty="0"/>
          </a:p>
        </p:txBody>
      </p:sp>
    </p:spTree>
    <p:extLst>
      <p:ext uri="{BB962C8B-B14F-4D97-AF65-F5344CB8AC3E}">
        <p14:creationId xmlns:p14="http://schemas.microsoft.com/office/powerpoint/2010/main" val="1652167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E83D-DFE4-1253-81EC-5EFAC6AC7F61}"/>
              </a:ext>
            </a:extLst>
          </p:cNvPr>
          <p:cNvSpPr>
            <a:spLocks noGrp="1"/>
          </p:cNvSpPr>
          <p:nvPr>
            <p:ph type="title"/>
          </p:nvPr>
        </p:nvSpPr>
        <p:spPr/>
        <p:txBody>
          <a:bodyPr/>
          <a:lstStyle/>
          <a:p>
            <a:r>
              <a:rPr lang="en-GB" dirty="0"/>
              <a:t>Making your first .</a:t>
            </a:r>
            <a:r>
              <a:rPr lang="en-GB" dirty="0" err="1"/>
              <a:t>qmd</a:t>
            </a:r>
            <a:r>
              <a:rPr lang="en-GB" dirty="0"/>
              <a:t> file</a:t>
            </a:r>
          </a:p>
        </p:txBody>
      </p:sp>
      <p:sp>
        <p:nvSpPr>
          <p:cNvPr id="3" name="Content Placeholder 2">
            <a:extLst>
              <a:ext uri="{FF2B5EF4-FFF2-40B4-BE49-F238E27FC236}">
                <a16:creationId xmlns:a16="http://schemas.microsoft.com/office/drawing/2014/main" id="{294ADCAA-A43E-1F50-9D6F-6129B9C9FA02}"/>
              </a:ext>
            </a:extLst>
          </p:cNvPr>
          <p:cNvSpPr>
            <a:spLocks noGrp="1"/>
          </p:cNvSpPr>
          <p:nvPr>
            <p:ph idx="1"/>
          </p:nvPr>
        </p:nvSpPr>
        <p:spPr>
          <a:xfrm>
            <a:off x="773454" y="1752600"/>
            <a:ext cx="8596668" cy="4495800"/>
          </a:xfrm>
        </p:spPr>
        <p:txBody>
          <a:bodyPr>
            <a:normAutofit fontScale="77500" lnSpcReduction="20000"/>
          </a:bodyPr>
          <a:lstStyle/>
          <a:p>
            <a:r>
              <a:rPr lang="en-GB" sz="2000" dirty="0"/>
              <a:t>Use the menu bar to create a new Quarto document</a:t>
            </a:r>
          </a:p>
          <a:p>
            <a:r>
              <a:rPr lang="en-GB" sz="2000" dirty="0"/>
              <a:t>We will focus on creating html documents today</a:t>
            </a:r>
          </a:p>
          <a:p>
            <a:pPr marL="0" indent="0">
              <a:buNone/>
            </a:pPr>
            <a:r>
              <a:rPr lang="en-GB" dirty="0"/>
              <a:t>Let’s start filling in the options</a:t>
            </a:r>
          </a:p>
          <a:p>
            <a:pPr marL="0" indent="0">
              <a:buNone/>
            </a:pPr>
            <a:r>
              <a:rPr lang="en-GB" dirty="0"/>
              <a:t>You will need to give it a name and fill in your name. This is a good practice, It will allow traceability of code. You will know when you open the file again that you authored it, and when you first created the file.</a:t>
            </a:r>
          </a:p>
          <a:p>
            <a:endParaRPr lang="en-GB" dirty="0"/>
          </a:p>
          <a:p>
            <a:pPr marL="0" indent="0">
              <a:buNone/>
            </a:pPr>
            <a:r>
              <a:rPr lang="en-GB" dirty="0"/>
              <a:t>Notice that the file contains three types of content:</a:t>
            </a:r>
          </a:p>
          <a:p>
            <a:pPr lvl="1"/>
            <a:r>
              <a:rPr lang="en-GB" dirty="0"/>
              <a:t>A YAML header surrounded by - - -</a:t>
            </a:r>
          </a:p>
          <a:p>
            <a:pPr lvl="1"/>
            <a:r>
              <a:rPr lang="en-GB" dirty="0"/>
              <a:t>R code chunks surrounded by ```</a:t>
            </a:r>
          </a:p>
          <a:p>
            <a:pPr lvl="1"/>
            <a:r>
              <a:rPr lang="en-GB" dirty="0"/>
              <a:t>Text mixed with simple markdown formatting</a:t>
            </a:r>
          </a:p>
          <a:p>
            <a:pPr marL="457200" lvl="1" indent="0">
              <a:buNone/>
            </a:pPr>
            <a:r>
              <a:rPr lang="en-GB" dirty="0"/>
              <a:t>What do each of the bits of your new file do?</a:t>
            </a:r>
          </a:p>
          <a:p>
            <a:endParaRPr lang="en-GB" dirty="0"/>
          </a:p>
          <a:p>
            <a:r>
              <a:rPr lang="en-GB" dirty="0"/>
              <a:t>Let’s work through these now and create a knitted document!</a:t>
            </a:r>
          </a:p>
          <a:p>
            <a:r>
              <a:rPr lang="en-US" dirty="0"/>
              <a:t>Create your own with code/data you have, or download an example file from quarto from </a:t>
            </a:r>
            <a:r>
              <a:rPr lang="en-US" dirty="0">
                <a:hlinkClick r:id="rId2"/>
              </a:rPr>
              <a:t>here</a:t>
            </a:r>
            <a:endParaRPr lang="en-US" dirty="0"/>
          </a:p>
        </p:txBody>
      </p:sp>
      <p:pic>
        <p:nvPicPr>
          <p:cNvPr id="5" name="Picture 4" descr="A screenshot of a computer menu&#10;&#10;Description automatically generated">
            <a:extLst>
              <a:ext uri="{FF2B5EF4-FFF2-40B4-BE49-F238E27FC236}">
                <a16:creationId xmlns:a16="http://schemas.microsoft.com/office/drawing/2014/main" id="{C40F3250-F55B-5416-411C-9E8F23912F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74002" y="499833"/>
            <a:ext cx="2693803" cy="6197143"/>
          </a:xfrm>
          <a:prstGeom prst="rect">
            <a:avLst/>
          </a:prstGeom>
        </p:spPr>
      </p:pic>
      <p:cxnSp>
        <p:nvCxnSpPr>
          <p:cNvPr id="7" name="Straight Arrow Connector 6">
            <a:extLst>
              <a:ext uri="{FF2B5EF4-FFF2-40B4-BE49-F238E27FC236}">
                <a16:creationId xmlns:a16="http://schemas.microsoft.com/office/drawing/2014/main" id="{EA6C6BE5-1F4E-1817-0BF0-E7F894CAC5EB}"/>
              </a:ext>
            </a:extLst>
          </p:cNvPr>
          <p:cNvCxnSpPr/>
          <p:nvPr/>
        </p:nvCxnSpPr>
        <p:spPr>
          <a:xfrm>
            <a:off x="7790340" y="1358386"/>
            <a:ext cx="1310640" cy="32004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8" name="Content Placeholder 2">
            <a:extLst>
              <a:ext uri="{FF2B5EF4-FFF2-40B4-BE49-F238E27FC236}">
                <a16:creationId xmlns:a16="http://schemas.microsoft.com/office/drawing/2014/main" id="{27FFE76E-7EFE-C803-D378-378CA313BEDE}"/>
              </a:ext>
            </a:extLst>
          </p:cNvPr>
          <p:cNvSpPr txBox="1">
            <a:spLocks/>
          </p:cNvSpPr>
          <p:nvPr/>
        </p:nvSpPr>
        <p:spPr>
          <a:xfrm>
            <a:off x="78678" y="5633373"/>
            <a:ext cx="8596668"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944323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3BED-C8BE-711A-8789-01330326AD81}"/>
              </a:ext>
            </a:extLst>
          </p:cNvPr>
          <p:cNvSpPr>
            <a:spLocks noGrp="1"/>
          </p:cNvSpPr>
          <p:nvPr>
            <p:ph type="title"/>
          </p:nvPr>
        </p:nvSpPr>
        <p:spPr/>
        <p:txBody>
          <a:bodyPr/>
          <a:lstStyle/>
          <a:p>
            <a:r>
              <a:rPr lang="en-US" dirty="0"/>
              <a:t>Elements of Quarto</a:t>
            </a:r>
            <a:r>
              <a:rPr lang="en-US" dirty="0">
                <a:sym typeface="Wingdings" pitchFamily="2" charset="2"/>
              </a:rPr>
              <a:t> | </a:t>
            </a:r>
            <a:r>
              <a:rPr lang="en-US" dirty="0"/>
              <a:t>The YAML header</a:t>
            </a:r>
          </a:p>
        </p:txBody>
      </p:sp>
      <p:sp>
        <p:nvSpPr>
          <p:cNvPr id="3" name="Content Placeholder 2">
            <a:extLst>
              <a:ext uri="{FF2B5EF4-FFF2-40B4-BE49-F238E27FC236}">
                <a16:creationId xmlns:a16="http://schemas.microsoft.com/office/drawing/2014/main" id="{70CEBD4E-1402-B961-6A1A-F3A8A3DA730D}"/>
              </a:ext>
            </a:extLst>
          </p:cNvPr>
          <p:cNvSpPr>
            <a:spLocks noGrp="1"/>
          </p:cNvSpPr>
          <p:nvPr>
            <p:ph idx="1"/>
          </p:nvPr>
        </p:nvSpPr>
        <p:spPr>
          <a:xfrm>
            <a:off x="677333" y="1551009"/>
            <a:ext cx="8918079" cy="4490354"/>
          </a:xfrm>
        </p:spPr>
        <p:txBody>
          <a:bodyPr>
            <a:normAutofit fontScale="92500" lnSpcReduction="10000"/>
          </a:bodyPr>
          <a:lstStyle/>
          <a:p>
            <a:r>
              <a:rPr lang="en-GB" dirty="0"/>
              <a:t>Quarto documents start with a YAML header that sets metadata and configurations for the document.</a:t>
            </a:r>
          </a:p>
          <a:p>
            <a:r>
              <a:rPr lang="en-GB" dirty="0"/>
              <a:t>YAML is a data serialisation language which aims to be useful for computers (often config files) and humans (it’s relatively easy to read)</a:t>
            </a:r>
          </a:p>
          <a:p>
            <a:r>
              <a:rPr lang="en-GB" dirty="0"/>
              <a:t>Typical YAML options:</a:t>
            </a:r>
          </a:p>
          <a:p>
            <a:pPr>
              <a:buFont typeface="Arial" panose="020B0604020202020204" pitchFamily="34" charset="0"/>
              <a:buChar char="•"/>
            </a:pPr>
            <a:r>
              <a:rPr lang="en-GB" b="1" dirty="0"/>
              <a:t>title</a:t>
            </a:r>
            <a:r>
              <a:rPr lang="en-GB" dirty="0"/>
              <a:t>: Title of the document</a:t>
            </a:r>
          </a:p>
          <a:p>
            <a:pPr>
              <a:buFont typeface="Arial" panose="020B0604020202020204" pitchFamily="34" charset="0"/>
              <a:buChar char="•"/>
            </a:pPr>
            <a:r>
              <a:rPr lang="en-GB" b="1" dirty="0"/>
              <a:t>author</a:t>
            </a:r>
            <a:r>
              <a:rPr lang="en-GB" dirty="0"/>
              <a:t>: Author’s name</a:t>
            </a:r>
          </a:p>
          <a:p>
            <a:pPr>
              <a:buFont typeface="Arial" panose="020B0604020202020204" pitchFamily="34" charset="0"/>
              <a:buChar char="•"/>
            </a:pPr>
            <a:r>
              <a:rPr lang="en-GB" b="1" dirty="0"/>
              <a:t>date</a:t>
            </a:r>
            <a:r>
              <a:rPr lang="en-GB" dirty="0"/>
              <a:t>: Document date</a:t>
            </a:r>
          </a:p>
          <a:p>
            <a:pPr>
              <a:buFont typeface="Arial" panose="020B0604020202020204" pitchFamily="34" charset="0"/>
              <a:buChar char="•"/>
            </a:pPr>
            <a:r>
              <a:rPr lang="en-GB" b="1" dirty="0"/>
              <a:t>format</a:t>
            </a:r>
            <a:r>
              <a:rPr lang="en-GB" dirty="0"/>
              <a:t>: Specifies the output format (html, pdf, etc.)</a:t>
            </a:r>
          </a:p>
          <a:p>
            <a:pPr>
              <a:buFont typeface="Arial" panose="020B0604020202020204" pitchFamily="34" charset="0"/>
              <a:buChar char="•"/>
            </a:pPr>
            <a:r>
              <a:rPr lang="en-GB" b="1" dirty="0"/>
              <a:t>theme</a:t>
            </a:r>
            <a:r>
              <a:rPr lang="en-GB" dirty="0"/>
              <a:t>: Defines a theme for visual style</a:t>
            </a:r>
            <a:endParaRPr lang="en-US" dirty="0"/>
          </a:p>
          <a:p>
            <a:pPr>
              <a:buFont typeface="Arial" panose="020B0604020202020204" pitchFamily="34" charset="0"/>
              <a:buChar char="•"/>
            </a:pPr>
            <a:endParaRPr lang="en-US" dirty="0"/>
          </a:p>
          <a:p>
            <a:pPr marL="0" indent="0">
              <a:buNone/>
            </a:pPr>
            <a:r>
              <a:rPr lang="en-GB" dirty="0"/>
              <a:t>Everything between the --- is part of the header</a:t>
            </a:r>
          </a:p>
          <a:p>
            <a:pPr marL="0" indent="0">
              <a:buNone/>
            </a:pPr>
            <a:r>
              <a:rPr lang="en-GB" dirty="0"/>
              <a:t>There are </a:t>
            </a:r>
            <a:r>
              <a:rPr lang="en-GB" dirty="0">
                <a:hlinkClick r:id="rId2"/>
              </a:rPr>
              <a:t>a lot</a:t>
            </a:r>
            <a:r>
              <a:rPr lang="en-GB" dirty="0"/>
              <a:t> of options we won’t cover today and they differ by document type!</a:t>
            </a:r>
            <a:endParaRPr lang="en-US" dirty="0"/>
          </a:p>
        </p:txBody>
      </p:sp>
    </p:spTree>
    <p:extLst>
      <p:ext uri="{BB962C8B-B14F-4D97-AF65-F5344CB8AC3E}">
        <p14:creationId xmlns:p14="http://schemas.microsoft.com/office/powerpoint/2010/main" val="1735131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A359370-D071-3EF8-2254-97AF6EA86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416" y="5784957"/>
            <a:ext cx="11597347" cy="900764"/>
          </a:xfrm>
          <a:prstGeom prst="rect">
            <a:avLst/>
          </a:prstGeom>
        </p:spPr>
      </p:pic>
      <p:sp>
        <p:nvSpPr>
          <p:cNvPr id="3" name="Content Placeholder 2">
            <a:extLst>
              <a:ext uri="{FF2B5EF4-FFF2-40B4-BE49-F238E27FC236}">
                <a16:creationId xmlns:a16="http://schemas.microsoft.com/office/drawing/2014/main" id="{872CE76F-D2F7-449B-A7A8-43BCBC184E1A}"/>
              </a:ext>
            </a:extLst>
          </p:cNvPr>
          <p:cNvSpPr>
            <a:spLocks noGrp="1"/>
          </p:cNvSpPr>
          <p:nvPr>
            <p:ph idx="1"/>
          </p:nvPr>
        </p:nvSpPr>
        <p:spPr>
          <a:xfrm>
            <a:off x="639417" y="1536441"/>
            <a:ext cx="9100931" cy="3684916"/>
          </a:xfrm>
        </p:spPr>
        <p:txBody>
          <a:bodyPr>
            <a:normAutofit/>
          </a:bodyPr>
          <a:lstStyle/>
          <a:p>
            <a:pPr marL="0" indent="0">
              <a:buNone/>
            </a:pPr>
            <a:r>
              <a:rPr lang="en-GB" dirty="0"/>
              <a:t>When you open the file in the RStudio IDE, it becomes a notebook interface for R. You can run each code chunk by clicking the green arrow icon. RStudio executes the code and display the results in line with your file.</a:t>
            </a:r>
          </a:p>
          <a:p>
            <a:endParaRPr lang="en-GB" dirty="0"/>
          </a:p>
          <a:p>
            <a:pPr marL="0" indent="0">
              <a:buNone/>
            </a:pPr>
            <a:r>
              <a:rPr lang="en-GB" dirty="0"/>
              <a:t>There are three ways to insert R code into the file…</a:t>
            </a:r>
          </a:p>
          <a:p>
            <a:endParaRPr lang="en-GB" dirty="0"/>
          </a:p>
          <a:p>
            <a:pPr marL="514350" indent="-514350">
              <a:buFont typeface="+mj-lt"/>
              <a:buAutoNum type="arabicPeriod"/>
            </a:pPr>
            <a:r>
              <a:rPr lang="en-GB" dirty="0"/>
              <a:t>The keyboard shortcut Ctrl + Alt + I (OS X: </a:t>
            </a:r>
            <a:r>
              <a:rPr lang="en-GB" dirty="0" err="1"/>
              <a:t>Cmd</a:t>
            </a:r>
            <a:r>
              <a:rPr lang="en-GB" dirty="0"/>
              <a:t> + Option + I)</a:t>
            </a:r>
          </a:p>
          <a:p>
            <a:pPr marL="514350" indent="-514350">
              <a:buFont typeface="+mj-lt"/>
              <a:buAutoNum type="arabicPeriod"/>
            </a:pPr>
            <a:r>
              <a:rPr lang="en-GB" dirty="0"/>
              <a:t>The +option in the menu bar</a:t>
            </a:r>
          </a:p>
          <a:p>
            <a:pPr marL="514350" indent="-514350">
              <a:buFont typeface="+mj-lt"/>
              <a:buAutoNum type="arabicPeriod"/>
            </a:pPr>
            <a:r>
              <a:rPr lang="en-GB" dirty="0"/>
              <a:t>Or by typing the chunk delimiters ``` {r} ```</a:t>
            </a:r>
          </a:p>
          <a:p>
            <a:endParaRPr lang="en-GB" dirty="0"/>
          </a:p>
        </p:txBody>
      </p:sp>
      <p:sp>
        <p:nvSpPr>
          <p:cNvPr id="2" name="Title 4">
            <a:extLst>
              <a:ext uri="{FF2B5EF4-FFF2-40B4-BE49-F238E27FC236}">
                <a16:creationId xmlns:a16="http://schemas.microsoft.com/office/drawing/2014/main" id="{697EBB96-DB5E-F0D5-6D6B-0DB8D6A59893}"/>
              </a:ext>
            </a:extLst>
          </p:cNvPr>
          <p:cNvSpPr>
            <a:spLocks noGrp="1"/>
          </p:cNvSpPr>
          <p:nvPr>
            <p:ph type="title"/>
          </p:nvPr>
        </p:nvSpPr>
        <p:spPr>
          <a:xfrm>
            <a:off x="677334" y="609600"/>
            <a:ext cx="8596668" cy="1320800"/>
          </a:xfrm>
        </p:spPr>
        <p:txBody>
          <a:bodyPr/>
          <a:lstStyle/>
          <a:p>
            <a:r>
              <a:rPr lang="en-US" dirty="0"/>
              <a:t>Elements of Quarto</a:t>
            </a:r>
            <a:r>
              <a:rPr lang="en-US" dirty="0">
                <a:sym typeface="Wingdings" pitchFamily="2" charset="2"/>
              </a:rPr>
              <a:t> | </a:t>
            </a:r>
            <a:r>
              <a:rPr lang="en-GB" dirty="0"/>
              <a:t>Code chunks</a:t>
            </a:r>
          </a:p>
        </p:txBody>
      </p:sp>
      <p:sp>
        <p:nvSpPr>
          <p:cNvPr id="6" name="Down Arrow 5">
            <a:extLst>
              <a:ext uri="{FF2B5EF4-FFF2-40B4-BE49-F238E27FC236}">
                <a16:creationId xmlns:a16="http://schemas.microsoft.com/office/drawing/2014/main" id="{F6EBF7AD-D99A-03C1-D8B3-75B22F95A6BD}"/>
              </a:ext>
            </a:extLst>
          </p:cNvPr>
          <p:cNvSpPr/>
          <p:nvPr/>
        </p:nvSpPr>
        <p:spPr>
          <a:xfrm>
            <a:off x="8989080" y="4364383"/>
            <a:ext cx="569843" cy="112643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3175C5BE-E23C-131F-8B92-63BE86D4E538}"/>
              </a:ext>
            </a:extLst>
          </p:cNvPr>
          <p:cNvSpPr/>
          <p:nvPr/>
        </p:nvSpPr>
        <p:spPr>
          <a:xfrm>
            <a:off x="8989080" y="5628106"/>
            <a:ext cx="569843" cy="589722"/>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09385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3A8F22-F856-4936-A6FA-A72678CE3AB6}"/>
              </a:ext>
            </a:extLst>
          </p:cNvPr>
          <p:cNvSpPr txBox="1"/>
          <p:nvPr/>
        </p:nvSpPr>
        <p:spPr>
          <a:xfrm>
            <a:off x="677334" y="1724085"/>
            <a:ext cx="9877061" cy="4801314"/>
          </a:xfrm>
          <a:prstGeom prst="rect">
            <a:avLst/>
          </a:prstGeom>
          <a:noFill/>
        </p:spPr>
        <p:txBody>
          <a:bodyPr wrap="square">
            <a:spAutoFit/>
          </a:bodyPr>
          <a:lstStyle/>
          <a:p>
            <a:pPr marL="0" indent="0">
              <a:buNone/>
            </a:pPr>
            <a:r>
              <a:rPr lang="en-GB" dirty="0">
                <a:solidFill>
                  <a:schemeClr val="tx1">
                    <a:lumMod val="75000"/>
                    <a:lumOff val="25000"/>
                  </a:schemeClr>
                </a:solidFill>
              </a:rPr>
              <a:t>In Quarto, chunk output can be customized with options prefixed by #| inside the chunk header. Here are some common options:</a:t>
            </a:r>
          </a:p>
          <a:p>
            <a:pPr marL="0" indent="0">
              <a:buNone/>
            </a:pPr>
            <a:endParaRPr lang="en-GB" dirty="0">
              <a:solidFill>
                <a:schemeClr val="tx1">
                  <a:lumMod val="75000"/>
                  <a:lumOff val="25000"/>
                </a:schemeClr>
              </a:solidFill>
            </a:endParaRPr>
          </a:p>
          <a:p>
            <a:pPr marL="285750" indent="-285750">
              <a:buFont typeface="Arial" panose="020B0604020202020204" pitchFamily="34" charset="0"/>
              <a:buChar char="•"/>
            </a:pPr>
            <a:r>
              <a:rPr lang="en-GB" dirty="0">
                <a:solidFill>
                  <a:schemeClr val="tx1">
                    <a:lumMod val="75000"/>
                    <a:lumOff val="25000"/>
                  </a:schemeClr>
                </a:solidFill>
              </a:rPr>
              <a:t>#| include: false</a:t>
            </a:r>
          </a:p>
          <a:p>
            <a:pPr marL="742950" lvl="1" indent="-285750">
              <a:buFont typeface="Arial" panose="020B0604020202020204" pitchFamily="34" charset="0"/>
              <a:buChar char="•"/>
            </a:pPr>
            <a:r>
              <a:rPr lang="en-GB" dirty="0">
                <a:solidFill>
                  <a:schemeClr val="tx1">
                    <a:lumMod val="75000"/>
                    <a:lumOff val="25000"/>
                  </a:schemeClr>
                </a:solidFill>
              </a:rPr>
              <a:t>Excludes code and results from the rendered document but runs the code.</a:t>
            </a:r>
          </a:p>
          <a:p>
            <a:pPr marL="285750" indent="-285750">
              <a:buFont typeface="Arial" panose="020B0604020202020204" pitchFamily="34" charset="0"/>
              <a:buChar char="•"/>
            </a:pPr>
            <a:r>
              <a:rPr lang="en-GB" dirty="0">
                <a:solidFill>
                  <a:schemeClr val="tx1">
                    <a:lumMod val="75000"/>
                    <a:lumOff val="25000"/>
                  </a:schemeClr>
                </a:solidFill>
              </a:rPr>
              <a:t>#| echo: false</a:t>
            </a:r>
          </a:p>
          <a:p>
            <a:pPr marL="742950" lvl="1" indent="-285750">
              <a:buFont typeface="Arial" panose="020B0604020202020204" pitchFamily="34" charset="0"/>
              <a:buChar char="•"/>
            </a:pPr>
            <a:r>
              <a:rPr lang="en-GB" dirty="0">
                <a:solidFill>
                  <a:schemeClr val="tx1">
                    <a:lumMod val="75000"/>
                    <a:lumOff val="25000"/>
                  </a:schemeClr>
                </a:solidFill>
              </a:rPr>
              <a:t>Excludes code but displays results. Useful for embedding figures.</a:t>
            </a:r>
          </a:p>
          <a:p>
            <a:pPr marL="285750" indent="-285750">
              <a:buFont typeface="Arial" panose="020B0604020202020204" pitchFamily="34" charset="0"/>
              <a:buChar char="•"/>
            </a:pPr>
            <a:r>
              <a:rPr lang="en-GB" dirty="0">
                <a:solidFill>
                  <a:schemeClr val="tx1">
                    <a:lumMod val="75000"/>
                    <a:lumOff val="25000"/>
                  </a:schemeClr>
                </a:solidFill>
              </a:rPr>
              <a:t>#| message: false</a:t>
            </a:r>
          </a:p>
          <a:p>
            <a:pPr marL="742950" lvl="1" indent="-285750">
              <a:buFont typeface="Arial" panose="020B0604020202020204" pitchFamily="34" charset="0"/>
              <a:buChar char="•"/>
            </a:pPr>
            <a:r>
              <a:rPr lang="en-GB" dirty="0">
                <a:solidFill>
                  <a:schemeClr val="tx1">
                    <a:lumMod val="75000"/>
                    <a:lumOff val="25000"/>
                  </a:schemeClr>
                </a:solidFill>
              </a:rPr>
              <a:t>Suppresses messages generated by code.</a:t>
            </a:r>
          </a:p>
          <a:p>
            <a:pPr marL="285750" indent="-285750">
              <a:buFont typeface="Arial" panose="020B0604020202020204" pitchFamily="34" charset="0"/>
              <a:buChar char="•"/>
            </a:pPr>
            <a:r>
              <a:rPr lang="en-GB" dirty="0">
                <a:solidFill>
                  <a:schemeClr val="tx1">
                    <a:lumMod val="75000"/>
                    <a:lumOff val="25000"/>
                  </a:schemeClr>
                </a:solidFill>
              </a:rPr>
              <a:t>#| warning: false</a:t>
            </a:r>
          </a:p>
          <a:p>
            <a:pPr marL="742950" lvl="1" indent="-285750">
              <a:buFont typeface="Arial" panose="020B0604020202020204" pitchFamily="34" charset="0"/>
              <a:buChar char="•"/>
            </a:pPr>
            <a:r>
              <a:rPr lang="en-GB" dirty="0">
                <a:solidFill>
                  <a:schemeClr val="tx1">
                    <a:lumMod val="75000"/>
                    <a:lumOff val="25000"/>
                  </a:schemeClr>
                </a:solidFill>
              </a:rPr>
              <a:t>Suppresses warnings generated by code.</a:t>
            </a:r>
          </a:p>
          <a:p>
            <a:pPr marL="285750" indent="-285750">
              <a:buFont typeface="Arial" panose="020B0604020202020204" pitchFamily="34" charset="0"/>
              <a:buChar char="•"/>
            </a:pPr>
            <a:r>
              <a:rPr lang="en-GB" dirty="0">
                <a:solidFill>
                  <a:schemeClr val="tx1">
                    <a:lumMod val="75000"/>
                    <a:lumOff val="25000"/>
                  </a:schemeClr>
                </a:solidFill>
              </a:rPr>
              <a:t>#| fig-cap: “This is a caption”</a:t>
            </a:r>
          </a:p>
          <a:p>
            <a:pPr marL="742950" lvl="1" indent="-285750">
              <a:buFont typeface="Arial" panose="020B0604020202020204" pitchFamily="34" charset="0"/>
              <a:buChar char="•"/>
            </a:pPr>
            <a:r>
              <a:rPr lang="en-GB" dirty="0">
                <a:solidFill>
                  <a:schemeClr val="tx1">
                    <a:lumMod val="75000"/>
                    <a:lumOff val="25000"/>
                  </a:schemeClr>
                </a:solidFill>
              </a:rPr>
              <a:t>Adds a caption to figures.</a:t>
            </a:r>
          </a:p>
          <a:p>
            <a:pPr marL="742950" lvl="1" indent="-285750">
              <a:buFont typeface="Arial" panose="020B0604020202020204" pitchFamily="34" charset="0"/>
              <a:buChar char="•"/>
            </a:pPr>
            <a:endParaRPr lang="en-GB" dirty="0">
              <a:solidFill>
                <a:schemeClr val="tx1">
                  <a:lumMod val="75000"/>
                  <a:lumOff val="25000"/>
                </a:schemeClr>
              </a:solidFill>
            </a:endParaRPr>
          </a:p>
          <a:p>
            <a:pPr marL="742950" lvl="1" indent="-285750">
              <a:buFont typeface="Arial" panose="020B0604020202020204" pitchFamily="34" charset="0"/>
              <a:buChar char="•"/>
            </a:pPr>
            <a:endParaRPr lang="en-GB" dirty="0">
              <a:solidFill>
                <a:schemeClr val="tx1">
                  <a:lumMod val="75000"/>
                  <a:lumOff val="25000"/>
                </a:schemeClr>
              </a:solidFill>
            </a:endParaRPr>
          </a:p>
          <a:p>
            <a:r>
              <a:rPr lang="en-GB" dirty="0">
                <a:solidFill>
                  <a:schemeClr val="tx1">
                    <a:lumMod val="75000"/>
                    <a:lumOff val="25000"/>
                  </a:schemeClr>
                </a:solidFill>
              </a:rPr>
              <a:t>In html documents, adding code-tools and using code-folding are usually preferred over include/echo</a:t>
            </a:r>
          </a:p>
        </p:txBody>
      </p:sp>
      <p:sp>
        <p:nvSpPr>
          <p:cNvPr id="2" name="Title 4">
            <a:extLst>
              <a:ext uri="{FF2B5EF4-FFF2-40B4-BE49-F238E27FC236}">
                <a16:creationId xmlns:a16="http://schemas.microsoft.com/office/drawing/2014/main" id="{4F0595A4-7FA5-B406-A553-511DBB31A025}"/>
              </a:ext>
            </a:extLst>
          </p:cNvPr>
          <p:cNvSpPr>
            <a:spLocks noGrp="1"/>
          </p:cNvSpPr>
          <p:nvPr>
            <p:ph type="title"/>
          </p:nvPr>
        </p:nvSpPr>
        <p:spPr>
          <a:xfrm>
            <a:off x="677334" y="609600"/>
            <a:ext cx="8596668" cy="1320800"/>
          </a:xfrm>
        </p:spPr>
        <p:txBody>
          <a:bodyPr/>
          <a:lstStyle/>
          <a:p>
            <a:r>
              <a:rPr lang="en-US" dirty="0"/>
              <a:t>Elements of Quarto</a:t>
            </a:r>
            <a:r>
              <a:rPr lang="en-US" dirty="0">
                <a:sym typeface="Wingdings" pitchFamily="2" charset="2"/>
              </a:rPr>
              <a:t> | </a:t>
            </a:r>
            <a:r>
              <a:rPr lang="en-GB" dirty="0"/>
              <a:t>Code chunks</a:t>
            </a:r>
          </a:p>
        </p:txBody>
      </p:sp>
    </p:spTree>
    <p:extLst>
      <p:ext uri="{BB962C8B-B14F-4D97-AF65-F5344CB8AC3E}">
        <p14:creationId xmlns:p14="http://schemas.microsoft.com/office/powerpoint/2010/main" val="1611297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FE58325-E900-447F-BBB0-C75C35BBDE7C}"/>
              </a:ext>
            </a:extLst>
          </p:cNvPr>
          <p:cNvSpPr txBox="1"/>
          <p:nvPr/>
        </p:nvSpPr>
        <p:spPr>
          <a:xfrm>
            <a:off x="473529" y="1949136"/>
            <a:ext cx="9359584" cy="3170099"/>
          </a:xfrm>
          <a:prstGeom prst="rect">
            <a:avLst/>
          </a:prstGeom>
          <a:noFill/>
        </p:spPr>
        <p:txBody>
          <a:bodyPr wrap="square">
            <a:spAutoFit/>
          </a:bodyPr>
          <a:lstStyle/>
          <a:p>
            <a:r>
              <a:rPr lang="en-GB" sz="2000" dirty="0">
                <a:solidFill>
                  <a:schemeClr val="tx1">
                    <a:lumMod val="75000"/>
                    <a:lumOff val="25000"/>
                  </a:schemeClr>
                </a:solidFill>
              </a:rPr>
              <a:t>Code results can be inserted directly into the text of a .</a:t>
            </a:r>
            <a:r>
              <a:rPr lang="en-GB" sz="2000" dirty="0" err="1">
                <a:solidFill>
                  <a:schemeClr val="tx1">
                    <a:lumMod val="75000"/>
                    <a:lumOff val="25000"/>
                  </a:schemeClr>
                </a:solidFill>
              </a:rPr>
              <a:t>qmd</a:t>
            </a:r>
            <a:r>
              <a:rPr lang="en-GB" sz="2000" dirty="0">
                <a:solidFill>
                  <a:schemeClr val="tx1">
                    <a:lumMod val="75000"/>
                    <a:lumOff val="25000"/>
                  </a:schemeClr>
                </a:solidFill>
              </a:rPr>
              <a:t> file by enclosing the code with r.</a:t>
            </a:r>
          </a:p>
          <a:p>
            <a:endParaRPr lang="en-GB" sz="2000" dirty="0">
              <a:solidFill>
                <a:schemeClr val="tx1">
                  <a:lumMod val="75000"/>
                  <a:lumOff val="25000"/>
                </a:schemeClr>
              </a:solidFill>
            </a:endParaRPr>
          </a:p>
          <a:p>
            <a:r>
              <a:rPr lang="en-GB" sz="2000" dirty="0">
                <a:solidFill>
                  <a:schemeClr val="tx1">
                    <a:lumMod val="75000"/>
                    <a:lumOff val="25000"/>
                  </a:schemeClr>
                </a:solidFill>
              </a:rPr>
              <a:t>Let’s try this now…recreate the results of the code below. This is a simple matrix using the commands we learned yesterday. Can you work out how to do this?</a:t>
            </a:r>
          </a:p>
          <a:p>
            <a:endParaRPr lang="en-GB" sz="2000" dirty="0">
              <a:solidFill>
                <a:schemeClr val="tx1">
                  <a:lumMod val="75000"/>
                  <a:lumOff val="25000"/>
                </a:schemeClr>
              </a:solidFill>
            </a:endParaRPr>
          </a:p>
          <a:p>
            <a:endParaRPr lang="en-GB" sz="2000" dirty="0">
              <a:solidFill>
                <a:schemeClr val="tx1">
                  <a:lumMod val="75000"/>
                  <a:lumOff val="25000"/>
                </a:schemeClr>
              </a:solidFill>
            </a:endParaRPr>
          </a:p>
          <a:p>
            <a:endParaRPr lang="en-GB" sz="2000" dirty="0">
              <a:solidFill>
                <a:schemeClr val="tx1">
                  <a:lumMod val="75000"/>
                  <a:lumOff val="25000"/>
                </a:schemeClr>
              </a:solidFill>
            </a:endParaRPr>
          </a:p>
          <a:p>
            <a:endParaRPr lang="en-GB" sz="2000" dirty="0">
              <a:solidFill>
                <a:schemeClr val="tx1">
                  <a:lumMod val="75000"/>
                  <a:lumOff val="25000"/>
                </a:schemeClr>
              </a:solidFill>
            </a:endParaRPr>
          </a:p>
        </p:txBody>
      </p:sp>
      <p:sp>
        <p:nvSpPr>
          <p:cNvPr id="8" name="TextBox 7">
            <a:extLst>
              <a:ext uri="{FF2B5EF4-FFF2-40B4-BE49-F238E27FC236}">
                <a16:creationId xmlns:a16="http://schemas.microsoft.com/office/drawing/2014/main" id="{129BC400-6EC8-4812-8A28-64A7D44BF076}"/>
              </a:ext>
            </a:extLst>
          </p:cNvPr>
          <p:cNvSpPr txBox="1"/>
          <p:nvPr/>
        </p:nvSpPr>
        <p:spPr>
          <a:xfrm>
            <a:off x="3176448" y="4026628"/>
            <a:ext cx="6097554" cy="923330"/>
          </a:xfrm>
          <a:prstGeom prst="rect">
            <a:avLst/>
          </a:prstGeom>
          <a:solidFill>
            <a:schemeClr val="tx1">
              <a:lumMod val="85000"/>
              <a:lumOff val="15000"/>
            </a:schemeClr>
          </a:solidFill>
        </p:spPr>
        <p:txBody>
          <a:bodyPr wrap="square">
            <a:spAutoFit/>
          </a:bodyPr>
          <a:lstStyle/>
          <a:p>
            <a:r>
              <a:rPr lang="en-GB" b="0" dirty="0">
                <a:solidFill>
                  <a:srgbClr val="6A9955"/>
                </a:solidFill>
                <a:effectLst/>
                <a:latin typeface="Consolas" panose="020B0609020204030204" pitchFamily="49" charset="0"/>
              </a:rPr>
              <a:t>##      [,1] [,2] [,3]</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[1,]    1    </a:t>
            </a:r>
            <a:r>
              <a:rPr lang="en-GB" dirty="0">
                <a:solidFill>
                  <a:srgbClr val="6A9955"/>
                </a:solidFill>
                <a:latin typeface="Consolas" panose="020B0609020204030204" pitchFamily="49" charset="0"/>
              </a:rPr>
              <a:t>3</a:t>
            </a:r>
            <a:r>
              <a:rPr lang="en-GB" b="0" dirty="0">
                <a:solidFill>
                  <a:srgbClr val="6A9955"/>
                </a:solidFill>
                <a:effectLst/>
                <a:latin typeface="Consolas" panose="020B0609020204030204" pitchFamily="49" charset="0"/>
              </a:rPr>
              <a:t>    </a:t>
            </a:r>
            <a:r>
              <a:rPr lang="en-GB" dirty="0">
                <a:solidFill>
                  <a:srgbClr val="6A9955"/>
                </a:solidFill>
                <a:latin typeface="Consolas" panose="020B0609020204030204" pitchFamily="49" charset="0"/>
              </a:rPr>
              <a:t>5</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[2,]    2    </a:t>
            </a:r>
            <a:r>
              <a:rPr lang="en-GB" dirty="0">
                <a:solidFill>
                  <a:srgbClr val="6A9955"/>
                </a:solidFill>
                <a:latin typeface="Consolas" panose="020B0609020204030204" pitchFamily="49" charset="0"/>
              </a:rPr>
              <a:t>4</a:t>
            </a:r>
            <a:r>
              <a:rPr lang="en-GB" b="0" dirty="0">
                <a:solidFill>
                  <a:srgbClr val="6A9955"/>
                </a:solidFill>
                <a:effectLst/>
                <a:latin typeface="Consolas" panose="020B0609020204030204" pitchFamily="49" charset="0"/>
              </a:rPr>
              <a:t>    </a:t>
            </a:r>
            <a:r>
              <a:rPr lang="en-GB" dirty="0">
                <a:solidFill>
                  <a:srgbClr val="6A9955"/>
                </a:solidFill>
                <a:latin typeface="Consolas" panose="020B0609020204030204" pitchFamily="49" charset="0"/>
              </a:rPr>
              <a:t>6</a:t>
            </a:r>
            <a:endParaRPr lang="en-GB" b="0" dirty="0">
              <a:solidFill>
                <a:srgbClr val="D4D4D4"/>
              </a:solidFill>
              <a:effectLst/>
              <a:latin typeface="Consolas" panose="020B0609020204030204" pitchFamily="49" charset="0"/>
            </a:endParaRPr>
          </a:p>
        </p:txBody>
      </p:sp>
      <p:sp>
        <p:nvSpPr>
          <p:cNvPr id="2" name="Title 4">
            <a:extLst>
              <a:ext uri="{FF2B5EF4-FFF2-40B4-BE49-F238E27FC236}">
                <a16:creationId xmlns:a16="http://schemas.microsoft.com/office/drawing/2014/main" id="{96FF4F3C-42E2-A350-B31F-22C22E29D90F}"/>
              </a:ext>
            </a:extLst>
          </p:cNvPr>
          <p:cNvSpPr>
            <a:spLocks noGrp="1"/>
          </p:cNvSpPr>
          <p:nvPr>
            <p:ph type="title"/>
          </p:nvPr>
        </p:nvSpPr>
        <p:spPr>
          <a:xfrm>
            <a:off x="677334" y="609600"/>
            <a:ext cx="8596668" cy="1320800"/>
          </a:xfrm>
        </p:spPr>
        <p:txBody>
          <a:bodyPr/>
          <a:lstStyle/>
          <a:p>
            <a:r>
              <a:rPr lang="en-US" dirty="0"/>
              <a:t>Elements of Quarto</a:t>
            </a:r>
            <a:r>
              <a:rPr lang="en-US" dirty="0">
                <a:sym typeface="Wingdings" pitchFamily="2" charset="2"/>
              </a:rPr>
              <a:t> | </a:t>
            </a:r>
            <a:r>
              <a:rPr lang="en-GB" dirty="0"/>
              <a:t>Inline code</a:t>
            </a:r>
          </a:p>
        </p:txBody>
      </p:sp>
    </p:spTree>
    <p:extLst>
      <p:ext uri="{BB962C8B-B14F-4D97-AF65-F5344CB8AC3E}">
        <p14:creationId xmlns:p14="http://schemas.microsoft.com/office/powerpoint/2010/main" val="545129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4FE58325-E900-447F-BBB0-C75C35BBDE7C}"/>
              </a:ext>
            </a:extLst>
          </p:cNvPr>
          <p:cNvSpPr txBox="1"/>
          <p:nvPr/>
        </p:nvSpPr>
        <p:spPr>
          <a:xfrm>
            <a:off x="473529" y="1949136"/>
            <a:ext cx="9359584" cy="3785652"/>
          </a:xfrm>
          <a:prstGeom prst="rect">
            <a:avLst/>
          </a:prstGeom>
          <a:noFill/>
        </p:spPr>
        <p:txBody>
          <a:bodyPr wrap="square">
            <a:spAutoFit/>
          </a:bodyPr>
          <a:lstStyle/>
          <a:p>
            <a:r>
              <a:rPr lang="en-GB" sz="2000" dirty="0">
                <a:solidFill>
                  <a:schemeClr val="tx1">
                    <a:lumMod val="75000"/>
                    <a:lumOff val="25000"/>
                  </a:schemeClr>
                </a:solidFill>
              </a:rPr>
              <a:t>Code results can be inserted directly into the text of a .</a:t>
            </a:r>
            <a:r>
              <a:rPr lang="en-GB" sz="2000" dirty="0" err="1">
                <a:solidFill>
                  <a:schemeClr val="tx1">
                    <a:lumMod val="75000"/>
                    <a:lumOff val="25000"/>
                  </a:schemeClr>
                </a:solidFill>
              </a:rPr>
              <a:t>Rmd</a:t>
            </a:r>
            <a:r>
              <a:rPr lang="en-GB" sz="2000" dirty="0">
                <a:solidFill>
                  <a:schemeClr val="tx1">
                    <a:lumMod val="75000"/>
                    <a:lumOff val="25000"/>
                  </a:schemeClr>
                </a:solidFill>
              </a:rPr>
              <a:t> file by enclosing the code with r.</a:t>
            </a:r>
          </a:p>
          <a:p>
            <a:endParaRPr lang="en-GB" sz="2000" dirty="0">
              <a:solidFill>
                <a:schemeClr val="tx1">
                  <a:lumMod val="75000"/>
                  <a:lumOff val="25000"/>
                </a:schemeClr>
              </a:solidFill>
            </a:endParaRPr>
          </a:p>
          <a:p>
            <a:r>
              <a:rPr lang="en-GB" sz="2000" dirty="0">
                <a:solidFill>
                  <a:schemeClr val="tx1">
                    <a:lumMod val="75000"/>
                    <a:lumOff val="25000"/>
                  </a:schemeClr>
                </a:solidFill>
              </a:rPr>
              <a:t>Let’s try this now…recreate the results of the code below. This is a simple matrix using the commands we learned yesterday. Can you work out how to do this?</a:t>
            </a:r>
          </a:p>
          <a:p>
            <a:endParaRPr lang="en-GB" sz="2000" dirty="0">
              <a:solidFill>
                <a:schemeClr val="tx1">
                  <a:lumMod val="75000"/>
                  <a:lumOff val="25000"/>
                </a:schemeClr>
              </a:solidFill>
            </a:endParaRPr>
          </a:p>
          <a:p>
            <a:endParaRPr lang="en-GB" sz="2000" dirty="0">
              <a:solidFill>
                <a:schemeClr val="tx1">
                  <a:lumMod val="75000"/>
                  <a:lumOff val="25000"/>
                </a:schemeClr>
              </a:solidFill>
            </a:endParaRPr>
          </a:p>
          <a:p>
            <a:endParaRPr lang="en-GB" sz="2000" dirty="0">
              <a:solidFill>
                <a:schemeClr val="tx1">
                  <a:lumMod val="75000"/>
                  <a:lumOff val="25000"/>
                </a:schemeClr>
              </a:solidFill>
            </a:endParaRPr>
          </a:p>
          <a:p>
            <a:endParaRPr lang="en-GB" sz="2000" dirty="0">
              <a:solidFill>
                <a:schemeClr val="tx1">
                  <a:lumMod val="75000"/>
                  <a:lumOff val="25000"/>
                </a:schemeClr>
              </a:solidFill>
            </a:endParaRPr>
          </a:p>
          <a:p>
            <a:endParaRPr lang="en-GB" sz="2000" dirty="0">
              <a:solidFill>
                <a:schemeClr val="tx1">
                  <a:lumMod val="75000"/>
                  <a:lumOff val="25000"/>
                </a:schemeClr>
              </a:solidFill>
            </a:endParaRPr>
          </a:p>
          <a:p>
            <a:r>
              <a:rPr lang="en-GB" sz="2000" dirty="0">
                <a:solidFill>
                  <a:schemeClr val="tx1">
                    <a:lumMod val="75000"/>
                    <a:lumOff val="25000"/>
                  </a:schemeClr>
                </a:solidFill>
              </a:rPr>
              <a:t>Answer:</a:t>
            </a:r>
          </a:p>
        </p:txBody>
      </p:sp>
      <p:sp>
        <p:nvSpPr>
          <p:cNvPr id="8" name="TextBox 7">
            <a:extLst>
              <a:ext uri="{FF2B5EF4-FFF2-40B4-BE49-F238E27FC236}">
                <a16:creationId xmlns:a16="http://schemas.microsoft.com/office/drawing/2014/main" id="{129BC400-6EC8-4812-8A28-64A7D44BF076}"/>
              </a:ext>
            </a:extLst>
          </p:cNvPr>
          <p:cNvSpPr txBox="1"/>
          <p:nvPr/>
        </p:nvSpPr>
        <p:spPr>
          <a:xfrm>
            <a:off x="3176448" y="3841962"/>
            <a:ext cx="6097554" cy="923330"/>
          </a:xfrm>
          <a:prstGeom prst="rect">
            <a:avLst/>
          </a:prstGeom>
          <a:solidFill>
            <a:schemeClr val="tx1">
              <a:lumMod val="85000"/>
              <a:lumOff val="15000"/>
            </a:schemeClr>
          </a:solidFill>
        </p:spPr>
        <p:txBody>
          <a:bodyPr wrap="square">
            <a:spAutoFit/>
          </a:bodyPr>
          <a:lstStyle/>
          <a:p>
            <a:r>
              <a:rPr lang="en-GB" b="0" dirty="0">
                <a:solidFill>
                  <a:srgbClr val="6A9955"/>
                </a:solidFill>
                <a:effectLst/>
                <a:latin typeface="Consolas" panose="020B0609020204030204" pitchFamily="49" charset="0"/>
              </a:rPr>
              <a:t>##      [,1] [,2] [,3]</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[1,]    1    </a:t>
            </a:r>
            <a:r>
              <a:rPr lang="en-GB" dirty="0">
                <a:solidFill>
                  <a:srgbClr val="6A9955"/>
                </a:solidFill>
                <a:latin typeface="Consolas" panose="020B0609020204030204" pitchFamily="49" charset="0"/>
              </a:rPr>
              <a:t>3</a:t>
            </a:r>
            <a:r>
              <a:rPr lang="en-GB" b="0" dirty="0">
                <a:solidFill>
                  <a:srgbClr val="6A9955"/>
                </a:solidFill>
                <a:effectLst/>
                <a:latin typeface="Consolas" panose="020B0609020204030204" pitchFamily="49" charset="0"/>
              </a:rPr>
              <a:t>    </a:t>
            </a:r>
            <a:r>
              <a:rPr lang="en-GB" dirty="0">
                <a:solidFill>
                  <a:srgbClr val="6A9955"/>
                </a:solidFill>
                <a:latin typeface="Consolas" panose="020B0609020204030204" pitchFamily="49" charset="0"/>
              </a:rPr>
              <a:t>5</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[2,]    2    </a:t>
            </a:r>
            <a:r>
              <a:rPr lang="en-GB" dirty="0">
                <a:solidFill>
                  <a:srgbClr val="6A9955"/>
                </a:solidFill>
                <a:latin typeface="Consolas" panose="020B0609020204030204" pitchFamily="49" charset="0"/>
              </a:rPr>
              <a:t>4</a:t>
            </a:r>
            <a:r>
              <a:rPr lang="en-GB" b="0" dirty="0">
                <a:solidFill>
                  <a:srgbClr val="6A9955"/>
                </a:solidFill>
                <a:effectLst/>
                <a:latin typeface="Consolas" panose="020B0609020204030204" pitchFamily="49" charset="0"/>
              </a:rPr>
              <a:t>    </a:t>
            </a:r>
            <a:r>
              <a:rPr lang="en-GB" dirty="0">
                <a:solidFill>
                  <a:srgbClr val="6A9955"/>
                </a:solidFill>
                <a:latin typeface="Consolas" panose="020B0609020204030204" pitchFamily="49" charset="0"/>
              </a:rPr>
              <a:t>6</a:t>
            </a:r>
            <a:endParaRPr lang="en-GB" b="0" dirty="0">
              <a:solidFill>
                <a:srgbClr val="D4D4D4"/>
              </a:solidFill>
              <a:effectLst/>
              <a:latin typeface="Consolas" panose="020B0609020204030204" pitchFamily="49" charset="0"/>
            </a:endParaRPr>
          </a:p>
        </p:txBody>
      </p:sp>
      <p:sp>
        <p:nvSpPr>
          <p:cNvPr id="2" name="Title 4">
            <a:extLst>
              <a:ext uri="{FF2B5EF4-FFF2-40B4-BE49-F238E27FC236}">
                <a16:creationId xmlns:a16="http://schemas.microsoft.com/office/drawing/2014/main" id="{96FF4F3C-42E2-A350-B31F-22C22E29D90F}"/>
              </a:ext>
            </a:extLst>
          </p:cNvPr>
          <p:cNvSpPr>
            <a:spLocks noGrp="1"/>
          </p:cNvSpPr>
          <p:nvPr>
            <p:ph type="title"/>
          </p:nvPr>
        </p:nvSpPr>
        <p:spPr>
          <a:xfrm>
            <a:off x="677334" y="609600"/>
            <a:ext cx="8596668" cy="1320800"/>
          </a:xfrm>
        </p:spPr>
        <p:txBody>
          <a:bodyPr/>
          <a:lstStyle/>
          <a:p>
            <a:r>
              <a:rPr lang="en-US" dirty="0"/>
              <a:t>Elements of Quarto</a:t>
            </a:r>
            <a:r>
              <a:rPr lang="en-US" dirty="0">
                <a:sym typeface="Wingdings" pitchFamily="2" charset="2"/>
              </a:rPr>
              <a:t> | </a:t>
            </a:r>
            <a:r>
              <a:rPr lang="en-GB" dirty="0"/>
              <a:t>Inline code</a:t>
            </a:r>
          </a:p>
        </p:txBody>
      </p:sp>
      <p:sp>
        <p:nvSpPr>
          <p:cNvPr id="3" name="TextBox 2">
            <a:extLst>
              <a:ext uri="{FF2B5EF4-FFF2-40B4-BE49-F238E27FC236}">
                <a16:creationId xmlns:a16="http://schemas.microsoft.com/office/drawing/2014/main" id="{9289114A-2180-C120-E791-DD8576199254}"/>
              </a:ext>
            </a:extLst>
          </p:cNvPr>
          <p:cNvSpPr txBox="1"/>
          <p:nvPr/>
        </p:nvSpPr>
        <p:spPr>
          <a:xfrm>
            <a:off x="2635713" y="4903792"/>
            <a:ext cx="7197400" cy="2031325"/>
          </a:xfrm>
          <a:prstGeom prst="rect">
            <a:avLst/>
          </a:prstGeom>
          <a:solidFill>
            <a:schemeClr val="tx1">
              <a:lumMod val="85000"/>
              <a:lumOff val="15000"/>
            </a:schemeClr>
          </a:solidFill>
        </p:spPr>
        <p:txBody>
          <a:bodyPr wrap="square">
            <a:spAutoFit/>
          </a:bodyPr>
          <a:lstStyle/>
          <a:p>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r</a:t>
            </a:r>
            <a:r>
              <a:rPr lang="en-GB" b="0" dirty="0">
                <a:solidFill>
                  <a:srgbClr val="D4D4D4"/>
                </a:solidFill>
                <a:effectLst/>
                <a:latin typeface="Consolas" panose="020B0609020204030204" pitchFamily="49" charset="0"/>
              </a:rPr>
              <a:t>}</a:t>
            </a:r>
          </a:p>
          <a:p>
            <a:r>
              <a:rPr lang="en-GB" dirty="0">
                <a:solidFill>
                  <a:srgbClr val="D4D4D4"/>
                </a:solidFill>
                <a:latin typeface="Consolas" panose="020B0609020204030204" pitchFamily="49" charset="0"/>
              </a:rPr>
              <a:t>#| echo: false</a:t>
            </a:r>
            <a:endParaRPr lang="en-GB" b="0" dirty="0">
              <a:solidFill>
                <a:srgbClr val="D4D4D4"/>
              </a:solidFill>
              <a:effectLst/>
              <a:latin typeface="Consolas" panose="020B0609020204030204" pitchFamily="49" charset="0"/>
            </a:endParaRPr>
          </a:p>
          <a:p>
            <a:r>
              <a:rPr lang="en-GB" b="0" dirty="0">
                <a:solidFill>
                  <a:srgbClr val="9CDCFE"/>
                </a:solidFill>
                <a:effectLst/>
                <a:latin typeface="Consolas" panose="020B0609020204030204" pitchFamily="49" charset="0"/>
              </a:rPr>
              <a:t>test</a:t>
            </a:r>
            <a:r>
              <a:rPr lang="en-GB" b="0" dirty="0">
                <a:solidFill>
                  <a:srgbClr val="D4D4D4"/>
                </a:solidFill>
                <a:effectLst/>
                <a:latin typeface="Consolas" panose="020B0609020204030204" pitchFamily="49" charset="0"/>
              </a:rPr>
              <a:t> &lt;- </a:t>
            </a:r>
            <a:r>
              <a:rPr lang="en-GB" b="0" dirty="0">
                <a:solidFill>
                  <a:srgbClr val="DCDCAA"/>
                </a:solidFill>
                <a:effectLst/>
                <a:latin typeface="Consolas" panose="020B0609020204030204" pitchFamily="49" charset="0"/>
              </a:rPr>
              <a:t>c</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2</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3</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4</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5</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6</a:t>
            </a:r>
            <a:r>
              <a:rPr lang="en-GB" b="0" dirty="0">
                <a:solidFill>
                  <a:srgbClr val="D4D4D4"/>
                </a:solidFill>
                <a:effectLst/>
                <a:latin typeface="Consolas" panose="020B0609020204030204" pitchFamily="49" charset="0"/>
              </a:rPr>
              <a:t>)</a:t>
            </a:r>
          </a:p>
          <a:p>
            <a:r>
              <a:rPr lang="en-GB" b="0" dirty="0" err="1">
                <a:solidFill>
                  <a:srgbClr val="9CDCFE"/>
                </a:solidFill>
                <a:effectLst/>
                <a:latin typeface="Consolas" panose="020B0609020204030204" pitchFamily="49" charset="0"/>
              </a:rPr>
              <a:t>testmatrix</a:t>
            </a:r>
            <a:r>
              <a:rPr lang="en-GB" b="0" dirty="0">
                <a:solidFill>
                  <a:srgbClr val="D4D4D4"/>
                </a:solidFill>
                <a:effectLst/>
                <a:latin typeface="Consolas" panose="020B0609020204030204" pitchFamily="49" charset="0"/>
              </a:rPr>
              <a:t> &lt;- </a:t>
            </a:r>
            <a:r>
              <a:rPr lang="en-GB" b="0" dirty="0">
                <a:solidFill>
                  <a:srgbClr val="DCDCAA"/>
                </a:solidFill>
                <a:effectLst/>
                <a:latin typeface="Consolas" panose="020B0609020204030204" pitchFamily="49" charset="0"/>
              </a:rPr>
              <a:t>matrix</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test</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byrow</a:t>
            </a:r>
            <a:r>
              <a:rPr lang="en-GB" b="0" dirty="0">
                <a:solidFill>
                  <a:srgbClr val="9CDCFE"/>
                </a:solidFill>
                <a:effectLst/>
                <a:latin typeface="Consolas" panose="020B0609020204030204" pitchFamily="49" charset="0"/>
              </a:rPr>
              <a:t> </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FALSE</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nrow</a:t>
            </a:r>
            <a:r>
              <a:rPr lang="en-GB" b="0" dirty="0">
                <a:solidFill>
                  <a:srgbClr val="9CDCFE"/>
                </a:solidFill>
                <a:effectLst/>
                <a:latin typeface="Consolas" panose="020B0609020204030204" pitchFamily="49" charset="0"/>
              </a:rPr>
              <a:t> </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2</a:t>
            </a:r>
            <a:r>
              <a:rPr lang="en-GB" b="0" dirty="0">
                <a:solidFill>
                  <a:srgbClr val="D4D4D4"/>
                </a:solidFill>
                <a:effectLst/>
                <a:latin typeface="Consolas" panose="020B0609020204030204" pitchFamily="49" charset="0"/>
              </a:rPr>
              <a:t>, 						   </a:t>
            </a:r>
            <a:r>
              <a:rPr lang="en-GB" b="0" dirty="0" err="1">
                <a:solidFill>
                  <a:srgbClr val="9CDCFE"/>
                </a:solidFill>
                <a:effectLst/>
                <a:latin typeface="Consolas" panose="020B0609020204030204" pitchFamily="49" charset="0"/>
              </a:rPr>
              <a:t>ncol</a:t>
            </a:r>
            <a:r>
              <a:rPr lang="en-GB" b="0" dirty="0">
                <a:solidFill>
                  <a:srgbClr val="9CDCFE"/>
                </a:solidFill>
                <a:effectLst/>
                <a:latin typeface="Consolas" panose="020B0609020204030204" pitchFamily="49" charset="0"/>
              </a:rPr>
              <a:t> </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3</a:t>
            </a:r>
            <a:r>
              <a:rPr lang="en-GB" b="0" dirty="0">
                <a:solidFill>
                  <a:srgbClr val="D4D4D4"/>
                </a:solidFill>
                <a:effectLst/>
                <a:latin typeface="Consolas" panose="020B0609020204030204" pitchFamily="49" charset="0"/>
              </a:rPr>
              <a:t>)</a:t>
            </a:r>
          </a:p>
          <a:p>
            <a:r>
              <a:rPr lang="en-GB" b="0" dirty="0" err="1">
                <a:solidFill>
                  <a:srgbClr val="9CDCFE"/>
                </a:solidFill>
                <a:effectLst/>
                <a:latin typeface="Consolas" panose="020B0609020204030204" pitchFamily="49" charset="0"/>
              </a:rPr>
              <a:t>testmatrix</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63029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7EC7B-3D4B-0FC2-DA13-67B51D3E5272}"/>
              </a:ext>
            </a:extLst>
          </p:cNvPr>
          <p:cNvSpPr>
            <a:spLocks noGrp="1"/>
          </p:cNvSpPr>
          <p:nvPr>
            <p:ph type="title"/>
          </p:nvPr>
        </p:nvSpPr>
        <p:spPr/>
        <p:txBody>
          <a:bodyPr/>
          <a:lstStyle/>
          <a:p>
            <a:r>
              <a:rPr lang="en-GB" dirty="0"/>
              <a:t>Aims and objectives</a:t>
            </a:r>
          </a:p>
        </p:txBody>
      </p:sp>
      <p:sp>
        <p:nvSpPr>
          <p:cNvPr id="3" name="Content Placeholder 2">
            <a:extLst>
              <a:ext uri="{FF2B5EF4-FFF2-40B4-BE49-F238E27FC236}">
                <a16:creationId xmlns:a16="http://schemas.microsoft.com/office/drawing/2014/main" id="{ECC5FD6C-E1FD-A52C-3E9A-D6F9F012E968}"/>
              </a:ext>
            </a:extLst>
          </p:cNvPr>
          <p:cNvSpPr>
            <a:spLocks noGrp="1"/>
          </p:cNvSpPr>
          <p:nvPr>
            <p:ph idx="1"/>
          </p:nvPr>
        </p:nvSpPr>
        <p:spPr/>
        <p:txBody>
          <a:bodyPr>
            <a:normAutofit fontScale="92500" lnSpcReduction="20000"/>
          </a:bodyPr>
          <a:lstStyle/>
          <a:p>
            <a:pPr marL="0" indent="0">
              <a:buNone/>
            </a:pPr>
            <a:r>
              <a:rPr lang="en-GB" sz="1800" b="1" dirty="0"/>
              <a:t>Todays Aims</a:t>
            </a:r>
          </a:p>
          <a:p>
            <a:r>
              <a:rPr lang="en-GB" sz="1800" dirty="0"/>
              <a:t>Basics of Quarto</a:t>
            </a:r>
          </a:p>
          <a:p>
            <a:r>
              <a:rPr lang="en-GB" sz="1800" dirty="0"/>
              <a:t>Using Quarto to create pdf’s</a:t>
            </a:r>
          </a:p>
          <a:p>
            <a:r>
              <a:rPr lang="en-GB" sz="1800" dirty="0"/>
              <a:t>The R package </a:t>
            </a:r>
            <a:r>
              <a:rPr lang="en-GB" sz="1800" dirty="0" err="1"/>
              <a:t>tibble</a:t>
            </a:r>
            <a:endParaRPr lang="en-GB" sz="1800" dirty="0"/>
          </a:p>
          <a:p>
            <a:r>
              <a:rPr lang="en-GB" sz="1800" dirty="0"/>
              <a:t>The R package </a:t>
            </a:r>
            <a:r>
              <a:rPr lang="en-GB" sz="1800" dirty="0" err="1"/>
              <a:t>readr</a:t>
            </a:r>
            <a:endParaRPr lang="en-GB" sz="1800" dirty="0"/>
          </a:p>
          <a:p>
            <a:endParaRPr lang="en-GB" sz="1800" dirty="0"/>
          </a:p>
          <a:p>
            <a:pPr marL="0" indent="0">
              <a:buNone/>
            </a:pPr>
            <a:r>
              <a:rPr lang="en-GB" sz="1800" b="1" dirty="0"/>
              <a:t>Learning Objectives</a:t>
            </a:r>
          </a:p>
          <a:p>
            <a:r>
              <a:rPr lang="en-GB" sz="1800" dirty="0"/>
              <a:t>Get familiar and comfortable with Quarto and creating pdf’s</a:t>
            </a:r>
          </a:p>
          <a:p>
            <a:r>
              <a:rPr lang="en-GB" sz="1800" dirty="0"/>
              <a:t>Understand the differences between </a:t>
            </a:r>
            <a:r>
              <a:rPr lang="en-GB" sz="1800" dirty="0" err="1"/>
              <a:t>Rmarkdown</a:t>
            </a:r>
            <a:r>
              <a:rPr lang="en-GB" sz="1800" dirty="0"/>
              <a:t> and Quarto</a:t>
            </a:r>
          </a:p>
          <a:p>
            <a:r>
              <a:rPr lang="en-GB" sz="1800" dirty="0"/>
              <a:t>Understand how to use </a:t>
            </a:r>
            <a:r>
              <a:rPr lang="en-GB" sz="1800" dirty="0" err="1"/>
              <a:t>tibble</a:t>
            </a:r>
            <a:r>
              <a:rPr lang="en-GB" sz="1800" dirty="0"/>
              <a:t> to make tables of data</a:t>
            </a:r>
          </a:p>
          <a:p>
            <a:r>
              <a:rPr lang="en-GB" sz="1800" dirty="0"/>
              <a:t>Understand how to use </a:t>
            </a:r>
            <a:r>
              <a:rPr lang="en-GB" sz="1800" dirty="0" err="1"/>
              <a:t>readr</a:t>
            </a:r>
            <a:r>
              <a:rPr lang="en-GB" sz="1800" dirty="0"/>
              <a:t> to read in different formats of data</a:t>
            </a:r>
          </a:p>
          <a:p>
            <a:endParaRPr lang="en-GB" dirty="0"/>
          </a:p>
        </p:txBody>
      </p:sp>
    </p:spTree>
    <p:extLst>
      <p:ext uri="{BB962C8B-B14F-4D97-AF65-F5344CB8AC3E}">
        <p14:creationId xmlns:p14="http://schemas.microsoft.com/office/powerpoint/2010/main" val="2653524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9139-4415-5954-AA06-CC44F68DA611}"/>
              </a:ext>
            </a:extLst>
          </p:cNvPr>
          <p:cNvSpPr>
            <a:spLocks noGrp="1"/>
          </p:cNvSpPr>
          <p:nvPr>
            <p:ph type="title"/>
          </p:nvPr>
        </p:nvSpPr>
        <p:spPr/>
        <p:txBody>
          <a:bodyPr/>
          <a:lstStyle/>
          <a:p>
            <a:r>
              <a:rPr lang="en-US" dirty="0"/>
              <a:t>Elements of Quarto</a:t>
            </a:r>
            <a:r>
              <a:rPr lang="en-US" dirty="0">
                <a:sym typeface="Wingdings" pitchFamily="2" charset="2"/>
              </a:rPr>
              <a:t> | </a:t>
            </a:r>
            <a:r>
              <a:rPr lang="en-US" dirty="0"/>
              <a:t>Multiple languages</a:t>
            </a:r>
          </a:p>
        </p:txBody>
      </p:sp>
      <p:sp>
        <p:nvSpPr>
          <p:cNvPr id="3" name="Content Placeholder 2">
            <a:extLst>
              <a:ext uri="{FF2B5EF4-FFF2-40B4-BE49-F238E27FC236}">
                <a16:creationId xmlns:a16="http://schemas.microsoft.com/office/drawing/2014/main" id="{EDD15FEB-6BB6-5303-E94A-E88582F1D988}"/>
              </a:ext>
            </a:extLst>
          </p:cNvPr>
          <p:cNvSpPr>
            <a:spLocks noGrp="1"/>
          </p:cNvSpPr>
          <p:nvPr>
            <p:ph idx="1"/>
          </p:nvPr>
        </p:nvSpPr>
        <p:spPr/>
        <p:txBody>
          <a:bodyPr/>
          <a:lstStyle/>
          <a:p>
            <a:pPr marL="0" indent="0">
              <a:buNone/>
            </a:pPr>
            <a:r>
              <a:rPr lang="en-GB" dirty="0"/>
              <a:t>Quarto allows the use of multiple languages in code chunks. Specify the language using {} after the chunk delimiter, like python, </a:t>
            </a:r>
            <a:r>
              <a:rPr lang="en-GB" dirty="0" err="1"/>
              <a:t>julia</a:t>
            </a:r>
            <a:r>
              <a:rPr lang="en-GB" dirty="0"/>
              <a:t>, or r.</a:t>
            </a:r>
          </a:p>
          <a:p>
            <a:r>
              <a:rPr lang="en-GB" dirty="0"/>
              <a:t>Example:</a:t>
            </a:r>
          </a:p>
          <a:p>
            <a:endParaRPr lang="en-US" dirty="0"/>
          </a:p>
        </p:txBody>
      </p:sp>
      <p:pic>
        <p:nvPicPr>
          <p:cNvPr id="5" name="Picture 4" descr="A white rectangular object with a black border&#10;&#10;Description automatically generated">
            <a:extLst>
              <a:ext uri="{FF2B5EF4-FFF2-40B4-BE49-F238E27FC236}">
                <a16:creationId xmlns:a16="http://schemas.microsoft.com/office/drawing/2014/main" id="{4CFD0242-A4BC-9562-E9B7-46310939B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647" y="3429000"/>
            <a:ext cx="9242166" cy="1345293"/>
          </a:xfrm>
          <a:prstGeom prst="rect">
            <a:avLst/>
          </a:prstGeom>
        </p:spPr>
      </p:pic>
    </p:spTree>
    <p:extLst>
      <p:ext uri="{BB962C8B-B14F-4D97-AF65-F5344CB8AC3E}">
        <p14:creationId xmlns:p14="http://schemas.microsoft.com/office/powerpoint/2010/main" val="141563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7EAC-7C39-41AC-870C-082C5BC865B6}"/>
              </a:ext>
            </a:extLst>
          </p:cNvPr>
          <p:cNvSpPr>
            <a:spLocks noGrp="1"/>
          </p:cNvSpPr>
          <p:nvPr>
            <p:ph type="title"/>
          </p:nvPr>
        </p:nvSpPr>
        <p:spPr/>
        <p:txBody>
          <a:bodyPr/>
          <a:lstStyle/>
          <a:p>
            <a:r>
              <a:rPr lang="en-US" dirty="0"/>
              <a:t>Elements of Quarto</a:t>
            </a:r>
            <a:r>
              <a:rPr lang="en-US" dirty="0">
                <a:sym typeface="Wingdings" pitchFamily="2" charset="2"/>
              </a:rPr>
              <a:t> | </a:t>
            </a:r>
            <a:r>
              <a:rPr lang="en-GB" dirty="0"/>
              <a:t>Text Options</a:t>
            </a:r>
          </a:p>
        </p:txBody>
      </p:sp>
      <p:sp>
        <p:nvSpPr>
          <p:cNvPr id="3" name="Content Placeholder 2">
            <a:extLst>
              <a:ext uri="{FF2B5EF4-FFF2-40B4-BE49-F238E27FC236}">
                <a16:creationId xmlns:a16="http://schemas.microsoft.com/office/drawing/2014/main" id="{A6E48C47-7C7E-46F0-89CD-EEE2EB2576FB}"/>
              </a:ext>
            </a:extLst>
          </p:cNvPr>
          <p:cNvSpPr>
            <a:spLocks noGrp="1"/>
          </p:cNvSpPr>
          <p:nvPr>
            <p:ph idx="1"/>
          </p:nvPr>
        </p:nvSpPr>
        <p:spPr/>
        <p:txBody>
          <a:bodyPr>
            <a:normAutofit fontScale="92500"/>
          </a:bodyPr>
          <a:lstStyle/>
          <a:p>
            <a:r>
              <a:rPr lang="en-GB" dirty="0"/>
              <a:t>Some text formatting options, such as </a:t>
            </a:r>
          </a:p>
          <a:p>
            <a:pPr lvl="1"/>
            <a:r>
              <a:rPr lang="en-GB" b="1" dirty="0"/>
              <a:t>Bold</a:t>
            </a:r>
          </a:p>
          <a:p>
            <a:pPr lvl="1"/>
            <a:r>
              <a:rPr lang="en-GB" i="1" dirty="0"/>
              <a:t>Italics</a:t>
            </a:r>
          </a:p>
          <a:p>
            <a:pPr lvl="1"/>
            <a:r>
              <a:rPr lang="en-GB" sz="4000" dirty="0"/>
              <a:t>Headers</a:t>
            </a:r>
          </a:p>
          <a:p>
            <a:pPr lvl="1"/>
            <a:r>
              <a:rPr lang="en-GB" sz="2800" dirty="0"/>
              <a:t>Super</a:t>
            </a:r>
            <a:r>
              <a:rPr lang="en-GB" sz="2800" baseline="30000" dirty="0"/>
              <a:t>script</a:t>
            </a:r>
          </a:p>
          <a:p>
            <a:pPr lvl="1"/>
            <a:r>
              <a:rPr lang="en-GB" sz="2800" dirty="0"/>
              <a:t>Sub</a:t>
            </a:r>
            <a:r>
              <a:rPr lang="en-GB" sz="2800" baseline="-25000" dirty="0"/>
              <a:t>script</a:t>
            </a:r>
            <a:r>
              <a:rPr lang="en-GB" baseline="-25000" dirty="0"/>
              <a:t> </a:t>
            </a:r>
          </a:p>
          <a:p>
            <a:pPr lvl="1"/>
            <a:r>
              <a:rPr lang="en-GB" strike="sngStrike" dirty="0"/>
              <a:t>Strikethrough </a:t>
            </a:r>
          </a:p>
          <a:p>
            <a:pPr marL="457200" lvl="1" indent="0">
              <a:buNone/>
            </a:pPr>
            <a:endParaRPr lang="en-GB" dirty="0"/>
          </a:p>
          <a:p>
            <a:pPr marL="457200" lvl="1" indent="0">
              <a:buNone/>
            </a:pPr>
            <a:r>
              <a:rPr lang="en-GB" dirty="0"/>
              <a:t>And more….see the </a:t>
            </a:r>
            <a:r>
              <a:rPr lang="en-GB" dirty="0">
                <a:hlinkClick r:id="rId2"/>
              </a:rPr>
              <a:t>Quarto website</a:t>
            </a:r>
            <a:r>
              <a:rPr lang="en-GB" dirty="0"/>
              <a:t> which reviews some options for markdown formatting</a:t>
            </a:r>
          </a:p>
        </p:txBody>
      </p:sp>
    </p:spTree>
    <p:extLst>
      <p:ext uri="{BB962C8B-B14F-4D97-AF65-F5344CB8AC3E}">
        <p14:creationId xmlns:p14="http://schemas.microsoft.com/office/powerpoint/2010/main" val="1921988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6FD7-ADB5-B216-B0A5-5BD72A52A823}"/>
              </a:ext>
            </a:extLst>
          </p:cNvPr>
          <p:cNvSpPr>
            <a:spLocks noGrp="1"/>
          </p:cNvSpPr>
          <p:nvPr>
            <p:ph type="title"/>
          </p:nvPr>
        </p:nvSpPr>
        <p:spPr/>
        <p:txBody>
          <a:bodyPr/>
          <a:lstStyle/>
          <a:p>
            <a:r>
              <a:rPr lang="en-US" dirty="0"/>
              <a:t>Creating documents | Previewing and Rendering</a:t>
            </a:r>
          </a:p>
        </p:txBody>
      </p:sp>
      <p:sp>
        <p:nvSpPr>
          <p:cNvPr id="3" name="Content Placeholder 2">
            <a:extLst>
              <a:ext uri="{FF2B5EF4-FFF2-40B4-BE49-F238E27FC236}">
                <a16:creationId xmlns:a16="http://schemas.microsoft.com/office/drawing/2014/main" id="{13F34778-1A56-5F61-9B25-F2C4656651CB}"/>
              </a:ext>
            </a:extLst>
          </p:cNvPr>
          <p:cNvSpPr>
            <a:spLocks noGrp="1"/>
          </p:cNvSpPr>
          <p:nvPr>
            <p:ph idx="1"/>
          </p:nvPr>
        </p:nvSpPr>
        <p:spPr/>
        <p:txBody>
          <a:bodyPr/>
          <a:lstStyle/>
          <a:p>
            <a:r>
              <a:rPr lang="en-GB" dirty="0"/>
              <a:t>In RStudio, you can preview and render Quarto documents easily</a:t>
            </a:r>
          </a:p>
          <a:p>
            <a:pPr lvl="1"/>
            <a:r>
              <a:rPr lang="en-GB" dirty="0"/>
              <a:t>Render by clicking the 'Render' button</a:t>
            </a:r>
          </a:p>
          <a:p>
            <a:pPr lvl="1"/>
            <a:r>
              <a:rPr lang="en-GB" dirty="0"/>
              <a:t>Preview by toggling the visual button</a:t>
            </a:r>
          </a:p>
          <a:p>
            <a:r>
              <a:rPr lang="en-GB" dirty="0"/>
              <a:t>Quarto provides a command-line interface as well, which allows rendering with: </a:t>
            </a:r>
            <a:r>
              <a:rPr lang="en-GB" sz="1600" dirty="0">
                <a:latin typeface="Arial" panose="020B0604020202020204" pitchFamily="34" charset="0"/>
                <a:cs typeface="Arial" panose="020B0604020202020204" pitchFamily="34" charset="0"/>
              </a:rPr>
              <a:t>quarto render </a:t>
            </a:r>
            <a:r>
              <a:rPr lang="en-GB" sz="1600" dirty="0" err="1">
                <a:latin typeface="Arial" panose="020B0604020202020204" pitchFamily="34" charset="0"/>
                <a:cs typeface="Arial" panose="020B0604020202020204" pitchFamily="34" charset="0"/>
              </a:rPr>
              <a:t>myfile.qmd</a:t>
            </a:r>
            <a:endParaRPr lang="en-GB" sz="1600" dirty="0">
              <a:latin typeface="Arial" panose="020B0604020202020204" pitchFamily="34" charset="0"/>
              <a:cs typeface="Arial" panose="020B0604020202020204" pitchFamily="34" charset="0"/>
            </a:endParaRPr>
          </a:p>
          <a:p>
            <a:r>
              <a:rPr lang="en-GB" dirty="0"/>
              <a:t>You can specify output formats in the YAML header or when rendering</a:t>
            </a:r>
          </a:p>
        </p:txBody>
      </p:sp>
    </p:spTree>
    <p:extLst>
      <p:ext uri="{BB962C8B-B14F-4D97-AF65-F5344CB8AC3E}">
        <p14:creationId xmlns:p14="http://schemas.microsoft.com/office/powerpoint/2010/main" val="3627670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5C20-3DC2-290F-325B-7F931414FAC1}"/>
              </a:ext>
            </a:extLst>
          </p:cNvPr>
          <p:cNvSpPr>
            <a:spLocks noGrp="1"/>
          </p:cNvSpPr>
          <p:nvPr>
            <p:ph type="title"/>
          </p:nvPr>
        </p:nvSpPr>
        <p:spPr/>
        <p:txBody>
          <a:bodyPr/>
          <a:lstStyle/>
          <a:p>
            <a:r>
              <a:rPr lang="en-US" dirty="0"/>
              <a:t>Creating documents | Quarto output formats</a:t>
            </a:r>
          </a:p>
        </p:txBody>
      </p:sp>
      <p:sp>
        <p:nvSpPr>
          <p:cNvPr id="3" name="Content Placeholder 2">
            <a:extLst>
              <a:ext uri="{FF2B5EF4-FFF2-40B4-BE49-F238E27FC236}">
                <a16:creationId xmlns:a16="http://schemas.microsoft.com/office/drawing/2014/main" id="{A9909D1C-89D2-0119-133A-B735641229A4}"/>
              </a:ext>
            </a:extLst>
          </p:cNvPr>
          <p:cNvSpPr>
            <a:spLocks noGrp="1"/>
          </p:cNvSpPr>
          <p:nvPr>
            <p:ph idx="1"/>
          </p:nvPr>
        </p:nvSpPr>
        <p:spPr>
          <a:xfrm>
            <a:off x="677334" y="1755475"/>
            <a:ext cx="8596668" cy="3880773"/>
          </a:xfrm>
        </p:spPr>
        <p:txBody>
          <a:bodyPr/>
          <a:lstStyle/>
          <a:p>
            <a:r>
              <a:rPr lang="en-GB" dirty="0"/>
              <a:t>Quarto supports various output formats:</a:t>
            </a:r>
          </a:p>
          <a:p>
            <a:pPr lvl="1">
              <a:buFont typeface="Arial" panose="020B0604020202020204" pitchFamily="34" charset="0"/>
              <a:buChar char="•"/>
            </a:pPr>
            <a:r>
              <a:rPr lang="en-GB" b="1" dirty="0"/>
              <a:t>html</a:t>
            </a:r>
            <a:r>
              <a:rPr lang="en-GB" dirty="0"/>
              <a:t>: Web format with dynamic features</a:t>
            </a:r>
          </a:p>
          <a:p>
            <a:pPr lvl="1">
              <a:buFont typeface="Arial" panose="020B0604020202020204" pitchFamily="34" charset="0"/>
              <a:buChar char="•"/>
            </a:pPr>
            <a:r>
              <a:rPr lang="en-GB" b="1" dirty="0"/>
              <a:t>pdf</a:t>
            </a:r>
            <a:r>
              <a:rPr lang="en-GB" dirty="0"/>
              <a:t>: Portable document format for printing</a:t>
            </a:r>
          </a:p>
          <a:p>
            <a:pPr lvl="1">
              <a:buFont typeface="Arial" panose="020B0604020202020204" pitchFamily="34" charset="0"/>
              <a:buChar char="•"/>
            </a:pPr>
            <a:r>
              <a:rPr lang="en-GB" b="1" dirty="0"/>
              <a:t>docx</a:t>
            </a:r>
            <a:r>
              <a:rPr lang="en-GB" dirty="0"/>
              <a:t>: Microsoft Word format</a:t>
            </a:r>
          </a:p>
          <a:p>
            <a:pPr lvl="1">
              <a:buFont typeface="Arial" panose="020B0604020202020204" pitchFamily="34" charset="0"/>
              <a:buChar char="•"/>
            </a:pPr>
            <a:r>
              <a:rPr lang="en-GB" b="1" dirty="0" err="1"/>
              <a:t>revealjs</a:t>
            </a:r>
            <a:r>
              <a:rPr lang="en-GB" dirty="0"/>
              <a:t>: HTML presentations (for slides)</a:t>
            </a:r>
          </a:p>
          <a:p>
            <a:pPr lvl="1">
              <a:buFont typeface="Arial" panose="020B0604020202020204" pitchFamily="34" charset="0"/>
              <a:buChar char="•"/>
            </a:pPr>
            <a:r>
              <a:rPr lang="en-GB" b="1" dirty="0"/>
              <a:t>beamer</a:t>
            </a:r>
            <a:r>
              <a:rPr lang="en-GB" dirty="0"/>
              <a:t>: PDF presentations (for slides)</a:t>
            </a:r>
          </a:p>
          <a:p>
            <a:r>
              <a:rPr lang="en-GB" dirty="0"/>
              <a:t>Specify these in the YAML or use them with the quarto render command.</a:t>
            </a:r>
          </a:p>
        </p:txBody>
      </p:sp>
    </p:spTree>
    <p:extLst>
      <p:ext uri="{BB962C8B-B14F-4D97-AF65-F5344CB8AC3E}">
        <p14:creationId xmlns:p14="http://schemas.microsoft.com/office/powerpoint/2010/main" val="2694436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10E13-8D4A-4495-BCE1-612C8D9579D9}"/>
              </a:ext>
            </a:extLst>
          </p:cNvPr>
          <p:cNvSpPr>
            <a:spLocks noGrp="1"/>
          </p:cNvSpPr>
          <p:nvPr>
            <p:ph type="title"/>
          </p:nvPr>
        </p:nvSpPr>
        <p:spPr>
          <a:xfrm>
            <a:off x="856527" y="2103437"/>
            <a:ext cx="7861223" cy="2051874"/>
          </a:xfrm>
        </p:spPr>
        <p:txBody>
          <a:bodyPr>
            <a:noAutofit/>
          </a:bodyPr>
          <a:lstStyle/>
          <a:p>
            <a:r>
              <a:rPr lang="en-GB" sz="2400" dirty="0"/>
              <a:t>- </a:t>
            </a:r>
            <a:r>
              <a:rPr lang="en-GB" sz="2400" dirty="0">
                <a:hlinkClick r:id="rId2"/>
              </a:rPr>
              <a:t>Here</a:t>
            </a:r>
            <a:r>
              <a:rPr lang="en-GB" sz="2400" dirty="0"/>
              <a:t> is a version of the document with other     elements added</a:t>
            </a:r>
            <a:br>
              <a:rPr lang="en-GB" sz="2400" dirty="0"/>
            </a:br>
            <a:r>
              <a:rPr lang="en-GB" sz="2400" dirty="0"/>
              <a:t>- See if you can make an ordered list with sub items that contain at least one example of bold, italic, superscript and strikethrough text, as well as a 2x2 table with headers</a:t>
            </a:r>
          </a:p>
        </p:txBody>
      </p:sp>
      <p:sp>
        <p:nvSpPr>
          <p:cNvPr id="3" name="Title 1">
            <a:extLst>
              <a:ext uri="{FF2B5EF4-FFF2-40B4-BE49-F238E27FC236}">
                <a16:creationId xmlns:a16="http://schemas.microsoft.com/office/drawing/2014/main" id="{E439B05B-1DE9-B0B5-C212-AD5B1E3FF3C9}"/>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Creating documents | Practice</a:t>
            </a:r>
          </a:p>
        </p:txBody>
      </p:sp>
    </p:spTree>
    <p:extLst>
      <p:ext uri="{BB962C8B-B14F-4D97-AF65-F5344CB8AC3E}">
        <p14:creationId xmlns:p14="http://schemas.microsoft.com/office/powerpoint/2010/main" val="461049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D1C090-A32A-4E0D-86F0-AAA2D57B0307}"/>
              </a:ext>
            </a:extLst>
          </p:cNvPr>
          <p:cNvSpPr>
            <a:spLocks noGrp="1"/>
          </p:cNvSpPr>
          <p:nvPr>
            <p:ph idx="1"/>
          </p:nvPr>
        </p:nvSpPr>
        <p:spPr>
          <a:xfrm>
            <a:off x="901149" y="1590038"/>
            <a:ext cx="8810410" cy="4951510"/>
          </a:xfrm>
        </p:spPr>
        <p:txBody>
          <a:bodyPr>
            <a:normAutofit/>
          </a:bodyPr>
          <a:lstStyle/>
          <a:p>
            <a:r>
              <a:rPr lang="en-GB" sz="1800" dirty="0"/>
              <a:t>Compare it to a .</a:t>
            </a:r>
            <a:r>
              <a:rPr lang="en-GB" sz="1800" dirty="0" err="1"/>
              <a:t>rmd</a:t>
            </a:r>
            <a:r>
              <a:rPr lang="en-GB" sz="1800" dirty="0"/>
              <a:t> document</a:t>
            </a:r>
          </a:p>
          <a:p>
            <a:r>
              <a:rPr lang="en-GB" sz="1800" dirty="0"/>
              <a:t>What do you notice that’s different?</a:t>
            </a:r>
          </a:p>
          <a:p>
            <a:pPr marL="0" indent="0">
              <a:buNone/>
            </a:pPr>
            <a:endParaRPr lang="en-GB" dirty="0"/>
          </a:p>
        </p:txBody>
      </p:sp>
      <p:sp>
        <p:nvSpPr>
          <p:cNvPr id="2" name="Title 4">
            <a:extLst>
              <a:ext uri="{FF2B5EF4-FFF2-40B4-BE49-F238E27FC236}">
                <a16:creationId xmlns:a16="http://schemas.microsoft.com/office/drawing/2014/main" id="{CEF0136C-55AB-964E-1541-53D49D98C632}"/>
              </a:ext>
            </a:extLst>
          </p:cNvPr>
          <p:cNvSpPr>
            <a:spLocks noGrp="1"/>
          </p:cNvSpPr>
          <p:nvPr>
            <p:ph type="title"/>
          </p:nvPr>
        </p:nvSpPr>
        <p:spPr>
          <a:xfrm>
            <a:off x="677334" y="609600"/>
            <a:ext cx="8596668" cy="1320800"/>
          </a:xfrm>
        </p:spPr>
        <p:txBody>
          <a:bodyPr/>
          <a:lstStyle/>
          <a:p>
            <a:r>
              <a:rPr lang="en-GB" dirty="0"/>
              <a:t>Now make an .</a:t>
            </a:r>
            <a:r>
              <a:rPr lang="en-GB" dirty="0" err="1"/>
              <a:t>rmd</a:t>
            </a:r>
            <a:r>
              <a:rPr lang="en-GB" dirty="0"/>
              <a:t> file</a:t>
            </a:r>
          </a:p>
        </p:txBody>
      </p:sp>
      <p:pic>
        <p:nvPicPr>
          <p:cNvPr id="4" name="Picture 2">
            <a:extLst>
              <a:ext uri="{FF2B5EF4-FFF2-40B4-BE49-F238E27FC236}">
                <a16:creationId xmlns:a16="http://schemas.microsoft.com/office/drawing/2014/main" id="{72991281-CE22-524D-B662-49895DA074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8979" y="1253490"/>
            <a:ext cx="4847604" cy="4351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189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6FED-9CD0-18F9-EE71-1D7744035A4B}"/>
              </a:ext>
            </a:extLst>
          </p:cNvPr>
          <p:cNvSpPr>
            <a:spLocks noGrp="1"/>
          </p:cNvSpPr>
          <p:nvPr>
            <p:ph type="title"/>
          </p:nvPr>
        </p:nvSpPr>
        <p:spPr/>
        <p:txBody>
          <a:bodyPr/>
          <a:lstStyle/>
          <a:p>
            <a:r>
              <a:rPr lang="en-GB" dirty="0"/>
              <a:t>Quarto (.</a:t>
            </a:r>
            <a:r>
              <a:rPr lang="en-GB" dirty="0" err="1"/>
              <a:t>qmd</a:t>
            </a:r>
            <a:r>
              <a:rPr lang="en-GB" dirty="0"/>
              <a:t>) and </a:t>
            </a:r>
            <a:r>
              <a:rPr lang="en-GB" dirty="0" err="1"/>
              <a:t>Rmarkdown</a:t>
            </a:r>
            <a:r>
              <a:rPr lang="en-GB" dirty="0"/>
              <a:t> (.</a:t>
            </a:r>
            <a:r>
              <a:rPr lang="en-GB" dirty="0" err="1"/>
              <a:t>rmd</a:t>
            </a:r>
            <a:r>
              <a:rPr lang="en-GB" dirty="0"/>
              <a:t>): Differences you need to know</a:t>
            </a:r>
          </a:p>
        </p:txBody>
      </p:sp>
      <p:sp>
        <p:nvSpPr>
          <p:cNvPr id="3" name="Content Placeholder 2">
            <a:extLst>
              <a:ext uri="{FF2B5EF4-FFF2-40B4-BE49-F238E27FC236}">
                <a16:creationId xmlns:a16="http://schemas.microsoft.com/office/drawing/2014/main" id="{AFB6D3C4-8E5F-F42B-D0D3-7619B8CFEF5A}"/>
              </a:ext>
            </a:extLst>
          </p:cNvPr>
          <p:cNvSpPr>
            <a:spLocks noGrp="1"/>
          </p:cNvSpPr>
          <p:nvPr>
            <p:ph idx="1"/>
          </p:nvPr>
        </p:nvSpPr>
        <p:spPr/>
        <p:txBody>
          <a:bodyPr>
            <a:normAutofit lnSpcReduction="10000"/>
          </a:bodyPr>
          <a:lstStyle/>
          <a:p>
            <a:pPr marL="0" indent="0">
              <a:buNone/>
            </a:pPr>
            <a:r>
              <a:rPr lang="en-GB" b="1" dirty="0"/>
              <a:t>Quarto:</a:t>
            </a:r>
          </a:p>
          <a:p>
            <a:r>
              <a:rPr lang="en-GB" dirty="0"/>
              <a:t>Is language agnostic AND engine agnostic</a:t>
            </a:r>
          </a:p>
          <a:p>
            <a:r>
              <a:rPr lang="en-GB" dirty="0"/>
              <a:t>Has a CLI option and is quite extensible</a:t>
            </a:r>
          </a:p>
          <a:p>
            <a:r>
              <a:rPr lang="en-GB" dirty="0"/>
              <a:t>Can create a wider range of output formats</a:t>
            </a:r>
          </a:p>
          <a:p>
            <a:pPr lvl="1"/>
            <a:r>
              <a:rPr lang="en-GB" dirty="0"/>
              <a:t>And allows for “project-based workflows” (for books, websites etc.)</a:t>
            </a:r>
          </a:p>
          <a:p>
            <a:r>
              <a:rPr lang="en-GB" dirty="0"/>
              <a:t>Has easy two-column flexible layouts</a:t>
            </a:r>
          </a:p>
          <a:p>
            <a:r>
              <a:rPr lang="en-GB" dirty="0"/>
              <a:t>Uses global chunk options using YAML</a:t>
            </a:r>
          </a:p>
          <a:p>
            <a:r>
              <a:rPr lang="en-GB" dirty="0"/>
              <a:t>Can create chunks options with </a:t>
            </a:r>
            <a:r>
              <a:rPr lang="en-GB" dirty="0" err="1"/>
              <a:t>hashpipe</a:t>
            </a:r>
            <a:r>
              <a:rPr lang="en-GB" dirty="0"/>
              <a:t> (#|)</a:t>
            </a:r>
          </a:p>
          <a:p>
            <a:r>
              <a:rPr lang="en-GB" dirty="0"/>
              <a:t>Has a surprisingly large and growing backing of users</a:t>
            </a:r>
          </a:p>
          <a:p>
            <a:r>
              <a:rPr lang="en-GB" dirty="0"/>
              <a:t>Has robust cross-referencing options</a:t>
            </a:r>
          </a:p>
        </p:txBody>
      </p:sp>
    </p:spTree>
    <p:extLst>
      <p:ext uri="{BB962C8B-B14F-4D97-AF65-F5344CB8AC3E}">
        <p14:creationId xmlns:p14="http://schemas.microsoft.com/office/powerpoint/2010/main" val="1152865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05BD-1ADB-4D0D-94AC-3AC051C9F2C0}"/>
              </a:ext>
            </a:extLst>
          </p:cNvPr>
          <p:cNvSpPr>
            <a:spLocks noGrp="1"/>
          </p:cNvSpPr>
          <p:nvPr>
            <p:ph type="title"/>
          </p:nvPr>
        </p:nvSpPr>
        <p:spPr>
          <a:xfrm>
            <a:off x="715114" y="617386"/>
            <a:ext cx="6799014" cy="1325563"/>
          </a:xfrm>
        </p:spPr>
        <p:txBody>
          <a:bodyPr>
            <a:normAutofit/>
          </a:bodyPr>
          <a:lstStyle/>
          <a:p>
            <a:r>
              <a:rPr lang="en-GB" dirty="0"/>
              <a:t>Final links</a:t>
            </a:r>
          </a:p>
        </p:txBody>
      </p:sp>
      <p:sp>
        <p:nvSpPr>
          <p:cNvPr id="5" name="TextBox 4">
            <a:extLst>
              <a:ext uri="{FF2B5EF4-FFF2-40B4-BE49-F238E27FC236}">
                <a16:creationId xmlns:a16="http://schemas.microsoft.com/office/drawing/2014/main" id="{E2B59483-1B16-A48A-F75E-DA2CFEB183B2}"/>
              </a:ext>
            </a:extLst>
          </p:cNvPr>
          <p:cNvSpPr txBox="1"/>
          <p:nvPr/>
        </p:nvSpPr>
        <p:spPr>
          <a:xfrm>
            <a:off x="3078458" y="1626366"/>
            <a:ext cx="5452134" cy="461665"/>
          </a:xfrm>
          <a:prstGeom prst="rect">
            <a:avLst/>
          </a:prstGeom>
          <a:noFill/>
        </p:spPr>
        <p:txBody>
          <a:bodyPr wrap="none" rtlCol="0">
            <a:spAutoFit/>
          </a:bodyPr>
          <a:lstStyle/>
          <a:p>
            <a:r>
              <a:rPr lang="en-GB" sz="2400" dirty="0">
                <a:hlinkClick r:id="rId2"/>
              </a:rPr>
              <a:t>Download the Quarto </a:t>
            </a:r>
            <a:r>
              <a:rPr lang="en-GB" sz="2400" dirty="0" err="1">
                <a:hlinkClick r:id="rId2"/>
              </a:rPr>
              <a:t>cheatsheet</a:t>
            </a:r>
            <a:r>
              <a:rPr lang="en-GB" sz="2400" dirty="0">
                <a:hlinkClick r:id="rId2"/>
              </a:rPr>
              <a:t> here</a:t>
            </a:r>
            <a:endParaRPr lang="en-GB" sz="2400" dirty="0"/>
          </a:p>
        </p:txBody>
      </p:sp>
      <p:sp>
        <p:nvSpPr>
          <p:cNvPr id="3" name="TextBox 2">
            <a:extLst>
              <a:ext uri="{FF2B5EF4-FFF2-40B4-BE49-F238E27FC236}">
                <a16:creationId xmlns:a16="http://schemas.microsoft.com/office/drawing/2014/main" id="{CD3F0752-8735-232C-C1F6-CC2CED9BBC9C}"/>
              </a:ext>
            </a:extLst>
          </p:cNvPr>
          <p:cNvSpPr txBox="1"/>
          <p:nvPr/>
        </p:nvSpPr>
        <p:spPr>
          <a:xfrm>
            <a:off x="715114" y="1713053"/>
            <a:ext cx="10003059" cy="3416320"/>
          </a:xfrm>
          <a:prstGeom prst="rect">
            <a:avLst/>
          </a:prstGeom>
          <a:noFill/>
        </p:spPr>
        <p:txBody>
          <a:bodyPr wrap="none" rtlCol="0">
            <a:spAutoFit/>
          </a:bodyPr>
          <a:lstStyle/>
          <a:p>
            <a:r>
              <a:rPr lang="en-GB" b="1" dirty="0">
                <a:solidFill>
                  <a:schemeClr val="tx1">
                    <a:lumMod val="75000"/>
                    <a:lumOff val="25000"/>
                  </a:schemeClr>
                </a:solidFill>
              </a:rPr>
              <a:t>Quarto </a:t>
            </a:r>
            <a:r>
              <a:rPr lang="en-GB" b="1" dirty="0" err="1">
                <a:solidFill>
                  <a:schemeClr val="tx1">
                    <a:lumMod val="75000"/>
                    <a:lumOff val="25000"/>
                  </a:schemeClr>
                </a:solidFill>
              </a:rPr>
              <a:t>Cheatsheet</a:t>
            </a:r>
            <a:br>
              <a:rPr lang="en-GB" dirty="0">
                <a:solidFill>
                  <a:schemeClr val="tx1">
                    <a:lumMod val="75000"/>
                    <a:lumOff val="25000"/>
                  </a:schemeClr>
                </a:solidFill>
              </a:rPr>
            </a:br>
            <a:br>
              <a:rPr lang="en-GB" dirty="0">
                <a:solidFill>
                  <a:schemeClr val="tx1">
                    <a:lumMod val="75000"/>
                    <a:lumOff val="25000"/>
                  </a:schemeClr>
                </a:solidFill>
              </a:rPr>
            </a:br>
            <a:r>
              <a:rPr lang="en-GB" dirty="0">
                <a:solidFill>
                  <a:schemeClr val="tx1">
                    <a:lumMod val="75000"/>
                    <a:lumOff val="25000"/>
                  </a:schemeClr>
                </a:solidFill>
              </a:rPr>
              <a:t>Cheat sheets are helpful infographics that provide all the major things you need to get started</a:t>
            </a:r>
          </a:p>
          <a:p>
            <a:endParaRPr lang="en-GB" dirty="0">
              <a:solidFill>
                <a:schemeClr val="tx1">
                  <a:lumMod val="75000"/>
                  <a:lumOff val="25000"/>
                </a:schemeClr>
              </a:solidFill>
            </a:endParaRPr>
          </a:p>
          <a:p>
            <a:r>
              <a:rPr lang="en-US" b="1" dirty="0">
                <a:solidFill>
                  <a:schemeClr val="tx1">
                    <a:lumMod val="75000"/>
                    <a:lumOff val="25000"/>
                  </a:schemeClr>
                </a:solidFill>
              </a:rPr>
              <a:t>Authoring PDFs and more</a:t>
            </a:r>
          </a:p>
          <a:p>
            <a:endParaRPr lang="en-US" dirty="0">
              <a:solidFill>
                <a:schemeClr val="tx1">
                  <a:lumMod val="75000"/>
                  <a:lumOff val="25000"/>
                </a:schemeClr>
              </a:solidFill>
            </a:endParaRPr>
          </a:p>
          <a:p>
            <a:pPr marL="285750" indent="-285750">
              <a:buFont typeface="Arial" panose="020B0604020202020204" pitchFamily="34" charset="0"/>
              <a:buChar char="•"/>
            </a:pPr>
            <a:r>
              <a:rPr lang="en-US" dirty="0">
                <a:solidFill>
                  <a:schemeClr val="tx1">
                    <a:lumMod val="75000"/>
                    <a:lumOff val="25000"/>
                  </a:schemeClr>
                </a:solidFill>
              </a:rPr>
              <a:t>You will need latex installed to create pdfs.</a:t>
            </a:r>
          </a:p>
          <a:p>
            <a:pPr marL="742950" lvl="1" indent="-285750">
              <a:buFont typeface="Arial" panose="020B0604020202020204" pitchFamily="34" charset="0"/>
              <a:buChar char="•"/>
            </a:pPr>
            <a:r>
              <a:rPr lang="en-US" dirty="0">
                <a:solidFill>
                  <a:schemeClr val="tx1">
                    <a:lumMod val="75000"/>
                    <a:lumOff val="25000"/>
                  </a:schemeClr>
                </a:solidFill>
              </a:rPr>
              <a:t>See your options </a:t>
            </a:r>
            <a:r>
              <a:rPr lang="en-US" dirty="0">
                <a:solidFill>
                  <a:schemeClr val="tx1">
                    <a:lumMod val="75000"/>
                    <a:lumOff val="25000"/>
                  </a:schemeClr>
                </a:solidFill>
                <a:hlinkClick r:id="rId3"/>
              </a:rPr>
              <a:t>here</a:t>
            </a:r>
            <a:r>
              <a:rPr lang="en-US" dirty="0">
                <a:solidFill>
                  <a:schemeClr val="tx1">
                    <a:lumMod val="75000"/>
                    <a:lumOff val="25000"/>
                  </a:schemeClr>
                </a:solidFill>
              </a:rPr>
              <a:t> (the best bet is just </a:t>
            </a:r>
            <a:r>
              <a:rPr lang="en-US" dirty="0" err="1">
                <a:solidFill>
                  <a:schemeClr val="tx1">
                    <a:lumMod val="75000"/>
                    <a:lumOff val="25000"/>
                  </a:schemeClr>
                </a:solidFill>
              </a:rPr>
              <a:t>TinyTex</a:t>
            </a:r>
            <a:r>
              <a:rPr lang="en-US" dirty="0">
                <a:solidFill>
                  <a:schemeClr val="tx1">
                    <a:lumMod val="75000"/>
                    <a:lumOff val="25000"/>
                  </a:schemeClr>
                </a:solidFill>
              </a:rPr>
              <a:t>) for installing latex</a:t>
            </a:r>
          </a:p>
          <a:p>
            <a:pPr marL="742950" lvl="1" indent="-285750">
              <a:buFont typeface="Arial" panose="020B0604020202020204" pitchFamily="34" charset="0"/>
              <a:buChar char="•"/>
            </a:pPr>
            <a:r>
              <a:rPr lang="en-US" dirty="0">
                <a:solidFill>
                  <a:schemeClr val="tx1">
                    <a:lumMod val="75000"/>
                    <a:lumOff val="25000"/>
                  </a:schemeClr>
                </a:solidFill>
              </a:rPr>
              <a:t>See the pdf YAML reference </a:t>
            </a:r>
            <a:r>
              <a:rPr lang="en-US" dirty="0">
                <a:solidFill>
                  <a:schemeClr val="tx1">
                    <a:lumMod val="75000"/>
                    <a:lumOff val="25000"/>
                  </a:schemeClr>
                </a:solidFill>
                <a:hlinkClick r:id="rId4"/>
              </a:rPr>
              <a:t>here</a:t>
            </a:r>
            <a:endParaRPr lang="en-US" dirty="0">
              <a:solidFill>
                <a:schemeClr val="tx1">
                  <a:lumMod val="75000"/>
                  <a:lumOff val="25000"/>
                </a:schemeClr>
              </a:solidFill>
            </a:endParaRPr>
          </a:p>
          <a:p>
            <a:pPr marL="285750" indent="-285750">
              <a:buFont typeface="Arial" panose="020B0604020202020204" pitchFamily="34" charset="0"/>
              <a:buChar char="•"/>
            </a:pPr>
            <a:r>
              <a:rPr lang="en-US" dirty="0">
                <a:solidFill>
                  <a:schemeClr val="tx1">
                    <a:lumMod val="75000"/>
                    <a:lumOff val="25000"/>
                  </a:schemeClr>
                </a:solidFill>
              </a:rPr>
              <a:t>You can output to multiple formats and use the quarto package directly</a:t>
            </a:r>
          </a:p>
          <a:p>
            <a:pPr marL="742950" lvl="1" indent="-285750">
              <a:buFont typeface="Arial" panose="020B0604020202020204" pitchFamily="34" charset="0"/>
              <a:buChar char="•"/>
            </a:pPr>
            <a:r>
              <a:rPr lang="en-US" dirty="0">
                <a:solidFill>
                  <a:schemeClr val="tx1">
                    <a:lumMod val="75000"/>
                    <a:lumOff val="25000"/>
                  </a:schemeClr>
                </a:solidFill>
              </a:rPr>
              <a:t>See the tutorial on authoring </a:t>
            </a:r>
            <a:r>
              <a:rPr lang="en-US" dirty="0">
                <a:solidFill>
                  <a:schemeClr val="tx1">
                    <a:lumMod val="75000"/>
                    <a:lumOff val="25000"/>
                  </a:schemeClr>
                </a:solidFill>
                <a:hlinkClick r:id="rId5"/>
              </a:rPr>
              <a:t>here</a:t>
            </a:r>
            <a:endParaRPr lang="en-US" dirty="0">
              <a:solidFill>
                <a:schemeClr val="tx1">
                  <a:lumMod val="75000"/>
                  <a:lumOff val="25000"/>
                </a:schemeClr>
              </a:solidFill>
            </a:endParaRPr>
          </a:p>
          <a:p>
            <a:pPr marL="285750" indent="-285750">
              <a:buFont typeface="Arial" panose="020B0604020202020204" pitchFamily="34" charset="0"/>
              <a:buChar char="•"/>
            </a:pPr>
            <a:endParaRPr lang="en-GB" dirty="0">
              <a:solidFill>
                <a:schemeClr val="tx1">
                  <a:lumMod val="75000"/>
                  <a:lumOff val="25000"/>
                </a:schemeClr>
              </a:solidFill>
            </a:endParaRPr>
          </a:p>
        </p:txBody>
      </p:sp>
    </p:spTree>
    <p:extLst>
      <p:ext uri="{BB962C8B-B14F-4D97-AF65-F5344CB8AC3E}">
        <p14:creationId xmlns:p14="http://schemas.microsoft.com/office/powerpoint/2010/main" val="4282820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999E5-68A1-4676-BC94-DEA39C83F98C}"/>
              </a:ext>
            </a:extLst>
          </p:cNvPr>
          <p:cNvSpPr>
            <a:spLocks noGrp="1"/>
          </p:cNvSpPr>
          <p:nvPr>
            <p:ph type="title"/>
          </p:nvPr>
        </p:nvSpPr>
        <p:spPr>
          <a:xfrm>
            <a:off x="4998875" y="2766218"/>
            <a:ext cx="2194249" cy="1325563"/>
          </a:xfrm>
        </p:spPr>
        <p:txBody>
          <a:bodyPr anchor="ctr"/>
          <a:lstStyle/>
          <a:p>
            <a:pPr algn="ctr"/>
            <a:r>
              <a:rPr lang="en-GB" dirty="0"/>
              <a:t>Break</a:t>
            </a:r>
          </a:p>
        </p:txBody>
      </p:sp>
    </p:spTree>
    <p:extLst>
      <p:ext uri="{BB962C8B-B14F-4D97-AF65-F5344CB8AC3E}">
        <p14:creationId xmlns:p14="http://schemas.microsoft.com/office/powerpoint/2010/main" val="366995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0EB9-7A8C-46DA-8007-F3395939C11E}"/>
              </a:ext>
            </a:extLst>
          </p:cNvPr>
          <p:cNvSpPr>
            <a:spLocks noGrp="1"/>
          </p:cNvSpPr>
          <p:nvPr>
            <p:ph type="title"/>
          </p:nvPr>
        </p:nvSpPr>
        <p:spPr>
          <a:xfrm>
            <a:off x="483636" y="738217"/>
            <a:ext cx="10515600" cy="1325563"/>
          </a:xfrm>
        </p:spPr>
        <p:txBody>
          <a:bodyPr/>
          <a:lstStyle/>
          <a:p>
            <a:r>
              <a:rPr lang="en-GB" dirty="0"/>
              <a:t>Tibbles!</a:t>
            </a:r>
          </a:p>
        </p:txBody>
      </p:sp>
      <p:pic>
        <p:nvPicPr>
          <p:cNvPr id="5" name="Picture 4">
            <a:extLst>
              <a:ext uri="{FF2B5EF4-FFF2-40B4-BE49-F238E27FC236}">
                <a16:creationId xmlns:a16="http://schemas.microsoft.com/office/drawing/2014/main" id="{3D92D55C-FAF0-4B6D-8EE5-3F388F0FD79A}"/>
              </a:ext>
            </a:extLst>
          </p:cNvPr>
          <p:cNvPicPr>
            <a:picLocks noChangeAspect="1"/>
          </p:cNvPicPr>
          <p:nvPr/>
        </p:nvPicPr>
        <p:blipFill>
          <a:blip r:embed="rId2"/>
          <a:stretch>
            <a:fillRect/>
          </a:stretch>
        </p:blipFill>
        <p:spPr>
          <a:xfrm>
            <a:off x="9543546" y="914732"/>
            <a:ext cx="1990725" cy="2298097"/>
          </a:xfrm>
          <a:prstGeom prst="rect">
            <a:avLst/>
          </a:prstGeom>
        </p:spPr>
      </p:pic>
      <p:pic>
        <p:nvPicPr>
          <p:cNvPr id="6" name="Picture 5">
            <a:extLst>
              <a:ext uri="{FF2B5EF4-FFF2-40B4-BE49-F238E27FC236}">
                <a16:creationId xmlns:a16="http://schemas.microsoft.com/office/drawing/2014/main" id="{54628BC2-3046-465A-A495-1C46B748C17A}"/>
              </a:ext>
            </a:extLst>
          </p:cNvPr>
          <p:cNvPicPr>
            <a:picLocks noChangeAspect="1"/>
          </p:cNvPicPr>
          <p:nvPr/>
        </p:nvPicPr>
        <p:blipFill>
          <a:blip r:embed="rId3"/>
          <a:stretch>
            <a:fillRect/>
          </a:stretch>
        </p:blipFill>
        <p:spPr>
          <a:xfrm>
            <a:off x="9565848" y="3645172"/>
            <a:ext cx="1990725" cy="2305050"/>
          </a:xfrm>
          <a:prstGeom prst="rect">
            <a:avLst/>
          </a:prstGeom>
        </p:spPr>
      </p:pic>
      <p:sp>
        <p:nvSpPr>
          <p:cNvPr id="18" name="TextBox 17">
            <a:extLst>
              <a:ext uri="{FF2B5EF4-FFF2-40B4-BE49-F238E27FC236}">
                <a16:creationId xmlns:a16="http://schemas.microsoft.com/office/drawing/2014/main" id="{427C31EF-91CD-4161-87D1-6C5EF4CE77C0}"/>
              </a:ext>
            </a:extLst>
          </p:cNvPr>
          <p:cNvSpPr txBox="1"/>
          <p:nvPr/>
        </p:nvSpPr>
        <p:spPr>
          <a:xfrm>
            <a:off x="1439975" y="2521787"/>
            <a:ext cx="6776372" cy="2246769"/>
          </a:xfrm>
          <a:prstGeom prst="rect">
            <a:avLst/>
          </a:prstGeom>
          <a:noFill/>
        </p:spPr>
        <p:txBody>
          <a:bodyPr wrap="square">
            <a:spAutoFit/>
          </a:bodyPr>
          <a:lstStyle/>
          <a:p>
            <a:pPr algn="l"/>
            <a:r>
              <a:rPr lang="en-GB" sz="2000" b="0" i="1" dirty="0">
                <a:solidFill>
                  <a:schemeClr val="tx1">
                    <a:lumMod val="75000"/>
                    <a:lumOff val="25000"/>
                  </a:schemeClr>
                </a:solidFill>
                <a:effectLst/>
              </a:rPr>
              <a:t>“Tibbles”</a:t>
            </a:r>
            <a:r>
              <a:rPr lang="en-GB" sz="2000" b="0" i="0" dirty="0">
                <a:solidFill>
                  <a:schemeClr val="tx1">
                    <a:lumMod val="75000"/>
                    <a:lumOff val="25000"/>
                  </a:schemeClr>
                </a:solidFill>
                <a:effectLst/>
              </a:rPr>
              <a:t> are a new modern data frame. It keeps many important features of the original data frame. It removes many of the outdated features. They are another amazing feature added to R by Hadley Wickham. We will use them in the </a:t>
            </a:r>
            <a:r>
              <a:rPr lang="en-GB" sz="2000" b="0" i="0" dirty="0" err="1">
                <a:solidFill>
                  <a:schemeClr val="tx1">
                    <a:lumMod val="75000"/>
                    <a:lumOff val="25000"/>
                  </a:schemeClr>
                </a:solidFill>
                <a:effectLst/>
              </a:rPr>
              <a:t>tidyverse</a:t>
            </a:r>
            <a:r>
              <a:rPr lang="en-GB" sz="2000" b="0" i="0" dirty="0">
                <a:solidFill>
                  <a:schemeClr val="tx1">
                    <a:lumMod val="75000"/>
                    <a:lumOff val="25000"/>
                  </a:schemeClr>
                </a:solidFill>
                <a:effectLst/>
              </a:rPr>
              <a:t> to replace the older </a:t>
            </a:r>
            <a:r>
              <a:rPr lang="en-GB" sz="2000" b="0" i="0" dirty="0" err="1">
                <a:solidFill>
                  <a:schemeClr val="tx1">
                    <a:lumMod val="75000"/>
                    <a:lumOff val="25000"/>
                  </a:schemeClr>
                </a:solidFill>
                <a:effectLst/>
              </a:rPr>
              <a:t>dataframe</a:t>
            </a:r>
            <a:r>
              <a:rPr lang="en-GB" sz="2000" b="0" i="0" dirty="0">
                <a:solidFill>
                  <a:schemeClr val="tx1">
                    <a:lumMod val="75000"/>
                    <a:lumOff val="25000"/>
                  </a:schemeClr>
                </a:solidFill>
                <a:effectLst/>
              </a:rPr>
              <a:t> that we just learned about.</a:t>
            </a:r>
          </a:p>
          <a:p>
            <a:pPr algn="l"/>
            <a:endParaRPr lang="en-GB" sz="2000" b="0" i="0" dirty="0">
              <a:solidFill>
                <a:schemeClr val="tx1">
                  <a:lumMod val="75000"/>
                  <a:lumOff val="25000"/>
                </a:schemeClr>
              </a:solidFill>
              <a:effectLst/>
            </a:endParaRPr>
          </a:p>
        </p:txBody>
      </p:sp>
    </p:spTree>
    <p:extLst>
      <p:ext uri="{BB962C8B-B14F-4D97-AF65-F5344CB8AC3E}">
        <p14:creationId xmlns:p14="http://schemas.microsoft.com/office/powerpoint/2010/main" val="2703170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99B1C3-C578-44F5-80F8-ED44F714CB70}"/>
              </a:ext>
            </a:extLst>
          </p:cNvPr>
          <p:cNvSpPr>
            <a:spLocks noGrp="1"/>
          </p:cNvSpPr>
          <p:nvPr>
            <p:ph idx="1"/>
          </p:nvPr>
        </p:nvSpPr>
        <p:spPr/>
        <p:txBody>
          <a:bodyPr/>
          <a:lstStyle/>
          <a:p>
            <a:pPr algn="l"/>
            <a:r>
              <a:rPr lang="en-GB" sz="2000" b="0" i="0" dirty="0">
                <a:effectLst/>
              </a:rPr>
              <a:t>For those exercises you probably completed all tasks and copied all answers to a file like an R script</a:t>
            </a:r>
          </a:p>
          <a:p>
            <a:pPr algn="l"/>
            <a:r>
              <a:rPr lang="en-GB" sz="2000" b="0" i="0" dirty="0">
                <a:effectLst/>
              </a:rPr>
              <a:t>For all future homework we will learn how to make pdf’s or html files from </a:t>
            </a:r>
            <a:r>
              <a:rPr lang="en-GB" sz="2000" b="0" i="1" dirty="0">
                <a:effectLst/>
              </a:rPr>
              <a:t>R</a:t>
            </a:r>
            <a:r>
              <a:rPr lang="en-GB" sz="2000" b="0" i="0" dirty="0">
                <a:effectLst/>
              </a:rPr>
              <a:t> code, which look like the pdf file for the homework.</a:t>
            </a:r>
          </a:p>
          <a:p>
            <a:endParaRPr lang="en-GB" dirty="0"/>
          </a:p>
        </p:txBody>
      </p:sp>
      <p:sp>
        <p:nvSpPr>
          <p:cNvPr id="5" name="Title 4">
            <a:extLst>
              <a:ext uri="{FF2B5EF4-FFF2-40B4-BE49-F238E27FC236}">
                <a16:creationId xmlns:a16="http://schemas.microsoft.com/office/drawing/2014/main" id="{03B44746-4100-AB17-44C8-8DCD9ABDBECA}"/>
              </a:ext>
            </a:extLst>
          </p:cNvPr>
          <p:cNvSpPr>
            <a:spLocks noGrp="1"/>
          </p:cNvSpPr>
          <p:nvPr>
            <p:ph type="title"/>
          </p:nvPr>
        </p:nvSpPr>
        <p:spPr/>
        <p:txBody>
          <a:bodyPr/>
          <a:lstStyle/>
          <a:p>
            <a:r>
              <a:rPr lang="en-GB" dirty="0"/>
              <a:t>Homework</a:t>
            </a:r>
          </a:p>
        </p:txBody>
      </p:sp>
    </p:spTree>
    <p:extLst>
      <p:ext uri="{BB962C8B-B14F-4D97-AF65-F5344CB8AC3E}">
        <p14:creationId xmlns:p14="http://schemas.microsoft.com/office/powerpoint/2010/main" val="2643310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C0EB9-7A8C-46DA-8007-F3395939C11E}"/>
              </a:ext>
            </a:extLst>
          </p:cNvPr>
          <p:cNvSpPr>
            <a:spLocks noGrp="1"/>
          </p:cNvSpPr>
          <p:nvPr>
            <p:ph type="title"/>
          </p:nvPr>
        </p:nvSpPr>
        <p:spPr>
          <a:xfrm>
            <a:off x="483636" y="738217"/>
            <a:ext cx="10515600" cy="1325563"/>
          </a:xfrm>
        </p:spPr>
        <p:txBody>
          <a:bodyPr/>
          <a:lstStyle/>
          <a:p>
            <a:r>
              <a:rPr lang="en-GB" dirty="0"/>
              <a:t>Tibbles!</a:t>
            </a:r>
          </a:p>
        </p:txBody>
      </p:sp>
      <p:pic>
        <p:nvPicPr>
          <p:cNvPr id="5" name="Picture 4">
            <a:extLst>
              <a:ext uri="{FF2B5EF4-FFF2-40B4-BE49-F238E27FC236}">
                <a16:creationId xmlns:a16="http://schemas.microsoft.com/office/drawing/2014/main" id="{3D92D55C-FAF0-4B6D-8EE5-3F388F0FD79A}"/>
              </a:ext>
            </a:extLst>
          </p:cNvPr>
          <p:cNvPicPr>
            <a:picLocks noChangeAspect="1"/>
          </p:cNvPicPr>
          <p:nvPr/>
        </p:nvPicPr>
        <p:blipFill>
          <a:blip r:embed="rId2"/>
          <a:stretch>
            <a:fillRect/>
          </a:stretch>
        </p:blipFill>
        <p:spPr>
          <a:xfrm>
            <a:off x="9543546" y="914732"/>
            <a:ext cx="1990725" cy="2298097"/>
          </a:xfrm>
          <a:prstGeom prst="rect">
            <a:avLst/>
          </a:prstGeom>
        </p:spPr>
      </p:pic>
      <p:pic>
        <p:nvPicPr>
          <p:cNvPr id="6" name="Picture 5">
            <a:extLst>
              <a:ext uri="{FF2B5EF4-FFF2-40B4-BE49-F238E27FC236}">
                <a16:creationId xmlns:a16="http://schemas.microsoft.com/office/drawing/2014/main" id="{54628BC2-3046-465A-A495-1C46B748C17A}"/>
              </a:ext>
            </a:extLst>
          </p:cNvPr>
          <p:cNvPicPr>
            <a:picLocks noChangeAspect="1"/>
          </p:cNvPicPr>
          <p:nvPr/>
        </p:nvPicPr>
        <p:blipFill>
          <a:blip r:embed="rId3"/>
          <a:stretch>
            <a:fillRect/>
          </a:stretch>
        </p:blipFill>
        <p:spPr>
          <a:xfrm>
            <a:off x="9565848" y="3645172"/>
            <a:ext cx="1990725" cy="2305050"/>
          </a:xfrm>
          <a:prstGeom prst="rect">
            <a:avLst/>
          </a:prstGeom>
        </p:spPr>
      </p:pic>
      <p:sp>
        <p:nvSpPr>
          <p:cNvPr id="3" name="TextBox 2">
            <a:extLst>
              <a:ext uri="{FF2B5EF4-FFF2-40B4-BE49-F238E27FC236}">
                <a16:creationId xmlns:a16="http://schemas.microsoft.com/office/drawing/2014/main" id="{5F93CADE-9B8D-7AA9-57A7-49D15FF71EDE}"/>
              </a:ext>
            </a:extLst>
          </p:cNvPr>
          <p:cNvSpPr txBox="1"/>
          <p:nvPr/>
        </p:nvSpPr>
        <p:spPr>
          <a:xfrm>
            <a:off x="1192764" y="1908663"/>
            <a:ext cx="5469831" cy="4247317"/>
          </a:xfrm>
          <a:prstGeom prst="rect">
            <a:avLst/>
          </a:prstGeom>
          <a:noFill/>
        </p:spPr>
        <p:txBody>
          <a:bodyPr wrap="none" rtlCol="0">
            <a:spAutoFit/>
          </a:bodyPr>
          <a:lstStyle/>
          <a:p>
            <a:pPr algn="l"/>
            <a:r>
              <a:rPr lang="en-GB" b="1" i="0" dirty="0">
                <a:solidFill>
                  <a:schemeClr val="tx1">
                    <a:lumMod val="75000"/>
                    <a:lumOff val="25000"/>
                  </a:schemeClr>
                </a:solidFill>
                <a:effectLst/>
              </a:rPr>
              <a:t>Compared to Data Frames:</a:t>
            </a:r>
          </a:p>
          <a:p>
            <a:pPr marL="342900" indent="-342900" algn="l">
              <a:buFont typeface="+mj-lt"/>
              <a:buAutoNum type="arabicPeriod"/>
            </a:pPr>
            <a:r>
              <a:rPr lang="en-GB" b="0" i="0" dirty="0">
                <a:solidFill>
                  <a:schemeClr val="tx1">
                    <a:lumMod val="75000"/>
                    <a:lumOff val="25000"/>
                  </a:schemeClr>
                </a:solidFill>
                <a:effectLst/>
              </a:rPr>
              <a:t>A </a:t>
            </a:r>
            <a:r>
              <a:rPr lang="en-GB" b="0" i="1" dirty="0" err="1">
                <a:solidFill>
                  <a:schemeClr val="tx1">
                    <a:lumMod val="75000"/>
                    <a:lumOff val="25000"/>
                  </a:schemeClr>
                </a:solidFill>
                <a:effectLst/>
              </a:rPr>
              <a:t>tibble</a:t>
            </a:r>
            <a:r>
              <a:rPr lang="en-GB" b="0" i="0" dirty="0">
                <a:solidFill>
                  <a:schemeClr val="tx1">
                    <a:lumMod val="75000"/>
                    <a:lumOff val="25000"/>
                  </a:schemeClr>
                </a:solidFill>
                <a:effectLst/>
              </a:rPr>
              <a:t> never changes the input type. </a:t>
            </a:r>
          </a:p>
          <a:p>
            <a:pPr marL="342900" indent="-342900" algn="l">
              <a:buFont typeface="+mj-lt"/>
              <a:buAutoNum type="arabicPeriod"/>
            </a:pPr>
            <a:endParaRPr lang="en-GB" b="0" i="0" dirty="0">
              <a:solidFill>
                <a:schemeClr val="tx1">
                  <a:lumMod val="75000"/>
                  <a:lumOff val="25000"/>
                </a:schemeClr>
              </a:solidFill>
              <a:effectLst/>
            </a:endParaRPr>
          </a:p>
          <a:p>
            <a:pPr marL="342900" indent="-342900" algn="l">
              <a:buFont typeface="+mj-lt"/>
              <a:buAutoNum type="arabicPeriod"/>
            </a:pPr>
            <a:r>
              <a:rPr lang="en-GB" b="0" i="0" dirty="0">
                <a:solidFill>
                  <a:schemeClr val="tx1">
                    <a:lumMod val="75000"/>
                    <a:lumOff val="25000"/>
                  </a:schemeClr>
                </a:solidFill>
                <a:effectLst/>
              </a:rPr>
              <a:t>A </a:t>
            </a:r>
            <a:r>
              <a:rPr lang="en-GB" b="0" i="0" dirty="0" err="1">
                <a:solidFill>
                  <a:schemeClr val="tx1">
                    <a:lumMod val="75000"/>
                    <a:lumOff val="25000"/>
                  </a:schemeClr>
                </a:solidFill>
                <a:effectLst/>
              </a:rPr>
              <a:t>tibble</a:t>
            </a:r>
            <a:r>
              <a:rPr lang="en-GB" b="0" i="0" dirty="0">
                <a:solidFill>
                  <a:schemeClr val="tx1">
                    <a:lumMod val="75000"/>
                    <a:lumOff val="25000"/>
                  </a:schemeClr>
                </a:solidFill>
                <a:effectLst/>
              </a:rPr>
              <a:t> can have columns that are lists.</a:t>
            </a:r>
          </a:p>
          <a:p>
            <a:pPr marL="342900" indent="-342900" algn="l">
              <a:buFont typeface="+mj-lt"/>
              <a:buAutoNum type="arabicPeriod"/>
            </a:pPr>
            <a:endParaRPr lang="en-GB" b="0" i="0" dirty="0">
              <a:solidFill>
                <a:schemeClr val="tx1">
                  <a:lumMod val="75000"/>
                  <a:lumOff val="25000"/>
                </a:schemeClr>
              </a:solidFill>
              <a:effectLst/>
            </a:endParaRPr>
          </a:p>
          <a:p>
            <a:pPr marL="342900" indent="-342900" algn="l">
              <a:buFont typeface="+mj-lt"/>
              <a:buAutoNum type="arabicPeriod"/>
            </a:pPr>
            <a:r>
              <a:rPr lang="en-GB" b="0" i="0" dirty="0">
                <a:solidFill>
                  <a:schemeClr val="tx1">
                    <a:lumMod val="75000"/>
                    <a:lumOff val="25000"/>
                  </a:schemeClr>
                </a:solidFill>
                <a:effectLst/>
              </a:rPr>
              <a:t>A </a:t>
            </a:r>
            <a:r>
              <a:rPr lang="en-GB" b="0" i="0" dirty="0" err="1">
                <a:solidFill>
                  <a:schemeClr val="tx1">
                    <a:lumMod val="75000"/>
                    <a:lumOff val="25000"/>
                  </a:schemeClr>
                </a:solidFill>
                <a:effectLst/>
              </a:rPr>
              <a:t>tibble</a:t>
            </a:r>
            <a:r>
              <a:rPr lang="en-GB" b="0" i="0" dirty="0">
                <a:solidFill>
                  <a:schemeClr val="tx1">
                    <a:lumMod val="75000"/>
                    <a:lumOff val="25000"/>
                  </a:schemeClr>
                </a:solidFill>
                <a:effectLst/>
              </a:rPr>
              <a:t> can have non-standard variable names.</a:t>
            </a:r>
          </a:p>
          <a:p>
            <a:pPr marL="800100" lvl="1" indent="-342900" algn="l">
              <a:buFont typeface="Arial" panose="020B0604020202020204" pitchFamily="34" charset="0"/>
              <a:buChar char="•"/>
            </a:pPr>
            <a:r>
              <a:rPr lang="en-GB" b="0" i="0" dirty="0">
                <a:solidFill>
                  <a:schemeClr val="tx1">
                    <a:lumMod val="75000"/>
                    <a:lumOff val="25000"/>
                  </a:schemeClr>
                </a:solidFill>
                <a:effectLst/>
              </a:rPr>
              <a:t>can start with a number or contain spaces.</a:t>
            </a:r>
          </a:p>
          <a:p>
            <a:pPr marL="800100" lvl="1" indent="-342900" algn="l">
              <a:buFont typeface="Arial" panose="020B0604020202020204" pitchFamily="34" charset="0"/>
              <a:buChar char="•"/>
            </a:pPr>
            <a:r>
              <a:rPr lang="en-GB" b="0" i="0" dirty="0">
                <a:solidFill>
                  <a:schemeClr val="tx1">
                    <a:lumMod val="75000"/>
                    <a:lumOff val="25000"/>
                  </a:schemeClr>
                </a:solidFill>
                <a:effectLst/>
              </a:rPr>
              <a:t>To use this refer to these in a backtick.</a:t>
            </a:r>
          </a:p>
          <a:p>
            <a:pPr marL="800100" lvl="1" indent="-342900" algn="l">
              <a:buFont typeface="Arial" panose="020B0604020202020204" pitchFamily="34" charset="0"/>
              <a:buChar char="•"/>
            </a:pPr>
            <a:endParaRPr lang="en-GB" b="0" i="0" dirty="0">
              <a:solidFill>
                <a:schemeClr val="tx1">
                  <a:lumMod val="75000"/>
                  <a:lumOff val="25000"/>
                </a:schemeClr>
              </a:solidFill>
              <a:effectLst/>
            </a:endParaRPr>
          </a:p>
          <a:p>
            <a:pPr marL="342900" indent="-342900" algn="l">
              <a:buFont typeface="+mj-lt"/>
              <a:buAutoNum type="arabicPeriod"/>
            </a:pPr>
            <a:r>
              <a:rPr lang="en-GB" b="0" i="0" dirty="0">
                <a:solidFill>
                  <a:schemeClr val="tx1">
                    <a:lumMod val="75000"/>
                    <a:lumOff val="25000"/>
                  </a:schemeClr>
                </a:solidFill>
                <a:effectLst/>
              </a:rPr>
              <a:t>It only recycles vectors of length 1.</a:t>
            </a:r>
          </a:p>
          <a:p>
            <a:pPr marL="342900" indent="-342900" algn="l">
              <a:buFont typeface="+mj-lt"/>
              <a:buAutoNum type="arabicPeriod"/>
            </a:pPr>
            <a:endParaRPr lang="en-GB" b="0" i="0" dirty="0">
              <a:solidFill>
                <a:schemeClr val="tx1">
                  <a:lumMod val="75000"/>
                  <a:lumOff val="25000"/>
                </a:schemeClr>
              </a:solidFill>
              <a:effectLst/>
            </a:endParaRPr>
          </a:p>
          <a:p>
            <a:pPr marL="342900" indent="-342900" algn="l">
              <a:buFont typeface="+mj-lt"/>
              <a:buAutoNum type="arabicPeriod"/>
            </a:pPr>
            <a:r>
              <a:rPr lang="en-GB" b="0" i="0" dirty="0">
                <a:solidFill>
                  <a:schemeClr val="tx1">
                    <a:lumMod val="75000"/>
                    <a:lumOff val="25000"/>
                  </a:schemeClr>
                </a:solidFill>
                <a:effectLst/>
              </a:rPr>
              <a:t>It never creates row names.</a:t>
            </a:r>
          </a:p>
          <a:p>
            <a:pPr marL="342900" indent="-342900" algn="l">
              <a:buFont typeface="+mj-lt"/>
              <a:buAutoNum type="arabicPeriod"/>
            </a:pPr>
            <a:endParaRPr lang="en-GB" dirty="0">
              <a:solidFill>
                <a:schemeClr val="tx1">
                  <a:lumMod val="75000"/>
                  <a:lumOff val="25000"/>
                </a:schemeClr>
              </a:solidFill>
            </a:endParaRPr>
          </a:p>
          <a:p>
            <a:pPr marL="342900" indent="-342900" algn="l">
              <a:buFont typeface="+mj-lt"/>
              <a:buAutoNum type="arabicPeriod"/>
            </a:pPr>
            <a:r>
              <a:rPr lang="en-GB" b="0" i="0" dirty="0">
                <a:solidFill>
                  <a:schemeClr val="tx1">
                    <a:lumMod val="75000"/>
                    <a:lumOff val="25000"/>
                  </a:schemeClr>
                </a:solidFill>
                <a:effectLst/>
              </a:rPr>
              <a:t>Enhanced print() behaviour</a:t>
            </a:r>
          </a:p>
          <a:p>
            <a:endParaRPr lang="en-GB" dirty="0">
              <a:solidFill>
                <a:schemeClr val="tx1">
                  <a:lumMod val="75000"/>
                  <a:lumOff val="25000"/>
                </a:schemeClr>
              </a:solidFill>
            </a:endParaRPr>
          </a:p>
        </p:txBody>
      </p:sp>
    </p:spTree>
    <p:extLst>
      <p:ext uri="{BB962C8B-B14F-4D97-AF65-F5344CB8AC3E}">
        <p14:creationId xmlns:p14="http://schemas.microsoft.com/office/powerpoint/2010/main" val="1798309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4AD22-FC76-4DD6-B5DF-6947A5F214A1}"/>
              </a:ext>
            </a:extLst>
          </p:cNvPr>
          <p:cNvSpPr>
            <a:spLocks noGrp="1"/>
          </p:cNvSpPr>
          <p:nvPr>
            <p:ph type="title"/>
          </p:nvPr>
        </p:nvSpPr>
        <p:spPr>
          <a:xfrm>
            <a:off x="436984" y="536663"/>
            <a:ext cx="12165833" cy="1603513"/>
          </a:xfrm>
        </p:spPr>
        <p:txBody>
          <a:bodyPr>
            <a:normAutofit/>
          </a:bodyPr>
          <a:lstStyle/>
          <a:p>
            <a:r>
              <a:rPr lang="en-GB" dirty="0"/>
              <a:t>Tibbles!</a:t>
            </a:r>
            <a:br>
              <a:rPr lang="en-GB" dirty="0"/>
            </a:br>
            <a:endParaRPr lang="en-GB" dirty="0"/>
          </a:p>
        </p:txBody>
      </p:sp>
      <p:sp>
        <p:nvSpPr>
          <p:cNvPr id="4" name="TextBox 3">
            <a:extLst>
              <a:ext uri="{FF2B5EF4-FFF2-40B4-BE49-F238E27FC236}">
                <a16:creationId xmlns:a16="http://schemas.microsoft.com/office/drawing/2014/main" id="{030EF2C4-F65D-4F2F-801A-7CFFB5797DC6}"/>
              </a:ext>
            </a:extLst>
          </p:cNvPr>
          <p:cNvSpPr txBox="1"/>
          <p:nvPr/>
        </p:nvSpPr>
        <p:spPr>
          <a:xfrm>
            <a:off x="4699832" y="1338419"/>
            <a:ext cx="6647503" cy="2862322"/>
          </a:xfrm>
          <a:prstGeom prst="rect">
            <a:avLst/>
          </a:prstGeom>
          <a:solidFill>
            <a:schemeClr val="tx1">
              <a:lumMod val="85000"/>
              <a:lumOff val="15000"/>
            </a:schemeClr>
          </a:solidFill>
        </p:spPr>
        <p:txBody>
          <a:bodyPr wrap="square">
            <a:spAutoFit/>
          </a:bodyPr>
          <a:lstStyle/>
          <a:p>
            <a:r>
              <a:rPr lang="en-GB" b="0" dirty="0">
                <a:solidFill>
                  <a:srgbClr val="DCDCAA"/>
                </a:solidFill>
                <a:effectLst/>
                <a:latin typeface="Consolas" panose="020B0609020204030204" pitchFamily="49" charset="0"/>
              </a:rPr>
              <a:t>library</a:t>
            </a:r>
            <a:r>
              <a:rPr lang="en-GB" b="0" dirty="0">
                <a:solidFill>
                  <a:srgbClr val="D4D4D4"/>
                </a:solidFill>
                <a:effectLst/>
                <a:latin typeface="Consolas" panose="020B0609020204030204" pitchFamily="49" charset="0"/>
              </a:rPr>
              <a:t>(</a:t>
            </a:r>
            <a:r>
              <a:rPr lang="en-GB" b="0" dirty="0" err="1">
                <a:solidFill>
                  <a:srgbClr val="9CDCFE"/>
                </a:solidFill>
                <a:effectLst/>
                <a:latin typeface="Consolas" panose="020B0609020204030204" pitchFamily="49" charset="0"/>
              </a:rPr>
              <a:t>tidyverse</a:t>
            </a:r>
            <a:r>
              <a:rPr lang="en-GB" b="0" dirty="0">
                <a:solidFill>
                  <a:srgbClr val="D4D4D4"/>
                </a:solidFill>
                <a:effectLst/>
                <a:latin typeface="Consolas" panose="020B0609020204030204" pitchFamily="49" charset="0"/>
              </a:rPr>
              <a:t>)</a:t>
            </a:r>
          </a:p>
          <a:p>
            <a:r>
              <a:rPr lang="en-GB" dirty="0">
                <a:solidFill>
                  <a:srgbClr val="9CDCFE"/>
                </a:solidFill>
                <a:latin typeface="Consolas" panose="020B0609020204030204" pitchFamily="49" charset="0"/>
              </a:rPr>
              <a:t>test</a:t>
            </a:r>
            <a:r>
              <a:rPr lang="en-GB" b="0" dirty="0">
                <a:solidFill>
                  <a:srgbClr val="D4D4D4"/>
                </a:solidFill>
                <a:effectLst/>
                <a:latin typeface="Consolas" panose="020B0609020204030204" pitchFamily="49" charset="0"/>
              </a:rPr>
              <a:t>&lt;- </a:t>
            </a:r>
            <a:r>
              <a:rPr lang="en-GB" b="0" dirty="0" err="1">
                <a:solidFill>
                  <a:srgbClr val="9CDCFE"/>
                </a:solidFill>
                <a:effectLst/>
                <a:latin typeface="Consolas" panose="020B0609020204030204" pitchFamily="49" charset="0"/>
              </a:rPr>
              <a:t>tibble</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x</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1</a:t>
            </a:r>
            <a:r>
              <a:rPr lang="en-GB" b="0" dirty="0">
                <a:solidFill>
                  <a:srgbClr val="569CD6"/>
                </a:solidFill>
                <a:effectLst/>
                <a:latin typeface="Consolas" panose="020B0609020204030204" pitchFamily="49" charset="0"/>
              </a:rPr>
              <a:t>:</a:t>
            </a:r>
            <a:r>
              <a:rPr lang="en-GB" b="0" dirty="0">
                <a:solidFill>
                  <a:srgbClr val="B5CEA8"/>
                </a:solidFill>
                <a:effectLst/>
                <a:latin typeface="Consolas" panose="020B0609020204030204" pitchFamily="49" charset="0"/>
              </a:rPr>
              <a:t>3</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y</a:t>
            </a:r>
            <a:r>
              <a:rPr lang="en-GB" b="0" dirty="0">
                <a:solidFill>
                  <a:srgbClr val="D4D4D4"/>
                </a:solidFill>
                <a:effectLst/>
                <a:latin typeface="Consolas" panose="020B0609020204030204" pitchFamily="49" charset="0"/>
              </a:rPr>
              <a:t> = </a:t>
            </a:r>
            <a:r>
              <a:rPr lang="en-GB" b="0" dirty="0">
                <a:solidFill>
                  <a:srgbClr val="569CD6"/>
                </a:solidFill>
                <a:effectLst/>
                <a:latin typeface="Consolas" panose="020B0609020204030204" pitchFamily="49" charset="0"/>
              </a:rPr>
              <a:t>list</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a:t>
            </a:r>
            <a:r>
              <a:rPr lang="en-GB" b="0" dirty="0">
                <a:solidFill>
                  <a:srgbClr val="569CD6"/>
                </a:solidFill>
                <a:effectLst/>
                <a:latin typeface="Consolas" panose="020B0609020204030204" pitchFamily="49" charset="0"/>
              </a:rPr>
              <a:t>:</a:t>
            </a:r>
            <a:r>
              <a:rPr lang="en-GB" b="0" dirty="0">
                <a:solidFill>
                  <a:srgbClr val="B5CEA8"/>
                </a:solidFill>
                <a:effectLst/>
                <a:latin typeface="Consolas" panose="020B0609020204030204" pitchFamily="49" charset="0"/>
              </a:rPr>
              <a:t>5</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1</a:t>
            </a:r>
            <a:r>
              <a:rPr lang="en-GB" b="0" dirty="0">
                <a:solidFill>
                  <a:srgbClr val="569CD6"/>
                </a:solidFill>
                <a:effectLst/>
                <a:latin typeface="Consolas" panose="020B0609020204030204" pitchFamily="49" charset="0"/>
              </a:rPr>
              <a:t>:</a:t>
            </a:r>
            <a:r>
              <a:rPr lang="en-GB" b="0" dirty="0">
                <a:solidFill>
                  <a:srgbClr val="B5CEA8"/>
                </a:solidFill>
                <a:effectLst/>
                <a:latin typeface="Consolas" panose="020B0609020204030204" pitchFamily="49" charset="0"/>
              </a:rPr>
              <a:t>10</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1</a:t>
            </a:r>
            <a:r>
              <a:rPr lang="en-GB" b="0" dirty="0">
                <a:solidFill>
                  <a:srgbClr val="569CD6"/>
                </a:solidFill>
                <a:effectLst/>
                <a:latin typeface="Consolas" panose="020B0609020204030204" pitchFamily="49" charset="0"/>
              </a:rPr>
              <a:t>:</a:t>
            </a:r>
            <a:r>
              <a:rPr lang="en-GB" b="0" dirty="0">
                <a:solidFill>
                  <a:srgbClr val="B5CEA8"/>
                </a:solidFill>
                <a:effectLst/>
                <a:latin typeface="Consolas" panose="020B0609020204030204" pitchFamily="49" charset="0"/>
              </a:rPr>
              <a:t>20</a:t>
            </a:r>
            <a:r>
              <a:rPr lang="en-GB" b="0" dirty="0">
                <a:solidFill>
                  <a:srgbClr val="D4D4D4"/>
                </a:solidFill>
                <a:effectLst/>
                <a:latin typeface="Consolas" panose="020B0609020204030204" pitchFamily="49" charset="0"/>
              </a:rPr>
              <a:t>))</a:t>
            </a:r>
          </a:p>
          <a:p>
            <a:r>
              <a:rPr lang="en-GB" dirty="0">
                <a:solidFill>
                  <a:srgbClr val="9CDCFE"/>
                </a:solidFill>
                <a:latin typeface="Consolas" panose="020B0609020204030204" pitchFamily="49" charset="0"/>
              </a:rPr>
              <a:t>test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 A </a:t>
            </a:r>
            <a:r>
              <a:rPr lang="en-GB" b="0" dirty="0" err="1">
                <a:solidFill>
                  <a:srgbClr val="6A9955"/>
                </a:solidFill>
                <a:effectLst/>
                <a:latin typeface="Consolas" panose="020B0609020204030204" pitchFamily="49" charset="0"/>
              </a:rPr>
              <a:t>tibble</a:t>
            </a:r>
            <a:r>
              <a:rPr lang="en-GB" b="0" dirty="0">
                <a:solidFill>
                  <a:srgbClr val="6A9955"/>
                </a:solidFill>
                <a:effectLst/>
                <a:latin typeface="Consolas" panose="020B0609020204030204" pitchFamily="49" charset="0"/>
              </a:rPr>
              <a:t>: 3 × 2</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x          y</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&lt;int&gt;     &lt;list&gt;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1     1  &lt;int [5]&gt;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2     2 &lt;int [10]&gt;</a:t>
            </a:r>
            <a:endParaRPr lang="en-GB" b="0" dirty="0">
              <a:solidFill>
                <a:srgbClr val="D4D4D4"/>
              </a:solidFill>
              <a:effectLst/>
              <a:latin typeface="Consolas" panose="020B0609020204030204" pitchFamily="49" charset="0"/>
            </a:endParaRPr>
          </a:p>
          <a:p>
            <a:r>
              <a:rPr lang="en-GB" b="0" dirty="0">
                <a:solidFill>
                  <a:srgbClr val="6A9955"/>
                </a:solidFill>
                <a:effectLst/>
                <a:latin typeface="Consolas" panose="020B0609020204030204" pitchFamily="49" charset="0"/>
              </a:rPr>
              <a:t>## 3     3 &lt;int [20]&gt;</a:t>
            </a:r>
            <a:endParaRPr lang="en-GB" b="0" dirty="0">
              <a:solidFill>
                <a:srgbClr val="D4D4D4"/>
              </a:solidFill>
              <a:effectLst/>
              <a:latin typeface="Consolas" panose="020B0609020204030204" pitchFamily="49" charset="0"/>
            </a:endParaRPr>
          </a:p>
          <a:p>
            <a:endParaRPr lang="en-GB" b="0"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222F50A7-EE4F-4D5C-93D8-44393912DE2E}"/>
              </a:ext>
            </a:extLst>
          </p:cNvPr>
          <p:cNvSpPr txBox="1"/>
          <p:nvPr/>
        </p:nvSpPr>
        <p:spPr>
          <a:xfrm>
            <a:off x="887558" y="4634915"/>
            <a:ext cx="8468476" cy="707886"/>
          </a:xfrm>
          <a:prstGeom prst="rect">
            <a:avLst/>
          </a:prstGeom>
          <a:noFill/>
        </p:spPr>
        <p:txBody>
          <a:bodyPr wrap="square" rtlCol="0">
            <a:spAutoFit/>
          </a:bodyPr>
          <a:lstStyle/>
          <a:p>
            <a:r>
              <a:rPr lang="en-GB" sz="2000" dirty="0">
                <a:solidFill>
                  <a:schemeClr val="tx1">
                    <a:lumMod val="75000"/>
                    <a:lumOff val="25000"/>
                  </a:schemeClr>
                </a:solidFill>
              </a:rPr>
              <a:t>We can see that y is displayed as a list. If we try to do this with a traditional data frame we get:</a:t>
            </a:r>
          </a:p>
        </p:txBody>
      </p:sp>
      <p:sp>
        <p:nvSpPr>
          <p:cNvPr id="6" name="TextBox 5">
            <a:extLst>
              <a:ext uri="{FF2B5EF4-FFF2-40B4-BE49-F238E27FC236}">
                <a16:creationId xmlns:a16="http://schemas.microsoft.com/office/drawing/2014/main" id="{ECA1A918-4F62-45DD-B5CF-29B725090189}"/>
              </a:ext>
            </a:extLst>
          </p:cNvPr>
          <p:cNvSpPr txBox="1"/>
          <p:nvPr/>
        </p:nvSpPr>
        <p:spPr>
          <a:xfrm>
            <a:off x="1011398" y="5395887"/>
            <a:ext cx="10169203" cy="646331"/>
          </a:xfrm>
          <a:prstGeom prst="rect">
            <a:avLst/>
          </a:prstGeom>
          <a:solidFill>
            <a:schemeClr val="tx1">
              <a:lumMod val="85000"/>
              <a:lumOff val="15000"/>
            </a:schemeClr>
          </a:solidFill>
        </p:spPr>
        <p:txBody>
          <a:bodyPr wrap="square">
            <a:spAutoFit/>
          </a:bodyPr>
          <a:lstStyle/>
          <a:p>
            <a:r>
              <a:rPr lang="en-GB" b="0" dirty="0">
                <a:solidFill>
                  <a:srgbClr val="9CDCFE"/>
                </a:solidFill>
                <a:effectLst/>
                <a:latin typeface="Consolas" panose="020B0609020204030204" pitchFamily="49" charset="0"/>
              </a:rPr>
              <a:t>test</a:t>
            </a:r>
            <a:r>
              <a:rPr lang="en-GB" b="0" dirty="0">
                <a:solidFill>
                  <a:srgbClr val="D4D4D4"/>
                </a:solidFill>
                <a:effectLst/>
                <a:latin typeface="Consolas" panose="020B0609020204030204" pitchFamily="49" charset="0"/>
              </a:rPr>
              <a:t> &lt;- </a:t>
            </a:r>
            <a:r>
              <a:rPr lang="en-GB" b="0" dirty="0" err="1">
                <a:solidFill>
                  <a:srgbClr val="9CDCFE"/>
                </a:solidFill>
                <a:effectLst/>
                <a:latin typeface="Consolas" panose="020B0609020204030204" pitchFamily="49" charset="0"/>
              </a:rPr>
              <a:t>as</a:t>
            </a:r>
            <a:r>
              <a:rPr lang="en-GB" dirty="0" err="1">
                <a:solidFill>
                  <a:srgbClr val="9CDCFE"/>
                </a:solidFill>
                <a:latin typeface="Consolas" panose="020B0609020204030204" pitchFamily="49" charset="0"/>
              </a:rPr>
              <a:t>.</a:t>
            </a:r>
            <a:r>
              <a:rPr lang="en-GB" b="0" dirty="0" err="1">
                <a:solidFill>
                  <a:srgbClr val="9CDCFE"/>
                </a:solidFill>
                <a:effectLst/>
                <a:latin typeface="Consolas" panose="020B0609020204030204" pitchFamily="49" charset="0"/>
              </a:rPr>
              <a:t>data.frame</a:t>
            </a:r>
            <a:r>
              <a:rPr lang="en-GB" b="0" dirty="0">
                <a:solidFill>
                  <a:srgbClr val="D4D4D4"/>
                </a:solidFill>
                <a:effectLst/>
                <a:latin typeface="Consolas" panose="020B0609020204030204" pitchFamily="49" charset="0"/>
              </a:rPr>
              <a:t>(</a:t>
            </a:r>
            <a:r>
              <a:rPr lang="en-GB" b="0" dirty="0">
                <a:solidFill>
                  <a:srgbClr val="DCDCAA"/>
                </a:solidFill>
                <a:effectLst/>
                <a:latin typeface="Consolas" panose="020B0609020204030204" pitchFamily="49" charset="0"/>
              </a:rPr>
              <a:t>c</a:t>
            </a:r>
            <a:r>
              <a:rPr lang="en-GB" b="0" dirty="0">
                <a:solidFill>
                  <a:srgbClr val="D4D4D4"/>
                </a:solidFill>
                <a:effectLst/>
                <a:latin typeface="Consolas" panose="020B0609020204030204" pitchFamily="49" charset="0"/>
              </a:rPr>
              <a:t>(</a:t>
            </a:r>
            <a:r>
              <a:rPr lang="en-GB" b="0" dirty="0">
                <a:solidFill>
                  <a:srgbClr val="9CDCFE"/>
                </a:solidFill>
                <a:effectLst/>
                <a:latin typeface="Consolas" panose="020B0609020204030204" pitchFamily="49" charset="0"/>
              </a:rPr>
              <a:t>x</a:t>
            </a:r>
            <a:r>
              <a:rPr lang="en-GB" b="0" dirty="0">
                <a:solidFill>
                  <a:srgbClr val="D4D4D4"/>
                </a:solidFill>
                <a:effectLst/>
                <a:latin typeface="Consolas" panose="020B0609020204030204" pitchFamily="49" charset="0"/>
              </a:rPr>
              <a:t> = </a:t>
            </a:r>
            <a:r>
              <a:rPr lang="en-GB" b="0" dirty="0">
                <a:solidFill>
                  <a:srgbClr val="B5CEA8"/>
                </a:solidFill>
                <a:effectLst/>
                <a:latin typeface="Consolas" panose="020B0609020204030204" pitchFamily="49" charset="0"/>
              </a:rPr>
              <a:t>1</a:t>
            </a:r>
            <a:r>
              <a:rPr lang="en-GB" b="0" dirty="0">
                <a:solidFill>
                  <a:srgbClr val="569CD6"/>
                </a:solidFill>
                <a:effectLst/>
                <a:latin typeface="Consolas" panose="020B0609020204030204" pitchFamily="49" charset="0"/>
              </a:rPr>
              <a:t>:</a:t>
            </a:r>
            <a:r>
              <a:rPr lang="en-GB" b="0" dirty="0">
                <a:solidFill>
                  <a:srgbClr val="B5CEA8"/>
                </a:solidFill>
                <a:effectLst/>
                <a:latin typeface="Consolas" panose="020B0609020204030204" pitchFamily="49" charset="0"/>
              </a:rPr>
              <a:t>3</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y</a:t>
            </a:r>
            <a:r>
              <a:rPr lang="en-GB" b="0" dirty="0">
                <a:solidFill>
                  <a:srgbClr val="D4D4D4"/>
                </a:solidFill>
                <a:effectLst/>
                <a:latin typeface="Consolas" panose="020B0609020204030204" pitchFamily="49" charset="0"/>
              </a:rPr>
              <a:t> = </a:t>
            </a:r>
            <a:r>
              <a:rPr lang="en-GB" b="0" dirty="0">
                <a:solidFill>
                  <a:srgbClr val="569CD6"/>
                </a:solidFill>
                <a:effectLst/>
                <a:latin typeface="Consolas" panose="020B0609020204030204" pitchFamily="49" charset="0"/>
              </a:rPr>
              <a:t>list</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a:t>
            </a:r>
            <a:r>
              <a:rPr lang="en-GB" b="0" dirty="0">
                <a:solidFill>
                  <a:srgbClr val="569CD6"/>
                </a:solidFill>
                <a:effectLst/>
                <a:latin typeface="Consolas" panose="020B0609020204030204" pitchFamily="49" charset="0"/>
              </a:rPr>
              <a:t>:</a:t>
            </a:r>
            <a:r>
              <a:rPr lang="en-GB" b="0" dirty="0">
                <a:solidFill>
                  <a:srgbClr val="B5CEA8"/>
                </a:solidFill>
                <a:effectLst/>
                <a:latin typeface="Consolas" panose="020B0609020204030204" pitchFamily="49" charset="0"/>
              </a:rPr>
              <a:t>5</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1</a:t>
            </a:r>
            <a:r>
              <a:rPr lang="en-GB" b="0" dirty="0">
                <a:solidFill>
                  <a:srgbClr val="569CD6"/>
                </a:solidFill>
                <a:effectLst/>
                <a:latin typeface="Consolas" panose="020B0609020204030204" pitchFamily="49" charset="0"/>
              </a:rPr>
              <a:t>:</a:t>
            </a:r>
            <a:r>
              <a:rPr lang="en-GB" b="0" dirty="0">
                <a:solidFill>
                  <a:srgbClr val="B5CEA8"/>
                </a:solidFill>
                <a:effectLst/>
                <a:latin typeface="Consolas" panose="020B0609020204030204" pitchFamily="49" charset="0"/>
              </a:rPr>
              <a:t>10</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1</a:t>
            </a:r>
            <a:r>
              <a:rPr lang="en-GB" b="0" dirty="0">
                <a:solidFill>
                  <a:srgbClr val="569CD6"/>
                </a:solidFill>
                <a:effectLst/>
                <a:latin typeface="Consolas" panose="020B0609020204030204" pitchFamily="49" charset="0"/>
              </a:rPr>
              <a:t>:</a:t>
            </a:r>
            <a:r>
              <a:rPr lang="en-GB" b="0" dirty="0">
                <a:solidFill>
                  <a:srgbClr val="B5CEA8"/>
                </a:solidFill>
                <a:effectLst/>
                <a:latin typeface="Consolas" panose="020B0609020204030204" pitchFamily="49" charset="0"/>
              </a:rPr>
              <a:t>20</a:t>
            </a:r>
            <a:r>
              <a:rPr lang="en-GB" b="0" dirty="0">
                <a:solidFill>
                  <a:srgbClr val="D4D4D4"/>
                </a:solidFill>
                <a:effectLst/>
                <a:latin typeface="Consolas" panose="020B0609020204030204" pitchFamily="49" charset="0"/>
              </a:rPr>
              <a:t>)))</a:t>
            </a:r>
          </a:p>
          <a:p>
            <a:r>
              <a:rPr lang="en-GB" b="0" dirty="0">
                <a:solidFill>
                  <a:srgbClr val="9CDCFE"/>
                </a:solidFill>
                <a:effectLst/>
                <a:latin typeface="Consolas" panose="020B0609020204030204" pitchFamily="49" charset="0"/>
              </a:rPr>
              <a:t>test</a:t>
            </a:r>
            <a:endParaRPr lang="en-GB" b="0" dirty="0">
              <a:solidFill>
                <a:srgbClr val="D4D4D4"/>
              </a:solidFill>
              <a:effectLst/>
              <a:latin typeface="Consolas" panose="020B0609020204030204" pitchFamily="49" charset="0"/>
            </a:endParaRPr>
          </a:p>
        </p:txBody>
      </p:sp>
      <p:sp>
        <p:nvSpPr>
          <p:cNvPr id="3" name="TextBox 2">
            <a:extLst>
              <a:ext uri="{FF2B5EF4-FFF2-40B4-BE49-F238E27FC236}">
                <a16:creationId xmlns:a16="http://schemas.microsoft.com/office/drawing/2014/main" id="{64B8B37E-5332-1E24-E010-2F718B6A8AF3}"/>
              </a:ext>
            </a:extLst>
          </p:cNvPr>
          <p:cNvSpPr txBox="1"/>
          <p:nvPr/>
        </p:nvSpPr>
        <p:spPr>
          <a:xfrm>
            <a:off x="1011398" y="1970129"/>
            <a:ext cx="3640815" cy="1200329"/>
          </a:xfrm>
          <a:prstGeom prst="rect">
            <a:avLst/>
          </a:prstGeom>
          <a:noFill/>
        </p:spPr>
        <p:txBody>
          <a:bodyPr wrap="square" rtlCol="0">
            <a:spAutoFit/>
          </a:bodyPr>
          <a:lstStyle/>
          <a:p>
            <a:r>
              <a:rPr lang="en-GB" sz="2400" dirty="0">
                <a:solidFill>
                  <a:schemeClr val="tx1">
                    <a:lumMod val="75000"/>
                    <a:lumOff val="25000"/>
                  </a:schemeClr>
                </a:solidFill>
              </a:rPr>
              <a:t>The syntax to make a </a:t>
            </a:r>
            <a:r>
              <a:rPr lang="en-GB" sz="2400" dirty="0" err="1">
                <a:solidFill>
                  <a:schemeClr val="tx1">
                    <a:lumMod val="75000"/>
                    <a:lumOff val="25000"/>
                  </a:schemeClr>
                </a:solidFill>
              </a:rPr>
              <a:t>tibble</a:t>
            </a:r>
            <a:r>
              <a:rPr lang="en-GB" sz="2400" dirty="0">
                <a:solidFill>
                  <a:schemeClr val="tx1">
                    <a:lumMod val="75000"/>
                    <a:lumOff val="25000"/>
                  </a:schemeClr>
                </a:solidFill>
              </a:rPr>
              <a:t> is nearly identical to data frames </a:t>
            </a:r>
            <a:r>
              <a:rPr lang="en-GB" sz="2400" dirty="0">
                <a:solidFill>
                  <a:schemeClr val="tx1">
                    <a:lumMod val="75000"/>
                    <a:lumOff val="25000"/>
                  </a:schemeClr>
                </a:solidFill>
                <a:sym typeface="Wingdings" pitchFamily="2" charset="2"/>
              </a:rPr>
              <a:t></a:t>
            </a:r>
            <a:endParaRPr lang="en-GB" sz="2400" dirty="0">
              <a:solidFill>
                <a:schemeClr val="tx1">
                  <a:lumMod val="75000"/>
                  <a:lumOff val="25000"/>
                </a:schemeClr>
              </a:solidFill>
            </a:endParaRPr>
          </a:p>
        </p:txBody>
      </p:sp>
    </p:spTree>
    <p:extLst>
      <p:ext uri="{BB962C8B-B14F-4D97-AF65-F5344CB8AC3E}">
        <p14:creationId xmlns:p14="http://schemas.microsoft.com/office/powerpoint/2010/main" val="2333409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3801-3F5A-4AEC-8CBE-F36FD4F23225}"/>
              </a:ext>
            </a:extLst>
          </p:cNvPr>
          <p:cNvSpPr>
            <a:spLocks noGrp="1"/>
          </p:cNvSpPr>
          <p:nvPr>
            <p:ph type="title"/>
          </p:nvPr>
        </p:nvSpPr>
        <p:spPr>
          <a:xfrm>
            <a:off x="625927" y="571042"/>
            <a:ext cx="10515600" cy="1325563"/>
          </a:xfrm>
        </p:spPr>
        <p:txBody>
          <a:bodyPr/>
          <a:lstStyle/>
          <a:p>
            <a:r>
              <a:rPr lang="en-GB" dirty="0"/>
              <a:t>Tibbles!</a:t>
            </a:r>
          </a:p>
        </p:txBody>
      </p:sp>
      <p:sp>
        <p:nvSpPr>
          <p:cNvPr id="4" name="TextBox 3">
            <a:extLst>
              <a:ext uri="{FF2B5EF4-FFF2-40B4-BE49-F238E27FC236}">
                <a16:creationId xmlns:a16="http://schemas.microsoft.com/office/drawing/2014/main" id="{FE0D1AF7-2B52-49DA-9211-60A631432B00}"/>
              </a:ext>
            </a:extLst>
          </p:cNvPr>
          <p:cNvSpPr txBox="1"/>
          <p:nvPr/>
        </p:nvSpPr>
        <p:spPr>
          <a:xfrm>
            <a:off x="2395602" y="2959787"/>
            <a:ext cx="5606209" cy="646331"/>
          </a:xfrm>
          <a:prstGeom prst="rect">
            <a:avLst/>
          </a:prstGeom>
          <a:solidFill>
            <a:schemeClr val="tx1">
              <a:lumMod val="85000"/>
              <a:lumOff val="15000"/>
            </a:schemeClr>
          </a:solidFill>
        </p:spPr>
        <p:txBody>
          <a:bodyPr wrap="square">
            <a:spAutoFit/>
          </a:bodyPr>
          <a:lstStyle/>
          <a:p>
            <a:r>
              <a:rPr lang="pt-BR" b="0" dirty="0">
                <a:solidFill>
                  <a:srgbClr val="DCDCAA"/>
                </a:solidFill>
                <a:effectLst/>
                <a:latin typeface="Consolas" panose="020B0609020204030204" pitchFamily="49" charset="0"/>
              </a:rPr>
              <a:t>data</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iris</a:t>
            </a:r>
            <a:r>
              <a:rPr lang="pt-BR" b="0" dirty="0">
                <a:solidFill>
                  <a:srgbClr val="D4D4D4"/>
                </a:solidFill>
                <a:effectLst/>
                <a:latin typeface="Consolas" panose="020B0609020204030204" pitchFamily="49" charset="0"/>
              </a:rPr>
              <a:t>)</a:t>
            </a:r>
          </a:p>
          <a:p>
            <a:r>
              <a:rPr lang="pt-BR" b="0" dirty="0">
                <a:solidFill>
                  <a:srgbClr val="9CDCFE"/>
                </a:solidFill>
                <a:effectLst/>
                <a:latin typeface="Consolas" panose="020B0609020204030204" pitchFamily="49" charset="0"/>
              </a:rPr>
              <a:t>as_tibble</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iris</a:t>
            </a:r>
            <a:r>
              <a:rPr lang="pt-BR" b="0" dirty="0">
                <a:solidFill>
                  <a:srgbClr val="D4D4D4"/>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5B1B4E6E-9DDD-4253-B0B3-F4EF032F19AD}"/>
              </a:ext>
            </a:extLst>
          </p:cNvPr>
          <p:cNvSpPr txBox="1"/>
          <p:nvPr/>
        </p:nvSpPr>
        <p:spPr>
          <a:xfrm>
            <a:off x="1050473" y="2136995"/>
            <a:ext cx="8296469" cy="707886"/>
          </a:xfrm>
          <a:prstGeom prst="rect">
            <a:avLst/>
          </a:prstGeom>
          <a:noFill/>
        </p:spPr>
        <p:txBody>
          <a:bodyPr wrap="square" rtlCol="0">
            <a:spAutoFit/>
          </a:bodyPr>
          <a:lstStyle/>
          <a:p>
            <a:r>
              <a:rPr lang="en-GB" sz="2000" dirty="0">
                <a:solidFill>
                  <a:schemeClr val="tx1">
                    <a:lumMod val="75000"/>
                    <a:lumOff val="25000"/>
                  </a:schemeClr>
                </a:solidFill>
              </a:rPr>
              <a:t>Try to display the iris dataset in the console as a </a:t>
            </a:r>
            <a:r>
              <a:rPr lang="en-GB" sz="2000" dirty="0" err="1">
                <a:solidFill>
                  <a:schemeClr val="tx1">
                    <a:lumMod val="75000"/>
                    <a:lumOff val="25000"/>
                  </a:schemeClr>
                </a:solidFill>
              </a:rPr>
              <a:t>data.frame</a:t>
            </a:r>
            <a:r>
              <a:rPr lang="en-GB" sz="2000" dirty="0">
                <a:solidFill>
                  <a:schemeClr val="tx1">
                    <a:lumMod val="75000"/>
                    <a:lumOff val="25000"/>
                  </a:schemeClr>
                </a:solidFill>
              </a:rPr>
              <a:t> and then again as a </a:t>
            </a:r>
            <a:r>
              <a:rPr lang="en-GB" sz="2000" dirty="0" err="1">
                <a:solidFill>
                  <a:schemeClr val="tx1">
                    <a:lumMod val="75000"/>
                    <a:lumOff val="25000"/>
                  </a:schemeClr>
                </a:solidFill>
              </a:rPr>
              <a:t>tibble</a:t>
            </a:r>
            <a:r>
              <a:rPr lang="en-GB" sz="2000" dirty="0">
                <a:solidFill>
                  <a:schemeClr val="tx1">
                    <a:lumMod val="75000"/>
                    <a:lumOff val="25000"/>
                  </a:schemeClr>
                </a:solidFill>
              </a:rPr>
              <a:t>, what is the difference?</a:t>
            </a:r>
          </a:p>
        </p:txBody>
      </p:sp>
      <p:sp>
        <p:nvSpPr>
          <p:cNvPr id="3" name="TextBox 2">
            <a:extLst>
              <a:ext uri="{FF2B5EF4-FFF2-40B4-BE49-F238E27FC236}">
                <a16:creationId xmlns:a16="http://schemas.microsoft.com/office/drawing/2014/main" id="{12CD9D19-F53A-5B01-4022-5BBED965BB77}"/>
              </a:ext>
            </a:extLst>
          </p:cNvPr>
          <p:cNvSpPr txBox="1"/>
          <p:nvPr/>
        </p:nvSpPr>
        <p:spPr>
          <a:xfrm>
            <a:off x="1050473" y="1574478"/>
            <a:ext cx="4526624" cy="400110"/>
          </a:xfrm>
          <a:prstGeom prst="rect">
            <a:avLst/>
          </a:prstGeom>
          <a:noFill/>
        </p:spPr>
        <p:txBody>
          <a:bodyPr wrap="none" rtlCol="0">
            <a:spAutoFit/>
          </a:bodyPr>
          <a:lstStyle/>
          <a:p>
            <a:r>
              <a:rPr lang="en-GB" sz="2000" dirty="0">
                <a:solidFill>
                  <a:schemeClr val="tx1">
                    <a:lumMod val="75000"/>
                    <a:lumOff val="25000"/>
                  </a:schemeClr>
                </a:solidFill>
              </a:rPr>
              <a:t>You can coerce data frames to </a:t>
            </a:r>
            <a:r>
              <a:rPr lang="en-GB" sz="2000" dirty="0" err="1">
                <a:solidFill>
                  <a:schemeClr val="tx1">
                    <a:lumMod val="75000"/>
                    <a:lumOff val="25000"/>
                  </a:schemeClr>
                </a:solidFill>
              </a:rPr>
              <a:t>tibbles</a:t>
            </a:r>
            <a:endParaRPr lang="en-GB" sz="2000" dirty="0">
              <a:solidFill>
                <a:schemeClr val="tx1">
                  <a:lumMod val="75000"/>
                  <a:lumOff val="25000"/>
                </a:schemeClr>
              </a:solidFill>
            </a:endParaRPr>
          </a:p>
        </p:txBody>
      </p:sp>
    </p:spTree>
    <p:extLst>
      <p:ext uri="{BB962C8B-B14F-4D97-AF65-F5344CB8AC3E}">
        <p14:creationId xmlns:p14="http://schemas.microsoft.com/office/powerpoint/2010/main" val="149979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B3801-3F5A-4AEC-8CBE-F36FD4F23225}"/>
              </a:ext>
            </a:extLst>
          </p:cNvPr>
          <p:cNvSpPr>
            <a:spLocks noGrp="1"/>
          </p:cNvSpPr>
          <p:nvPr>
            <p:ph type="title"/>
          </p:nvPr>
        </p:nvSpPr>
        <p:spPr>
          <a:xfrm>
            <a:off x="625927" y="571042"/>
            <a:ext cx="10515600" cy="1325563"/>
          </a:xfrm>
        </p:spPr>
        <p:txBody>
          <a:bodyPr/>
          <a:lstStyle/>
          <a:p>
            <a:r>
              <a:rPr lang="en-GB" dirty="0"/>
              <a:t>Tibbles!</a:t>
            </a:r>
          </a:p>
        </p:txBody>
      </p:sp>
      <p:sp>
        <p:nvSpPr>
          <p:cNvPr id="4" name="TextBox 3">
            <a:extLst>
              <a:ext uri="{FF2B5EF4-FFF2-40B4-BE49-F238E27FC236}">
                <a16:creationId xmlns:a16="http://schemas.microsoft.com/office/drawing/2014/main" id="{FE0D1AF7-2B52-49DA-9211-60A631432B00}"/>
              </a:ext>
            </a:extLst>
          </p:cNvPr>
          <p:cNvSpPr txBox="1"/>
          <p:nvPr/>
        </p:nvSpPr>
        <p:spPr>
          <a:xfrm>
            <a:off x="2395602" y="2959787"/>
            <a:ext cx="5606209" cy="646331"/>
          </a:xfrm>
          <a:prstGeom prst="rect">
            <a:avLst/>
          </a:prstGeom>
          <a:solidFill>
            <a:schemeClr val="tx1">
              <a:lumMod val="85000"/>
              <a:lumOff val="15000"/>
            </a:schemeClr>
          </a:solidFill>
        </p:spPr>
        <p:txBody>
          <a:bodyPr wrap="square">
            <a:spAutoFit/>
          </a:bodyPr>
          <a:lstStyle/>
          <a:p>
            <a:r>
              <a:rPr lang="pt-BR" b="0" dirty="0">
                <a:solidFill>
                  <a:srgbClr val="DCDCAA"/>
                </a:solidFill>
                <a:effectLst/>
                <a:latin typeface="Consolas" panose="020B0609020204030204" pitchFamily="49" charset="0"/>
              </a:rPr>
              <a:t>data</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iris</a:t>
            </a:r>
            <a:r>
              <a:rPr lang="pt-BR" b="0" dirty="0">
                <a:solidFill>
                  <a:srgbClr val="D4D4D4"/>
                </a:solidFill>
                <a:effectLst/>
                <a:latin typeface="Consolas" panose="020B0609020204030204" pitchFamily="49" charset="0"/>
              </a:rPr>
              <a:t>)</a:t>
            </a:r>
          </a:p>
          <a:p>
            <a:r>
              <a:rPr lang="pt-BR" b="0" dirty="0">
                <a:solidFill>
                  <a:srgbClr val="9CDCFE"/>
                </a:solidFill>
                <a:effectLst/>
                <a:latin typeface="Consolas" panose="020B0609020204030204" pitchFamily="49" charset="0"/>
              </a:rPr>
              <a:t>as_tibble</a:t>
            </a:r>
            <a:r>
              <a:rPr lang="pt-BR" b="0" dirty="0">
                <a:solidFill>
                  <a:srgbClr val="D4D4D4"/>
                </a:solidFill>
                <a:effectLst/>
                <a:latin typeface="Consolas" panose="020B0609020204030204" pitchFamily="49" charset="0"/>
              </a:rPr>
              <a:t>(</a:t>
            </a:r>
            <a:r>
              <a:rPr lang="pt-BR" b="0" dirty="0">
                <a:solidFill>
                  <a:srgbClr val="9CDCFE"/>
                </a:solidFill>
                <a:effectLst/>
                <a:latin typeface="Consolas" panose="020B0609020204030204" pitchFamily="49" charset="0"/>
              </a:rPr>
              <a:t>iris</a:t>
            </a:r>
            <a:r>
              <a:rPr lang="pt-BR" b="0" dirty="0">
                <a:solidFill>
                  <a:srgbClr val="D4D4D4"/>
                </a:solidFill>
                <a:effectLst/>
                <a:latin typeface="Consolas" panose="020B0609020204030204" pitchFamily="49" charset="0"/>
              </a:rPr>
              <a:t>)</a:t>
            </a:r>
            <a:endParaRPr lang="en-GB" b="0" dirty="0">
              <a:solidFill>
                <a:srgbClr val="D4D4D4"/>
              </a:solidFill>
              <a:effectLst/>
              <a:latin typeface="Consolas" panose="020B0609020204030204" pitchFamily="49" charset="0"/>
            </a:endParaRPr>
          </a:p>
        </p:txBody>
      </p:sp>
      <p:sp>
        <p:nvSpPr>
          <p:cNvPr id="5" name="TextBox 4">
            <a:extLst>
              <a:ext uri="{FF2B5EF4-FFF2-40B4-BE49-F238E27FC236}">
                <a16:creationId xmlns:a16="http://schemas.microsoft.com/office/drawing/2014/main" id="{5B1B4E6E-9DDD-4253-B0B3-F4EF032F19AD}"/>
              </a:ext>
            </a:extLst>
          </p:cNvPr>
          <p:cNvSpPr txBox="1"/>
          <p:nvPr/>
        </p:nvSpPr>
        <p:spPr>
          <a:xfrm>
            <a:off x="1050473" y="2136995"/>
            <a:ext cx="8296469" cy="707886"/>
          </a:xfrm>
          <a:prstGeom prst="rect">
            <a:avLst/>
          </a:prstGeom>
          <a:noFill/>
        </p:spPr>
        <p:txBody>
          <a:bodyPr wrap="square" rtlCol="0">
            <a:spAutoFit/>
          </a:bodyPr>
          <a:lstStyle/>
          <a:p>
            <a:r>
              <a:rPr lang="en-GB" sz="2000" dirty="0">
                <a:solidFill>
                  <a:schemeClr val="tx1">
                    <a:lumMod val="75000"/>
                    <a:lumOff val="25000"/>
                  </a:schemeClr>
                </a:solidFill>
              </a:rPr>
              <a:t>Try to display the iris dataset in the console as a </a:t>
            </a:r>
            <a:r>
              <a:rPr lang="en-GB" sz="2000" dirty="0" err="1">
                <a:solidFill>
                  <a:schemeClr val="tx1">
                    <a:lumMod val="75000"/>
                    <a:lumOff val="25000"/>
                  </a:schemeClr>
                </a:solidFill>
              </a:rPr>
              <a:t>data.frame</a:t>
            </a:r>
            <a:r>
              <a:rPr lang="en-GB" sz="2000" dirty="0">
                <a:solidFill>
                  <a:schemeClr val="tx1">
                    <a:lumMod val="75000"/>
                    <a:lumOff val="25000"/>
                  </a:schemeClr>
                </a:solidFill>
              </a:rPr>
              <a:t> and then again as a </a:t>
            </a:r>
            <a:r>
              <a:rPr lang="en-GB" sz="2000" dirty="0" err="1">
                <a:solidFill>
                  <a:schemeClr val="tx1">
                    <a:lumMod val="75000"/>
                    <a:lumOff val="25000"/>
                  </a:schemeClr>
                </a:solidFill>
              </a:rPr>
              <a:t>tibble</a:t>
            </a:r>
            <a:r>
              <a:rPr lang="en-GB" sz="2000" dirty="0">
                <a:solidFill>
                  <a:schemeClr val="tx1">
                    <a:lumMod val="75000"/>
                    <a:lumOff val="25000"/>
                  </a:schemeClr>
                </a:solidFill>
              </a:rPr>
              <a:t>, what is the difference?</a:t>
            </a:r>
          </a:p>
        </p:txBody>
      </p:sp>
      <p:sp>
        <p:nvSpPr>
          <p:cNvPr id="3" name="TextBox 2">
            <a:extLst>
              <a:ext uri="{FF2B5EF4-FFF2-40B4-BE49-F238E27FC236}">
                <a16:creationId xmlns:a16="http://schemas.microsoft.com/office/drawing/2014/main" id="{12CD9D19-F53A-5B01-4022-5BBED965BB77}"/>
              </a:ext>
            </a:extLst>
          </p:cNvPr>
          <p:cNvSpPr txBox="1"/>
          <p:nvPr/>
        </p:nvSpPr>
        <p:spPr>
          <a:xfrm>
            <a:off x="1050473" y="1574478"/>
            <a:ext cx="4526624" cy="400110"/>
          </a:xfrm>
          <a:prstGeom prst="rect">
            <a:avLst/>
          </a:prstGeom>
          <a:noFill/>
        </p:spPr>
        <p:txBody>
          <a:bodyPr wrap="none" rtlCol="0">
            <a:spAutoFit/>
          </a:bodyPr>
          <a:lstStyle/>
          <a:p>
            <a:r>
              <a:rPr lang="en-GB" sz="2000" dirty="0">
                <a:solidFill>
                  <a:schemeClr val="tx1">
                    <a:lumMod val="75000"/>
                    <a:lumOff val="25000"/>
                  </a:schemeClr>
                </a:solidFill>
              </a:rPr>
              <a:t>You can coerce data frames to </a:t>
            </a:r>
            <a:r>
              <a:rPr lang="en-GB" sz="2000" dirty="0" err="1">
                <a:solidFill>
                  <a:schemeClr val="tx1">
                    <a:lumMod val="75000"/>
                    <a:lumOff val="25000"/>
                  </a:schemeClr>
                </a:solidFill>
              </a:rPr>
              <a:t>tibbles</a:t>
            </a:r>
            <a:endParaRPr lang="en-GB" sz="2000" dirty="0">
              <a:solidFill>
                <a:schemeClr val="tx1">
                  <a:lumMod val="75000"/>
                  <a:lumOff val="25000"/>
                </a:schemeClr>
              </a:solidFill>
            </a:endParaRPr>
          </a:p>
        </p:txBody>
      </p:sp>
      <p:sp>
        <p:nvSpPr>
          <p:cNvPr id="6" name="TextBox 5">
            <a:extLst>
              <a:ext uri="{FF2B5EF4-FFF2-40B4-BE49-F238E27FC236}">
                <a16:creationId xmlns:a16="http://schemas.microsoft.com/office/drawing/2014/main" id="{881390DD-4481-C5D8-95CD-51E546BF6511}"/>
              </a:ext>
            </a:extLst>
          </p:cNvPr>
          <p:cNvSpPr txBox="1"/>
          <p:nvPr/>
        </p:nvSpPr>
        <p:spPr>
          <a:xfrm>
            <a:off x="1182656" y="4116288"/>
            <a:ext cx="8164286" cy="1938992"/>
          </a:xfrm>
          <a:prstGeom prst="rect">
            <a:avLst/>
          </a:prstGeom>
          <a:noFill/>
        </p:spPr>
        <p:txBody>
          <a:bodyPr wrap="square" rtlCol="0">
            <a:spAutoFit/>
          </a:bodyPr>
          <a:lstStyle/>
          <a:p>
            <a:pPr algn="l">
              <a:buFont typeface="Arial" panose="020B0604020202020204" pitchFamily="34" charset="0"/>
              <a:buChar char="•"/>
            </a:pPr>
            <a:r>
              <a:rPr lang="en-GB" sz="2000" b="0" i="0" dirty="0">
                <a:solidFill>
                  <a:schemeClr val="tx1">
                    <a:lumMod val="75000"/>
                    <a:lumOff val="25000"/>
                  </a:schemeClr>
                </a:solidFill>
                <a:effectLst/>
              </a:rPr>
              <a:t>Tibbles only print the first 10 rows and all the columns that fit on a screen.</a:t>
            </a:r>
          </a:p>
          <a:p>
            <a:pPr algn="l">
              <a:buFont typeface="Arial" panose="020B0604020202020204" pitchFamily="34" charset="0"/>
              <a:buChar char="•"/>
            </a:pPr>
            <a:endParaRPr lang="en-GB" sz="2000" dirty="0">
              <a:solidFill>
                <a:schemeClr val="tx1">
                  <a:lumMod val="75000"/>
                  <a:lumOff val="25000"/>
                </a:schemeClr>
              </a:solidFill>
            </a:endParaRPr>
          </a:p>
          <a:p>
            <a:pPr algn="l">
              <a:buFont typeface="Arial" panose="020B0604020202020204" pitchFamily="34" charset="0"/>
              <a:buChar char="•"/>
            </a:pPr>
            <a:r>
              <a:rPr lang="en-GB" sz="2000" b="0" i="0" dirty="0">
                <a:solidFill>
                  <a:schemeClr val="tx1">
                    <a:lumMod val="75000"/>
                    <a:lumOff val="25000"/>
                  </a:schemeClr>
                </a:solidFill>
                <a:effectLst/>
              </a:rPr>
              <a:t>Each column displays its data type.</a:t>
            </a:r>
          </a:p>
          <a:p>
            <a:pPr algn="l">
              <a:buFont typeface="Arial" panose="020B0604020202020204" pitchFamily="34" charset="0"/>
              <a:buChar char="•"/>
            </a:pPr>
            <a:endParaRPr lang="en-GB" sz="2000" b="0" i="0" dirty="0">
              <a:solidFill>
                <a:schemeClr val="tx1">
                  <a:lumMod val="75000"/>
                  <a:lumOff val="25000"/>
                </a:schemeClr>
              </a:solidFill>
              <a:effectLst/>
            </a:endParaRPr>
          </a:p>
          <a:p>
            <a:pPr algn="l">
              <a:buFont typeface="Arial" panose="020B0604020202020204" pitchFamily="34" charset="0"/>
              <a:buChar char="•"/>
            </a:pPr>
            <a:r>
              <a:rPr lang="en-GB" sz="2000" b="0" i="0" dirty="0">
                <a:solidFill>
                  <a:schemeClr val="tx1">
                    <a:lumMod val="75000"/>
                    <a:lumOff val="25000"/>
                  </a:schemeClr>
                </a:solidFill>
                <a:effectLst/>
              </a:rPr>
              <a:t>You will not accidentally print too much.</a:t>
            </a:r>
          </a:p>
        </p:txBody>
      </p:sp>
    </p:spTree>
    <p:extLst>
      <p:ext uri="{BB962C8B-B14F-4D97-AF65-F5344CB8AC3E}">
        <p14:creationId xmlns:p14="http://schemas.microsoft.com/office/powerpoint/2010/main" val="86607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A4895C-61C9-42A1-85B1-57D452E45C6F}"/>
              </a:ext>
            </a:extLst>
          </p:cNvPr>
          <p:cNvSpPr>
            <a:spLocks noGrp="1"/>
          </p:cNvSpPr>
          <p:nvPr>
            <p:ph idx="1"/>
          </p:nvPr>
        </p:nvSpPr>
        <p:spPr>
          <a:xfrm>
            <a:off x="698240" y="1778972"/>
            <a:ext cx="10515600" cy="4351338"/>
          </a:xfrm>
        </p:spPr>
        <p:txBody>
          <a:bodyPr/>
          <a:lstStyle/>
          <a:p>
            <a:r>
              <a:rPr lang="en-GB" dirty="0"/>
              <a:t>Need to quickly make a small readable table?</a:t>
            </a:r>
          </a:p>
          <a:p>
            <a:r>
              <a:rPr lang="en-GB" i="1" dirty="0"/>
              <a:t>tribble() </a:t>
            </a:r>
            <a:r>
              <a:rPr lang="en-GB" dirty="0"/>
              <a:t>allows you to make a </a:t>
            </a:r>
            <a:r>
              <a:rPr lang="en-GB" dirty="0" err="1"/>
              <a:t>tibble</a:t>
            </a:r>
            <a:r>
              <a:rPr lang="en-GB" dirty="0"/>
              <a:t> and fill it row wise (handy for data entry)</a:t>
            </a:r>
          </a:p>
          <a:p>
            <a:r>
              <a:rPr lang="en-GB" dirty="0"/>
              <a:t>The ~ symbol is used to define column headers</a:t>
            </a:r>
          </a:p>
          <a:p>
            <a:endParaRPr lang="en-GB" dirty="0"/>
          </a:p>
        </p:txBody>
      </p:sp>
      <p:sp>
        <p:nvSpPr>
          <p:cNvPr id="4" name="Rectangle 1">
            <a:extLst>
              <a:ext uri="{FF2B5EF4-FFF2-40B4-BE49-F238E27FC236}">
                <a16:creationId xmlns:a16="http://schemas.microsoft.com/office/drawing/2014/main" id="{9CE452CB-3D29-423D-B62B-22E52D25A8CF}"/>
              </a:ext>
            </a:extLst>
          </p:cNvPr>
          <p:cNvSpPr>
            <a:spLocks noChangeArrowheads="1"/>
          </p:cNvSpPr>
          <p:nvPr/>
        </p:nvSpPr>
        <p:spPr bwMode="auto">
          <a:xfrm>
            <a:off x="1705947" y="4042015"/>
            <a:ext cx="8780106" cy="1938992"/>
          </a:xfrm>
          <a:prstGeom prst="rect">
            <a:avLst/>
          </a:prstGeom>
          <a:solidFill>
            <a:srgbClr val="0F0F0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GB" b="0" dirty="0">
                <a:solidFill>
                  <a:srgbClr val="9CDCFE"/>
                </a:solidFill>
                <a:effectLst/>
                <a:latin typeface="Consolas" panose="020B0609020204030204" pitchFamily="49" charset="0"/>
              </a:rPr>
              <a:t>tribble</a:t>
            </a:r>
            <a:r>
              <a:rPr lang="en-GB" b="0" dirty="0">
                <a:solidFill>
                  <a:srgbClr val="D4D4D4"/>
                </a:solidFill>
                <a:effectLst/>
                <a:latin typeface="Consolas" panose="020B0609020204030204" pitchFamily="49" charset="0"/>
              </a:rPr>
              <a:t>(</a:t>
            </a:r>
            <a:r>
              <a:rPr lang="en-GB" b="0" dirty="0">
                <a:solidFill>
                  <a:srgbClr val="569CD6"/>
                </a:solidFill>
                <a:effectLst/>
                <a:latin typeface="Consolas" panose="020B0609020204030204" pitchFamily="49" charset="0"/>
              </a:rPr>
              <a:t>~</a:t>
            </a:r>
            <a:r>
              <a:rPr lang="en-GB" b="0" dirty="0">
                <a:solidFill>
                  <a:srgbClr val="9CDCFE"/>
                </a:solidFill>
                <a:effectLst/>
                <a:latin typeface="Consolas" panose="020B0609020204030204" pitchFamily="49" charset="0"/>
              </a:rPr>
              <a:t>x</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a:t>
            </a:r>
            <a:r>
              <a:rPr lang="en-GB" b="0" dirty="0">
                <a:solidFill>
                  <a:srgbClr val="9CDCFE"/>
                </a:solidFill>
                <a:effectLst/>
                <a:latin typeface="Consolas" panose="020B0609020204030204" pitchFamily="49" charset="0"/>
              </a:rPr>
              <a:t>y</a:t>
            </a:r>
            <a:r>
              <a:rPr lang="en-GB" b="0" dirty="0">
                <a:solidFill>
                  <a:srgbClr val="D4D4D4"/>
                </a:solidFill>
                <a:effectLst/>
                <a:latin typeface="Consolas" panose="020B0609020204030204" pitchFamily="49" charset="0"/>
              </a:rPr>
              <a:t>, </a:t>
            </a:r>
            <a:r>
              <a:rPr lang="en-GB" b="0" dirty="0">
                <a:solidFill>
                  <a:srgbClr val="569CD6"/>
                </a:solidFill>
                <a:effectLst/>
                <a:latin typeface="Consolas" panose="020B0609020204030204" pitchFamily="49" charset="0"/>
              </a:rPr>
              <a:t>~</a:t>
            </a:r>
            <a:r>
              <a:rPr lang="en-GB" b="0" dirty="0" err="1">
                <a:solidFill>
                  <a:srgbClr val="9CDCFE"/>
                </a:solidFill>
                <a:effectLst/>
                <a:latin typeface="Consolas" panose="020B0609020204030204" pitchFamily="49" charset="0"/>
              </a:rPr>
              <a:t>z</a:t>
            </a:r>
            <a:r>
              <a:rPr lang="en-GB" b="0" dirty="0" err="1">
                <a:solidFill>
                  <a:srgbClr val="D4D4D4"/>
                </a:solidFill>
                <a:effectLst/>
                <a:latin typeface="Consolas" panose="020B0609020204030204" pitchFamily="49" charset="0"/>
              </a:rPr>
              <a:t>,</a:t>
            </a:r>
            <a:r>
              <a:rPr lang="en-GB" b="0" dirty="0" err="1">
                <a:solidFill>
                  <a:srgbClr val="CE9178"/>
                </a:solidFill>
                <a:effectLst/>
                <a:latin typeface="Consolas" panose="020B0609020204030204" pitchFamily="49" charset="0"/>
              </a:rPr>
              <a:t>"a</a:t>
            </a:r>
            <a:r>
              <a:rPr lang="en-GB" b="0" dirty="0">
                <a:solidFill>
                  <a:srgbClr val="CE9178"/>
                </a:solidFill>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2</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3.6</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"b"</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1</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8.5</a:t>
            </a:r>
            <a:r>
              <a:rPr lang="en-GB" b="0" dirty="0">
                <a:solidFill>
                  <a:srgbClr val="D4D4D4"/>
                </a:solidFill>
                <a:effectLst/>
                <a:latin typeface="Consolas" panose="020B0609020204030204" pitchFamily="49" charset="0"/>
              </a:rPr>
              <a:t>)</a:t>
            </a:r>
          </a:p>
          <a:p>
            <a:r>
              <a:rPr lang="en-GB" b="0" dirty="0">
                <a:solidFill>
                  <a:srgbClr val="6A9955"/>
                </a:solidFill>
                <a:effectLst/>
                <a:latin typeface="Consolas" panose="020B0609020204030204" pitchFamily="49" charset="0"/>
              </a:rPr>
              <a:t># A </a:t>
            </a:r>
            <a:r>
              <a:rPr lang="en-GB" b="0" dirty="0" err="1">
                <a:solidFill>
                  <a:srgbClr val="6A9955"/>
                </a:solidFill>
                <a:effectLst/>
                <a:latin typeface="Consolas" panose="020B0609020204030204" pitchFamily="49" charset="0"/>
              </a:rPr>
              <a:t>tibble</a:t>
            </a:r>
            <a:r>
              <a:rPr lang="en-GB" b="0" dirty="0">
                <a:solidFill>
                  <a:srgbClr val="6A9955"/>
                </a:solidFill>
                <a:effectLst/>
                <a:latin typeface="Consolas" panose="020B0609020204030204" pitchFamily="49" charset="0"/>
              </a:rPr>
              <a:t>: 2 x 3</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x</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y</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z</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  &lt;</a:t>
            </a:r>
            <a:r>
              <a:rPr lang="en-GB" b="0" dirty="0" err="1">
                <a:solidFill>
                  <a:srgbClr val="9CDCFE"/>
                </a:solidFill>
                <a:effectLst/>
                <a:latin typeface="Consolas" panose="020B0609020204030204" pitchFamily="49" charset="0"/>
              </a:rPr>
              <a:t>chr</a:t>
            </a:r>
            <a:r>
              <a:rPr lang="en-GB" b="0" dirty="0">
                <a:solidFill>
                  <a:srgbClr val="D4D4D4"/>
                </a:solidFill>
                <a:effectLst/>
                <a:latin typeface="Consolas" panose="020B0609020204030204" pitchFamily="49" charset="0"/>
              </a:rPr>
              <a:t>&gt; &lt;</a:t>
            </a:r>
            <a:r>
              <a:rPr lang="en-GB" b="0" dirty="0" err="1">
                <a:solidFill>
                  <a:srgbClr val="9CDCFE"/>
                </a:solidFill>
                <a:effectLst/>
                <a:latin typeface="Consolas" panose="020B0609020204030204" pitchFamily="49" charset="0"/>
              </a:rPr>
              <a:t>dbl</a:t>
            </a:r>
            <a:r>
              <a:rPr lang="en-GB" b="0" dirty="0">
                <a:solidFill>
                  <a:srgbClr val="D4D4D4"/>
                </a:solidFill>
                <a:effectLst/>
                <a:latin typeface="Consolas" panose="020B0609020204030204" pitchFamily="49" charset="0"/>
              </a:rPr>
              <a:t>&gt; &lt;</a:t>
            </a:r>
            <a:r>
              <a:rPr lang="en-GB" b="0" dirty="0" err="1">
                <a:solidFill>
                  <a:srgbClr val="9CDCFE"/>
                </a:solidFill>
                <a:effectLst/>
                <a:latin typeface="Consolas" panose="020B0609020204030204" pitchFamily="49" charset="0"/>
              </a:rPr>
              <a:t>dbl</a:t>
            </a:r>
            <a:r>
              <a:rPr lang="en-GB" b="0" dirty="0">
                <a:solidFill>
                  <a:srgbClr val="D4D4D4"/>
                </a:solidFill>
                <a:effectLst/>
                <a:latin typeface="Consolas" panose="020B0609020204030204" pitchFamily="49" charset="0"/>
              </a:rPr>
              <a:t>&gt;</a:t>
            </a:r>
          </a:p>
          <a:p>
            <a:r>
              <a:rPr lang="en-GB" b="0" dirty="0">
                <a:solidFill>
                  <a:srgbClr val="B5CEA8"/>
                </a:solidFill>
                <a:effectLst/>
                <a:latin typeface="Consolas" panose="020B0609020204030204" pitchFamily="49" charset="0"/>
              </a:rPr>
              <a:t>1</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a</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2</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3.6</a:t>
            </a:r>
            <a:endParaRPr lang="en-GB" b="0" dirty="0">
              <a:solidFill>
                <a:srgbClr val="D4D4D4"/>
              </a:solidFill>
              <a:effectLst/>
              <a:latin typeface="Consolas" panose="020B0609020204030204" pitchFamily="49" charset="0"/>
            </a:endParaRPr>
          </a:p>
          <a:p>
            <a:r>
              <a:rPr lang="en-GB" b="0" dirty="0">
                <a:solidFill>
                  <a:srgbClr val="B5CEA8"/>
                </a:solidFill>
                <a:effectLst/>
                <a:latin typeface="Consolas" panose="020B0609020204030204" pitchFamily="49" charset="0"/>
              </a:rPr>
              <a:t>2</a:t>
            </a:r>
            <a:r>
              <a:rPr lang="en-GB" b="0" dirty="0">
                <a:solidFill>
                  <a:srgbClr val="D4D4D4"/>
                </a:solidFill>
                <a:effectLst/>
                <a:latin typeface="Consolas" panose="020B0609020204030204" pitchFamily="49" charset="0"/>
              </a:rPr>
              <a:t> </a:t>
            </a:r>
            <a:r>
              <a:rPr lang="en-GB" b="0" dirty="0">
                <a:solidFill>
                  <a:srgbClr val="9CDCFE"/>
                </a:solidFill>
                <a:effectLst/>
                <a:latin typeface="Consolas" panose="020B0609020204030204" pitchFamily="49" charset="0"/>
              </a:rPr>
              <a:t>b</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1</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8.5</a:t>
            </a:r>
            <a:endParaRPr lang="en-GB" b="0" dirty="0">
              <a:solidFill>
                <a:srgbClr val="D4D4D4"/>
              </a:solidFill>
              <a:effectLst/>
              <a:latin typeface="Consolas" panose="020B0609020204030204" pitchFamily="49" charset="0"/>
            </a:endParaRPr>
          </a:p>
          <a:p>
            <a:endParaRPr lang="en-GB" dirty="0"/>
          </a:p>
        </p:txBody>
      </p:sp>
      <p:sp>
        <p:nvSpPr>
          <p:cNvPr id="6" name="Title 5">
            <a:extLst>
              <a:ext uri="{FF2B5EF4-FFF2-40B4-BE49-F238E27FC236}">
                <a16:creationId xmlns:a16="http://schemas.microsoft.com/office/drawing/2014/main" id="{855AA2EB-D339-7209-6C19-25206BCE34CC}"/>
              </a:ext>
            </a:extLst>
          </p:cNvPr>
          <p:cNvSpPr>
            <a:spLocks noGrp="1"/>
          </p:cNvSpPr>
          <p:nvPr>
            <p:ph type="title"/>
          </p:nvPr>
        </p:nvSpPr>
        <p:spPr/>
        <p:txBody>
          <a:bodyPr/>
          <a:lstStyle/>
          <a:p>
            <a:r>
              <a:rPr lang="en-GB" dirty="0"/>
              <a:t>Tribble</a:t>
            </a:r>
          </a:p>
        </p:txBody>
      </p:sp>
    </p:spTree>
    <p:extLst>
      <p:ext uri="{BB962C8B-B14F-4D97-AF65-F5344CB8AC3E}">
        <p14:creationId xmlns:p14="http://schemas.microsoft.com/office/powerpoint/2010/main" val="1747323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13F2EA-EA26-4DB2-9B5C-6B3C393938C1}"/>
              </a:ext>
            </a:extLst>
          </p:cNvPr>
          <p:cNvSpPr>
            <a:spLocks noGrp="1"/>
          </p:cNvSpPr>
          <p:nvPr>
            <p:ph idx="1"/>
          </p:nvPr>
        </p:nvSpPr>
        <p:spPr>
          <a:xfrm>
            <a:off x="965583" y="1916903"/>
            <a:ext cx="9384365" cy="3436975"/>
          </a:xfrm>
        </p:spPr>
        <p:txBody>
          <a:bodyPr>
            <a:normAutofit/>
          </a:bodyPr>
          <a:lstStyle/>
          <a:p>
            <a:pPr marL="514350" indent="-514350">
              <a:buFont typeface="+mj-lt"/>
              <a:buAutoNum type="arabicPeriod"/>
            </a:pPr>
            <a:r>
              <a:rPr lang="en-GB" sz="2000" dirty="0"/>
              <a:t>How can you tell if an object is a </a:t>
            </a:r>
            <a:r>
              <a:rPr lang="en-GB" sz="2000" dirty="0" err="1"/>
              <a:t>tibble</a:t>
            </a:r>
            <a:r>
              <a:rPr lang="en-GB" sz="2000" dirty="0"/>
              <a:t>? </a:t>
            </a:r>
          </a:p>
          <a:p>
            <a:pPr marL="514350" indent="-514350">
              <a:buFont typeface="+mj-lt"/>
              <a:buAutoNum type="arabicPeriod"/>
            </a:pPr>
            <a:r>
              <a:rPr lang="en-GB" sz="2000" dirty="0"/>
              <a:t>Compare and contrast the following operations on a </a:t>
            </a:r>
            <a:r>
              <a:rPr lang="en-GB" sz="2000" dirty="0" err="1"/>
              <a:t>data.frame</a:t>
            </a:r>
            <a:r>
              <a:rPr lang="en-GB" sz="2000" dirty="0"/>
              <a:t> and equivalent </a:t>
            </a:r>
            <a:r>
              <a:rPr lang="en-GB" sz="2000" dirty="0" err="1"/>
              <a:t>tibble</a:t>
            </a:r>
            <a:r>
              <a:rPr lang="en-GB" sz="2000" dirty="0"/>
              <a:t>. What is different? </a:t>
            </a:r>
          </a:p>
          <a:p>
            <a:pPr marL="0" indent="0">
              <a:buNone/>
            </a:pPr>
            <a:r>
              <a:rPr lang="en-GB" sz="2000" dirty="0"/>
              <a:t>			df &lt;- </a:t>
            </a:r>
            <a:r>
              <a:rPr lang="en-GB" sz="2000" dirty="0" err="1"/>
              <a:t>data.frame</a:t>
            </a:r>
            <a:r>
              <a:rPr lang="en-GB" sz="2000" dirty="0"/>
              <a:t>(</a:t>
            </a:r>
            <a:r>
              <a:rPr lang="en-GB" sz="2000" dirty="0" err="1"/>
              <a:t>abc</a:t>
            </a:r>
            <a:r>
              <a:rPr lang="en-GB" sz="2000" dirty="0"/>
              <a:t> = 1, </a:t>
            </a:r>
            <a:r>
              <a:rPr lang="en-GB" sz="2000" dirty="0" err="1"/>
              <a:t>xyz</a:t>
            </a:r>
            <a:r>
              <a:rPr lang="en-GB" sz="2000" dirty="0"/>
              <a:t> = “a”)</a:t>
            </a:r>
          </a:p>
          <a:p>
            <a:pPr lvl="1"/>
            <a:r>
              <a:rPr lang="en-GB" sz="2000" dirty="0" err="1"/>
              <a:t>df$x</a:t>
            </a:r>
            <a:endParaRPr lang="en-GB" sz="2000" dirty="0"/>
          </a:p>
          <a:p>
            <a:pPr lvl="1"/>
            <a:r>
              <a:rPr lang="en-GB" sz="2000" dirty="0"/>
              <a:t>df[, “</a:t>
            </a:r>
            <a:r>
              <a:rPr lang="en-GB" sz="2000" dirty="0" err="1"/>
              <a:t>xyz</a:t>
            </a:r>
            <a:r>
              <a:rPr lang="en-GB" sz="2000" dirty="0"/>
              <a:t>”]</a:t>
            </a:r>
          </a:p>
          <a:p>
            <a:pPr marL="514350" indent="-514350">
              <a:buFont typeface="+mj-lt"/>
              <a:buAutoNum type="arabicPeriod" startAt="3"/>
            </a:pPr>
            <a:r>
              <a:rPr lang="en-GB" sz="2000" dirty="0"/>
              <a:t>If you have the name of a column stored in an object, e.g. var &lt;- “mpg”, how can you extract the column from a </a:t>
            </a:r>
            <a:r>
              <a:rPr lang="en-GB" sz="2000" dirty="0" err="1"/>
              <a:t>tibble</a:t>
            </a:r>
            <a:r>
              <a:rPr lang="en-GB" sz="2000" dirty="0"/>
              <a:t>?</a:t>
            </a:r>
          </a:p>
          <a:p>
            <a:pPr marL="514350" indent="-514350">
              <a:buFont typeface="+mj-lt"/>
              <a:buAutoNum type="arabicPeriod" startAt="3"/>
            </a:pPr>
            <a:endParaRPr lang="en-GB" sz="2000" dirty="0"/>
          </a:p>
          <a:p>
            <a:pPr marL="0" indent="0">
              <a:buNone/>
            </a:pPr>
            <a:endParaRPr lang="en-GB" sz="2000" dirty="0"/>
          </a:p>
          <a:p>
            <a:endParaRPr lang="en-GB" sz="2000" dirty="0"/>
          </a:p>
        </p:txBody>
      </p:sp>
      <p:sp>
        <p:nvSpPr>
          <p:cNvPr id="2" name="Title 5">
            <a:extLst>
              <a:ext uri="{FF2B5EF4-FFF2-40B4-BE49-F238E27FC236}">
                <a16:creationId xmlns:a16="http://schemas.microsoft.com/office/drawing/2014/main" id="{7C0CDCB3-1E80-FE08-28A1-AB767144D853}"/>
              </a:ext>
            </a:extLst>
          </p:cNvPr>
          <p:cNvSpPr>
            <a:spLocks noGrp="1"/>
          </p:cNvSpPr>
          <p:nvPr>
            <p:ph type="title"/>
          </p:nvPr>
        </p:nvSpPr>
        <p:spPr>
          <a:xfrm>
            <a:off x="677334" y="609600"/>
            <a:ext cx="8596668" cy="1320800"/>
          </a:xfrm>
        </p:spPr>
        <p:txBody>
          <a:bodyPr/>
          <a:lstStyle/>
          <a:p>
            <a:r>
              <a:rPr lang="en-GB" dirty="0"/>
              <a:t>Tibble exercises</a:t>
            </a:r>
          </a:p>
        </p:txBody>
      </p:sp>
    </p:spTree>
    <p:extLst>
      <p:ext uri="{BB962C8B-B14F-4D97-AF65-F5344CB8AC3E}">
        <p14:creationId xmlns:p14="http://schemas.microsoft.com/office/powerpoint/2010/main" val="1315893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1B3827-A880-4838-B8CC-301C6A7C75F6}"/>
              </a:ext>
            </a:extLst>
          </p:cNvPr>
          <p:cNvSpPr>
            <a:spLocks noGrp="1"/>
          </p:cNvSpPr>
          <p:nvPr>
            <p:ph idx="1"/>
          </p:nvPr>
        </p:nvSpPr>
        <p:spPr/>
        <p:txBody>
          <a:bodyPr>
            <a:normAutofit/>
          </a:bodyPr>
          <a:lstStyle/>
          <a:p>
            <a:r>
              <a:rPr lang="en-GB" sz="2000" dirty="0"/>
              <a:t>There are many ways to import data into R, from inputting the data yourself to reading it in using the traditional R tools we used in lesson one.</a:t>
            </a:r>
          </a:p>
          <a:p>
            <a:r>
              <a:rPr lang="en-GB" sz="2000" dirty="0"/>
              <a:t>The </a:t>
            </a:r>
            <a:r>
              <a:rPr lang="en-GB" sz="2000" dirty="0" err="1"/>
              <a:t>tidyverse</a:t>
            </a:r>
            <a:r>
              <a:rPr lang="en-GB" sz="2000" dirty="0"/>
              <a:t> way is to use a package called </a:t>
            </a:r>
            <a:r>
              <a:rPr lang="en-GB" sz="2000" dirty="0" err="1"/>
              <a:t>readr</a:t>
            </a:r>
            <a:r>
              <a:rPr lang="en-GB" sz="2000" dirty="0"/>
              <a:t>, there are several functions within this package you can use to read in different types of data.</a:t>
            </a:r>
          </a:p>
        </p:txBody>
      </p:sp>
      <p:pic>
        <p:nvPicPr>
          <p:cNvPr id="8194" name="Picture 2">
            <a:extLst>
              <a:ext uri="{FF2B5EF4-FFF2-40B4-BE49-F238E27FC236}">
                <a16:creationId xmlns:a16="http://schemas.microsoft.com/office/drawing/2014/main" id="{B1591644-F3DE-44FB-B965-7B571D442D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9719" y="4776517"/>
            <a:ext cx="1652561" cy="191421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164B1F76-4DB9-AC12-ED32-EABADA9B4418}"/>
              </a:ext>
            </a:extLst>
          </p:cNvPr>
          <p:cNvSpPr>
            <a:spLocks noGrp="1"/>
          </p:cNvSpPr>
          <p:nvPr>
            <p:ph type="title"/>
          </p:nvPr>
        </p:nvSpPr>
        <p:spPr/>
        <p:txBody>
          <a:bodyPr/>
          <a:lstStyle/>
          <a:p>
            <a:r>
              <a:rPr lang="en-GB" dirty="0" err="1"/>
              <a:t>Readr</a:t>
            </a:r>
            <a:endParaRPr lang="en-GB" dirty="0"/>
          </a:p>
        </p:txBody>
      </p:sp>
    </p:spTree>
    <p:extLst>
      <p:ext uri="{BB962C8B-B14F-4D97-AF65-F5344CB8AC3E}">
        <p14:creationId xmlns:p14="http://schemas.microsoft.com/office/powerpoint/2010/main" val="3121346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67A1F4-CDC7-484E-86D7-08E10ACCBD60}"/>
              </a:ext>
            </a:extLst>
          </p:cNvPr>
          <p:cNvSpPr>
            <a:spLocks noGrp="1"/>
          </p:cNvSpPr>
          <p:nvPr>
            <p:ph idx="1"/>
          </p:nvPr>
        </p:nvSpPr>
        <p:spPr>
          <a:xfrm>
            <a:off x="680458" y="1476084"/>
            <a:ext cx="9364689" cy="5442923"/>
          </a:xfrm>
        </p:spPr>
        <p:txBody>
          <a:bodyPr>
            <a:normAutofit/>
          </a:bodyPr>
          <a:lstStyle/>
          <a:p>
            <a:r>
              <a:rPr lang="en-GB" sz="2000" b="1" dirty="0" err="1"/>
              <a:t>read_csv</a:t>
            </a:r>
            <a:r>
              <a:rPr lang="en-GB" sz="2000" b="1" dirty="0"/>
              <a:t>() </a:t>
            </a:r>
            <a:r>
              <a:rPr lang="en-GB" sz="2000" dirty="0"/>
              <a:t>reads comma delimited files</a:t>
            </a:r>
          </a:p>
          <a:p>
            <a:r>
              <a:rPr lang="en-GB" sz="2000" b="1" dirty="0"/>
              <a:t>read_csv2() </a:t>
            </a:r>
            <a:r>
              <a:rPr lang="en-GB" sz="2000" dirty="0"/>
              <a:t>reads semicolon separated files (common in countries where , is used as the decimal place)</a:t>
            </a:r>
          </a:p>
          <a:p>
            <a:r>
              <a:rPr lang="en-GB" sz="2000" b="1" dirty="0" err="1"/>
              <a:t>read_tsv</a:t>
            </a:r>
            <a:r>
              <a:rPr lang="en-GB" sz="2000" b="1" dirty="0"/>
              <a:t>() </a:t>
            </a:r>
            <a:r>
              <a:rPr lang="en-GB" sz="2000" dirty="0"/>
              <a:t>reads tab delimited files</a:t>
            </a:r>
          </a:p>
          <a:p>
            <a:r>
              <a:rPr lang="en-GB" sz="2000" b="1" dirty="0" err="1"/>
              <a:t>read_delim</a:t>
            </a:r>
            <a:r>
              <a:rPr lang="en-GB" sz="2000" b="1" dirty="0"/>
              <a:t>() </a:t>
            </a:r>
            <a:r>
              <a:rPr lang="en-GB" sz="2000" dirty="0"/>
              <a:t>reads in files with any delimiter.</a:t>
            </a:r>
          </a:p>
          <a:p>
            <a:r>
              <a:rPr lang="en-GB" sz="2000" b="1" dirty="0" err="1"/>
              <a:t>read_fwf</a:t>
            </a:r>
            <a:r>
              <a:rPr lang="en-GB" sz="2000" b="1" dirty="0"/>
              <a:t>() </a:t>
            </a:r>
            <a:r>
              <a:rPr lang="en-GB" sz="2000" dirty="0"/>
              <a:t>reads fixed width files. You can specify fields either by their widths with </a:t>
            </a:r>
            <a:r>
              <a:rPr lang="en-GB" sz="2000" dirty="0" err="1"/>
              <a:t>fwf_widths</a:t>
            </a:r>
            <a:r>
              <a:rPr lang="en-GB" sz="2000" dirty="0"/>
              <a:t>() or their position with </a:t>
            </a:r>
            <a:r>
              <a:rPr lang="en-GB" sz="2000" dirty="0" err="1"/>
              <a:t>fwf_positions</a:t>
            </a:r>
            <a:r>
              <a:rPr lang="en-GB" sz="2000" dirty="0"/>
              <a:t>(). </a:t>
            </a:r>
          </a:p>
          <a:p>
            <a:r>
              <a:rPr lang="en-GB" sz="2000" b="1" dirty="0" err="1"/>
              <a:t>read_table</a:t>
            </a:r>
            <a:r>
              <a:rPr lang="en-GB" sz="2000" b="1" dirty="0"/>
              <a:t>() </a:t>
            </a:r>
            <a:r>
              <a:rPr lang="en-GB" sz="2000" dirty="0"/>
              <a:t>reads a common variation of fixed width files where columns are separated by white space.</a:t>
            </a:r>
          </a:p>
          <a:p>
            <a:r>
              <a:rPr lang="en-GB" sz="2000" b="1" dirty="0" err="1"/>
              <a:t>read_log</a:t>
            </a:r>
            <a:r>
              <a:rPr lang="en-GB" sz="2000" b="1" dirty="0"/>
              <a:t>() </a:t>
            </a:r>
            <a:r>
              <a:rPr lang="en-GB" sz="2000" dirty="0"/>
              <a:t>reads Apache style log files.</a:t>
            </a:r>
          </a:p>
        </p:txBody>
      </p:sp>
      <p:sp>
        <p:nvSpPr>
          <p:cNvPr id="5" name="Title 4">
            <a:extLst>
              <a:ext uri="{FF2B5EF4-FFF2-40B4-BE49-F238E27FC236}">
                <a16:creationId xmlns:a16="http://schemas.microsoft.com/office/drawing/2014/main" id="{FA540BF0-70EC-AF67-3420-A490CE258D03}"/>
              </a:ext>
            </a:extLst>
          </p:cNvPr>
          <p:cNvSpPr>
            <a:spLocks noGrp="1"/>
          </p:cNvSpPr>
          <p:nvPr>
            <p:ph type="title"/>
          </p:nvPr>
        </p:nvSpPr>
        <p:spPr/>
        <p:txBody>
          <a:bodyPr/>
          <a:lstStyle/>
          <a:p>
            <a:r>
              <a:rPr lang="en-GB" dirty="0" err="1"/>
              <a:t>Readr</a:t>
            </a:r>
            <a:r>
              <a:rPr lang="en-GB" dirty="0"/>
              <a:t> functions</a:t>
            </a:r>
          </a:p>
        </p:txBody>
      </p:sp>
    </p:spTree>
    <p:extLst>
      <p:ext uri="{BB962C8B-B14F-4D97-AF65-F5344CB8AC3E}">
        <p14:creationId xmlns:p14="http://schemas.microsoft.com/office/powerpoint/2010/main" val="3597668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496FDB-3E70-4CD2-BF84-AC29C080EFFB}"/>
              </a:ext>
            </a:extLst>
          </p:cNvPr>
          <p:cNvSpPr>
            <a:spLocks noGrp="1"/>
          </p:cNvSpPr>
          <p:nvPr>
            <p:ph idx="1"/>
          </p:nvPr>
        </p:nvSpPr>
        <p:spPr>
          <a:xfrm>
            <a:off x="860514" y="1930400"/>
            <a:ext cx="9105122" cy="3715026"/>
          </a:xfrm>
        </p:spPr>
        <p:txBody>
          <a:bodyPr>
            <a:noAutofit/>
          </a:bodyPr>
          <a:lstStyle/>
          <a:p>
            <a:pPr marL="514350" indent="-514350">
              <a:buFont typeface="+mj-lt"/>
              <a:buAutoNum type="arabicPeriod"/>
            </a:pPr>
            <a:r>
              <a:rPr lang="en-GB" sz="2000" dirty="0"/>
              <a:t>Use the base R function </a:t>
            </a:r>
            <a:r>
              <a:rPr lang="en-GB" sz="2000" i="1" dirty="0" err="1"/>
              <a:t>read.table</a:t>
            </a:r>
            <a:r>
              <a:rPr lang="en-GB" sz="2000" i="1" dirty="0"/>
              <a:t>() </a:t>
            </a:r>
            <a:r>
              <a:rPr lang="en-GB" sz="2000" dirty="0"/>
              <a:t>to import the pheno.txt file. Then repeat this with </a:t>
            </a:r>
            <a:r>
              <a:rPr lang="en-GB" sz="2000" i="1" dirty="0" err="1"/>
              <a:t>read_tsv</a:t>
            </a:r>
            <a:r>
              <a:rPr lang="en-GB" sz="2000" i="1" dirty="0"/>
              <a:t>() </a:t>
            </a:r>
            <a:r>
              <a:rPr lang="en-GB" sz="2000" dirty="0"/>
              <a:t>from </a:t>
            </a:r>
            <a:r>
              <a:rPr lang="en-GB" sz="2000" dirty="0" err="1"/>
              <a:t>Readr</a:t>
            </a:r>
            <a:r>
              <a:rPr lang="en-GB" sz="2000" dirty="0"/>
              <a:t>, what is the difference? </a:t>
            </a:r>
          </a:p>
          <a:p>
            <a:pPr marL="0" indent="0">
              <a:buNone/>
            </a:pPr>
            <a:r>
              <a:rPr lang="en-GB" sz="2000" dirty="0"/>
              <a:t>You may notice that </a:t>
            </a:r>
            <a:r>
              <a:rPr lang="en-GB" sz="2000" dirty="0" err="1"/>
              <a:t>read_csv</a:t>
            </a:r>
            <a:r>
              <a:rPr lang="en-GB" sz="2000" dirty="0"/>
              <a:t> automatically assumes your first row is your column headers, you may wish to alter this behaviour is your file comes with a header of information on the top row.</a:t>
            </a:r>
          </a:p>
          <a:p>
            <a:pPr marL="514350" indent="-514350">
              <a:buFont typeface="+mj-lt"/>
              <a:buAutoNum type="arabicPeriod" startAt="2"/>
            </a:pPr>
            <a:r>
              <a:rPr lang="en-GB" sz="2000" dirty="0"/>
              <a:t>Open “Pheno.txt” in notepad or some form of text editor and add a header to the file.</a:t>
            </a:r>
          </a:p>
          <a:p>
            <a:pPr marL="514350" indent="-514350">
              <a:buFont typeface="+mj-lt"/>
              <a:buAutoNum type="arabicPeriod" startAt="3"/>
            </a:pPr>
            <a:r>
              <a:rPr lang="en-GB" sz="2000" dirty="0"/>
              <a:t>What happens when you open this using </a:t>
            </a:r>
            <a:r>
              <a:rPr lang="en-GB" sz="2000" dirty="0" err="1"/>
              <a:t>read_csv</a:t>
            </a:r>
            <a:r>
              <a:rPr lang="en-GB" sz="2000" dirty="0"/>
              <a:t>?</a:t>
            </a:r>
          </a:p>
          <a:p>
            <a:pPr marL="0" indent="0">
              <a:buNone/>
            </a:pPr>
            <a:endParaRPr lang="en-GB" dirty="0"/>
          </a:p>
        </p:txBody>
      </p:sp>
      <p:sp>
        <p:nvSpPr>
          <p:cNvPr id="2" name="Title 4">
            <a:extLst>
              <a:ext uri="{FF2B5EF4-FFF2-40B4-BE49-F238E27FC236}">
                <a16:creationId xmlns:a16="http://schemas.microsoft.com/office/drawing/2014/main" id="{43DD4095-27E0-8D31-5706-B5652A1076FF}"/>
              </a:ext>
            </a:extLst>
          </p:cNvPr>
          <p:cNvSpPr>
            <a:spLocks noGrp="1"/>
          </p:cNvSpPr>
          <p:nvPr>
            <p:ph type="title"/>
          </p:nvPr>
        </p:nvSpPr>
        <p:spPr>
          <a:xfrm>
            <a:off x="677334" y="609600"/>
            <a:ext cx="8596668" cy="1320800"/>
          </a:xfrm>
        </p:spPr>
        <p:txBody>
          <a:bodyPr/>
          <a:lstStyle/>
          <a:p>
            <a:r>
              <a:rPr lang="en-GB" dirty="0" err="1"/>
              <a:t>Readr</a:t>
            </a:r>
            <a:r>
              <a:rPr lang="en-GB" dirty="0"/>
              <a:t> exercises</a:t>
            </a:r>
          </a:p>
        </p:txBody>
      </p:sp>
    </p:spTree>
    <p:extLst>
      <p:ext uri="{BB962C8B-B14F-4D97-AF65-F5344CB8AC3E}">
        <p14:creationId xmlns:p14="http://schemas.microsoft.com/office/powerpoint/2010/main" val="2543222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496FDB-3E70-4CD2-BF84-AC29C080EFFB}"/>
              </a:ext>
            </a:extLst>
          </p:cNvPr>
          <p:cNvSpPr>
            <a:spLocks noGrp="1"/>
          </p:cNvSpPr>
          <p:nvPr>
            <p:ph idx="1"/>
          </p:nvPr>
        </p:nvSpPr>
        <p:spPr>
          <a:xfrm>
            <a:off x="860513" y="2168940"/>
            <a:ext cx="8734061" cy="2997201"/>
          </a:xfrm>
        </p:spPr>
        <p:txBody>
          <a:bodyPr>
            <a:noAutofit/>
          </a:bodyPr>
          <a:lstStyle/>
          <a:p>
            <a:pPr marL="0" indent="0">
              <a:buNone/>
            </a:pPr>
            <a:r>
              <a:rPr lang="en-GB" sz="2000" dirty="0"/>
              <a:t>Let’s try this again, but skipping this header.</a:t>
            </a:r>
          </a:p>
          <a:p>
            <a:pPr marL="514350" indent="-514350">
              <a:buFont typeface="+mj-lt"/>
              <a:buAutoNum type="arabicPeriod" startAt="4"/>
            </a:pPr>
            <a:r>
              <a:rPr lang="en-GB" sz="2000" dirty="0"/>
              <a:t>You can use </a:t>
            </a:r>
            <a:r>
              <a:rPr lang="en-GB" sz="2000" i="1" dirty="0"/>
              <a:t>skip = n </a:t>
            </a:r>
            <a:r>
              <a:rPr lang="en-GB" sz="2000" dirty="0"/>
              <a:t>to skip the first n lines; or use comment = “#” to drop all lines that start with (e.g.) #.</a:t>
            </a:r>
          </a:p>
          <a:p>
            <a:pPr marL="514350" indent="-514350">
              <a:buFont typeface="+mj-lt"/>
              <a:buAutoNum type="arabicPeriod" startAt="4"/>
            </a:pPr>
            <a:r>
              <a:rPr lang="en-GB" sz="2000" dirty="0"/>
              <a:t>You may not have column names, in that case you can use </a:t>
            </a:r>
            <a:r>
              <a:rPr lang="en-GB" sz="2000" dirty="0" err="1"/>
              <a:t>col_names</a:t>
            </a:r>
            <a:r>
              <a:rPr lang="en-GB" sz="2000" dirty="0"/>
              <a:t> = FALSE to tell </a:t>
            </a:r>
            <a:r>
              <a:rPr lang="en-GB" sz="2000" dirty="0" err="1"/>
              <a:t>read_csv</a:t>
            </a:r>
            <a:r>
              <a:rPr lang="en-GB" sz="2000" dirty="0"/>
              <a:t>() not to treat the first row as headings, and instead label them sequentially from X1 to </a:t>
            </a:r>
            <a:r>
              <a:rPr lang="en-GB" sz="2000" dirty="0" err="1"/>
              <a:t>Xn</a:t>
            </a:r>
            <a:endParaRPr lang="en-GB" sz="2000" dirty="0"/>
          </a:p>
        </p:txBody>
      </p:sp>
      <p:sp>
        <p:nvSpPr>
          <p:cNvPr id="2" name="Title 4">
            <a:extLst>
              <a:ext uri="{FF2B5EF4-FFF2-40B4-BE49-F238E27FC236}">
                <a16:creationId xmlns:a16="http://schemas.microsoft.com/office/drawing/2014/main" id="{43DD4095-27E0-8D31-5706-B5652A1076FF}"/>
              </a:ext>
            </a:extLst>
          </p:cNvPr>
          <p:cNvSpPr>
            <a:spLocks noGrp="1"/>
          </p:cNvSpPr>
          <p:nvPr>
            <p:ph type="title"/>
          </p:nvPr>
        </p:nvSpPr>
        <p:spPr>
          <a:xfrm>
            <a:off x="677334" y="609600"/>
            <a:ext cx="8596668" cy="1320800"/>
          </a:xfrm>
        </p:spPr>
        <p:txBody>
          <a:bodyPr/>
          <a:lstStyle/>
          <a:p>
            <a:r>
              <a:rPr lang="en-GB" dirty="0" err="1"/>
              <a:t>Readr</a:t>
            </a:r>
            <a:r>
              <a:rPr lang="en-GB" dirty="0"/>
              <a:t> exercises continued</a:t>
            </a:r>
          </a:p>
        </p:txBody>
      </p:sp>
    </p:spTree>
    <p:extLst>
      <p:ext uri="{BB962C8B-B14F-4D97-AF65-F5344CB8AC3E}">
        <p14:creationId xmlns:p14="http://schemas.microsoft.com/office/powerpoint/2010/main" val="773518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22E2210-3537-4978-8237-49B2615F8250}"/>
              </a:ext>
            </a:extLst>
          </p:cNvPr>
          <p:cNvSpPr txBox="1"/>
          <p:nvPr/>
        </p:nvSpPr>
        <p:spPr>
          <a:xfrm>
            <a:off x="475861" y="270588"/>
            <a:ext cx="8369559" cy="523220"/>
          </a:xfrm>
          <a:prstGeom prst="rect">
            <a:avLst/>
          </a:prstGeom>
          <a:noFill/>
        </p:spPr>
        <p:txBody>
          <a:bodyPr wrap="square" rtlCol="0">
            <a:spAutoFit/>
          </a:bodyPr>
          <a:lstStyle/>
          <a:p>
            <a:r>
              <a:rPr lang="en-GB" sz="2800" b="1" dirty="0"/>
              <a:t>Question 1</a:t>
            </a:r>
          </a:p>
        </p:txBody>
      </p:sp>
      <p:sp>
        <p:nvSpPr>
          <p:cNvPr id="11" name="TextBox 10">
            <a:extLst>
              <a:ext uri="{FF2B5EF4-FFF2-40B4-BE49-F238E27FC236}">
                <a16:creationId xmlns:a16="http://schemas.microsoft.com/office/drawing/2014/main" id="{CACDE9F6-CE70-4E38-8FE0-55014A7E5A0E}"/>
              </a:ext>
            </a:extLst>
          </p:cNvPr>
          <p:cNvSpPr txBox="1"/>
          <p:nvPr/>
        </p:nvSpPr>
        <p:spPr>
          <a:xfrm>
            <a:off x="2915818" y="881657"/>
            <a:ext cx="6097554" cy="2308324"/>
          </a:xfrm>
          <a:prstGeom prst="rect">
            <a:avLst/>
          </a:prstGeom>
          <a:solidFill>
            <a:schemeClr val="tx1">
              <a:lumMod val="85000"/>
              <a:lumOff val="15000"/>
            </a:schemeClr>
          </a:solidFill>
        </p:spPr>
        <p:txBody>
          <a:bodyPr wrap="square">
            <a:spAutoFit/>
          </a:bodyPr>
          <a:lstStyle/>
          <a:p>
            <a:r>
              <a:rPr lang="en-GB" b="0" dirty="0">
                <a:solidFill>
                  <a:srgbClr val="D4D4D4"/>
                </a:solidFill>
                <a:effectLst/>
                <a:latin typeface="Consolas" panose="020B0609020204030204" pitchFamily="49" charset="0"/>
              </a:rPr>
              <a:t>&gt; </a:t>
            </a:r>
            <a:r>
              <a:rPr lang="en-GB" b="0" dirty="0">
                <a:solidFill>
                  <a:srgbClr val="DCDCAA"/>
                </a:solidFill>
                <a:effectLst/>
                <a:latin typeface="Consolas" panose="020B0609020204030204" pitchFamily="49" charset="0"/>
              </a:rPr>
              <a:t>sqrt</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6</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2</a:t>
            </a:r>
            <a:r>
              <a:rPr lang="en-GB" b="0" dirty="0">
                <a:solidFill>
                  <a:srgbClr val="D4D4D4"/>
                </a:solidFill>
                <a:effectLst/>
                <a:latin typeface="Consolas" panose="020B0609020204030204" pitchFamily="49" charset="0"/>
              </a:rPr>
              <a:t>)</a:t>
            </a:r>
          </a:p>
          <a:p>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3.464102</a:t>
            </a:r>
          </a:p>
          <a:p>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&gt; </a:t>
            </a:r>
            <a:r>
              <a:rPr lang="en-GB" b="0" dirty="0">
                <a:solidFill>
                  <a:srgbClr val="B5CEA8"/>
                </a:solidFill>
                <a:effectLst/>
                <a:latin typeface="Consolas" panose="020B0609020204030204" pitchFamily="49" charset="0"/>
              </a:rPr>
              <a:t>4</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3</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2</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5</a:t>
            </a:r>
          </a:p>
          <a:p>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&gt; </a:t>
            </a:r>
            <a:r>
              <a:rPr lang="en-GB" b="0" dirty="0">
                <a:solidFill>
                  <a:srgbClr val="B5CEA8"/>
                </a:solidFill>
                <a:effectLst/>
                <a:latin typeface="Consolas" panose="020B0609020204030204" pitchFamily="49" charset="0"/>
              </a:rPr>
              <a:t>1046</a:t>
            </a:r>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934</a:t>
            </a:r>
            <a:endParaRPr lang="en-GB" b="0" dirty="0">
              <a:solidFill>
                <a:srgbClr val="D4D4D4"/>
              </a:solidFill>
              <a:effectLst/>
              <a:latin typeface="Consolas" panose="020B0609020204030204" pitchFamily="49" charset="0"/>
            </a:endParaRPr>
          </a:p>
          <a:p>
            <a:r>
              <a:rPr lang="en-GB" b="0" dirty="0">
                <a:solidFill>
                  <a:srgbClr val="D4D4D4"/>
                </a:solidFill>
                <a:effectLst/>
                <a:latin typeface="Consolas" panose="020B0609020204030204" pitchFamily="49" charset="0"/>
              </a:rPr>
              <a:t>[</a:t>
            </a:r>
            <a:r>
              <a:rPr lang="en-GB" b="0" dirty="0">
                <a:solidFill>
                  <a:srgbClr val="B5CEA8"/>
                </a:solidFill>
                <a:effectLst/>
                <a:latin typeface="Consolas" panose="020B0609020204030204" pitchFamily="49" charset="0"/>
              </a:rPr>
              <a:t>1</a:t>
            </a:r>
            <a:r>
              <a:rPr lang="en-GB" b="0" dirty="0">
                <a:solidFill>
                  <a:srgbClr val="D4D4D4"/>
                </a:solidFill>
                <a:effectLst/>
                <a:latin typeface="Consolas" panose="020B0609020204030204" pitchFamily="49" charset="0"/>
              </a:rPr>
              <a:t>] </a:t>
            </a:r>
            <a:r>
              <a:rPr lang="en-GB" b="0" dirty="0">
                <a:solidFill>
                  <a:srgbClr val="B5CEA8"/>
                </a:solidFill>
                <a:effectLst/>
                <a:latin typeface="Consolas" panose="020B0609020204030204" pitchFamily="49" charset="0"/>
              </a:rPr>
              <a:t>976964</a:t>
            </a:r>
            <a:endParaRPr lang="en-GB"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3835C2C3-E69F-4120-A224-099965234845}"/>
              </a:ext>
            </a:extLst>
          </p:cNvPr>
          <p:cNvSpPr txBox="1"/>
          <p:nvPr/>
        </p:nvSpPr>
        <p:spPr>
          <a:xfrm>
            <a:off x="2043405" y="1233568"/>
            <a:ext cx="951722" cy="369332"/>
          </a:xfrm>
          <a:prstGeom prst="rect">
            <a:avLst/>
          </a:prstGeom>
          <a:noFill/>
        </p:spPr>
        <p:txBody>
          <a:bodyPr wrap="square" rtlCol="0">
            <a:spAutoFit/>
          </a:bodyPr>
          <a:lstStyle/>
          <a:p>
            <a:r>
              <a:rPr lang="en-GB" dirty="0"/>
              <a:t>A.</a:t>
            </a:r>
          </a:p>
        </p:txBody>
      </p:sp>
      <p:sp>
        <p:nvSpPr>
          <p:cNvPr id="13" name="TextBox 12">
            <a:extLst>
              <a:ext uri="{FF2B5EF4-FFF2-40B4-BE49-F238E27FC236}">
                <a16:creationId xmlns:a16="http://schemas.microsoft.com/office/drawing/2014/main" id="{1C50C52D-7E1B-49EA-80A2-6D4BF097D562}"/>
              </a:ext>
            </a:extLst>
          </p:cNvPr>
          <p:cNvSpPr txBox="1"/>
          <p:nvPr/>
        </p:nvSpPr>
        <p:spPr>
          <a:xfrm>
            <a:off x="2043405" y="3798855"/>
            <a:ext cx="951722" cy="369332"/>
          </a:xfrm>
          <a:prstGeom prst="rect">
            <a:avLst/>
          </a:prstGeom>
          <a:noFill/>
        </p:spPr>
        <p:txBody>
          <a:bodyPr wrap="square" rtlCol="0">
            <a:spAutoFit/>
          </a:bodyPr>
          <a:lstStyle/>
          <a:p>
            <a:r>
              <a:rPr lang="en-GB" dirty="0"/>
              <a:t>B.</a:t>
            </a:r>
          </a:p>
        </p:txBody>
      </p:sp>
      <p:sp>
        <p:nvSpPr>
          <p:cNvPr id="14" name="TextBox 13">
            <a:extLst>
              <a:ext uri="{FF2B5EF4-FFF2-40B4-BE49-F238E27FC236}">
                <a16:creationId xmlns:a16="http://schemas.microsoft.com/office/drawing/2014/main" id="{964880F7-039D-4DB5-8D04-1D1E688ED17F}"/>
              </a:ext>
            </a:extLst>
          </p:cNvPr>
          <p:cNvSpPr txBox="1"/>
          <p:nvPr/>
        </p:nvSpPr>
        <p:spPr>
          <a:xfrm>
            <a:off x="2915818" y="3983521"/>
            <a:ext cx="6097554" cy="923330"/>
          </a:xfrm>
          <a:prstGeom prst="rect">
            <a:avLst/>
          </a:prstGeom>
          <a:solidFill>
            <a:schemeClr val="tx1">
              <a:lumMod val="85000"/>
              <a:lumOff val="15000"/>
            </a:schemeClr>
          </a:solidFill>
        </p:spPr>
        <p:txBody>
          <a:bodyPr wrap="square">
            <a:spAutoFit/>
          </a:bodyPr>
          <a:lstStyle/>
          <a:p>
            <a:r>
              <a:rPr lang="en-GB" dirty="0">
                <a:solidFill>
                  <a:srgbClr val="D4D4D4"/>
                </a:solidFill>
                <a:latin typeface="Consolas" panose="020B0609020204030204" pitchFamily="49" charset="0"/>
              </a:rPr>
              <a:t>&gt; </a:t>
            </a:r>
            <a:r>
              <a:rPr lang="en-GB" dirty="0" err="1">
                <a:solidFill>
                  <a:srgbClr val="DCDCAA"/>
                </a:solidFill>
                <a:latin typeface="Consolas" panose="020B0609020204030204" pitchFamily="49" charset="0"/>
              </a:rPr>
              <a:t>nrow</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women</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15</a:t>
            </a:r>
            <a:endParaRPr lang="en-GB" dirty="0">
              <a:solidFill>
                <a:srgbClr val="D4D4D4"/>
              </a:solidFill>
              <a:latin typeface="Consolas" panose="020B0609020204030204" pitchFamily="49" charset="0"/>
            </a:endParaRPr>
          </a:p>
          <a:p>
            <a:endParaRPr lang="en-GB" b="0" dirty="0">
              <a:solidFill>
                <a:srgbClr val="D4D4D4"/>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EBDBEBA5-2B69-4788-AD56-32244DF53AED}"/>
              </a:ext>
            </a:extLst>
          </p:cNvPr>
          <p:cNvSpPr txBox="1"/>
          <p:nvPr/>
        </p:nvSpPr>
        <p:spPr>
          <a:xfrm>
            <a:off x="2043405" y="5331059"/>
            <a:ext cx="951722" cy="369332"/>
          </a:xfrm>
          <a:prstGeom prst="rect">
            <a:avLst/>
          </a:prstGeom>
          <a:noFill/>
        </p:spPr>
        <p:txBody>
          <a:bodyPr wrap="square" rtlCol="0">
            <a:spAutoFit/>
          </a:bodyPr>
          <a:lstStyle/>
          <a:p>
            <a:r>
              <a:rPr lang="en-GB" dirty="0"/>
              <a:t>C.</a:t>
            </a:r>
          </a:p>
        </p:txBody>
      </p:sp>
      <p:sp>
        <p:nvSpPr>
          <p:cNvPr id="17" name="TextBox 16">
            <a:extLst>
              <a:ext uri="{FF2B5EF4-FFF2-40B4-BE49-F238E27FC236}">
                <a16:creationId xmlns:a16="http://schemas.microsoft.com/office/drawing/2014/main" id="{9F23854E-4DBE-45F3-B2CA-10E25605D1AE}"/>
              </a:ext>
            </a:extLst>
          </p:cNvPr>
          <p:cNvSpPr txBox="1"/>
          <p:nvPr/>
        </p:nvSpPr>
        <p:spPr>
          <a:xfrm>
            <a:off x="2915818" y="5385936"/>
            <a:ext cx="6097554" cy="923330"/>
          </a:xfrm>
          <a:prstGeom prst="rect">
            <a:avLst/>
          </a:prstGeom>
          <a:solidFill>
            <a:schemeClr val="tx1">
              <a:lumMod val="85000"/>
              <a:lumOff val="15000"/>
            </a:schemeClr>
          </a:solidFill>
        </p:spPr>
        <p:txBody>
          <a:bodyPr wrap="square">
            <a:spAutoFit/>
          </a:bodyPr>
          <a:lstStyle/>
          <a:p>
            <a:r>
              <a:rPr lang="en-GB" dirty="0">
                <a:solidFill>
                  <a:srgbClr val="D4D4D4"/>
                </a:solidFill>
                <a:latin typeface="Consolas" panose="020B0609020204030204" pitchFamily="49" charset="0"/>
              </a:rPr>
              <a:t>&gt; </a:t>
            </a:r>
            <a:r>
              <a:rPr lang="en-GB" dirty="0" err="1">
                <a:solidFill>
                  <a:srgbClr val="DCDCAA"/>
                </a:solidFill>
                <a:latin typeface="Consolas" panose="020B0609020204030204" pitchFamily="49" charset="0"/>
              </a:rPr>
              <a:t>colnames</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women</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"height"</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"weight"</a:t>
            </a:r>
            <a:endParaRPr lang="en-GB" dirty="0">
              <a:solidFill>
                <a:srgbClr val="D4D4D4"/>
              </a:solidFill>
              <a:latin typeface="Consolas" panose="020B0609020204030204" pitchFamily="49" charset="0"/>
            </a:endParaRPr>
          </a:p>
          <a:p>
            <a:endParaRPr lang="en-GB" b="0" dirty="0">
              <a:solidFill>
                <a:srgbClr val="D4D4D4"/>
              </a:solidFill>
              <a:effectLst/>
              <a:latin typeface="Consolas" panose="020B0609020204030204" pitchFamily="49" charset="0"/>
            </a:endParaRPr>
          </a:p>
        </p:txBody>
      </p:sp>
      <p:sp>
        <p:nvSpPr>
          <p:cNvPr id="18" name="TextBox 17">
            <a:extLst>
              <a:ext uri="{FF2B5EF4-FFF2-40B4-BE49-F238E27FC236}">
                <a16:creationId xmlns:a16="http://schemas.microsoft.com/office/drawing/2014/main" id="{77A12319-CFB4-4DC0-8DBC-AAA36CC8658C}"/>
              </a:ext>
            </a:extLst>
          </p:cNvPr>
          <p:cNvSpPr txBox="1"/>
          <p:nvPr/>
        </p:nvSpPr>
        <p:spPr>
          <a:xfrm>
            <a:off x="475860" y="3248434"/>
            <a:ext cx="8369559" cy="523220"/>
          </a:xfrm>
          <a:prstGeom prst="rect">
            <a:avLst/>
          </a:prstGeom>
          <a:noFill/>
        </p:spPr>
        <p:txBody>
          <a:bodyPr wrap="square" rtlCol="0">
            <a:spAutoFit/>
          </a:bodyPr>
          <a:lstStyle/>
          <a:p>
            <a:r>
              <a:rPr lang="en-GB" sz="2800" b="1" dirty="0"/>
              <a:t>Question 2</a:t>
            </a:r>
          </a:p>
        </p:txBody>
      </p:sp>
    </p:spTree>
    <p:extLst>
      <p:ext uri="{BB962C8B-B14F-4D97-AF65-F5344CB8AC3E}">
        <p14:creationId xmlns:p14="http://schemas.microsoft.com/office/powerpoint/2010/main" val="96441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3F667E-19B2-4B3C-A640-02EF4BF60D1F}"/>
              </a:ext>
            </a:extLst>
          </p:cNvPr>
          <p:cNvSpPr>
            <a:spLocks noGrp="1"/>
          </p:cNvSpPr>
          <p:nvPr>
            <p:ph idx="1"/>
          </p:nvPr>
        </p:nvSpPr>
        <p:spPr>
          <a:xfrm>
            <a:off x="677334" y="2472568"/>
            <a:ext cx="9479089" cy="4910066"/>
          </a:xfrm>
        </p:spPr>
        <p:txBody>
          <a:bodyPr>
            <a:normAutofit/>
          </a:bodyPr>
          <a:lstStyle/>
          <a:p>
            <a:r>
              <a:rPr lang="en-GB" sz="2000" b="0" i="0" dirty="0">
                <a:effectLst/>
              </a:rPr>
              <a:t>They are typically much faster (~10x) than their base equivalents. Long running jobs have a progress bar, so you can see what’s happening. If you’re looking for raw speed, try </a:t>
            </a:r>
            <a:r>
              <a:rPr lang="en-GB" sz="2000" b="0" i="0" dirty="0" err="1">
                <a:effectLst/>
              </a:rPr>
              <a:t>fread</a:t>
            </a:r>
            <a:r>
              <a:rPr lang="en-GB" sz="2000" b="0" i="0" dirty="0">
                <a:effectLst/>
              </a:rPr>
              <a:t>() from the </a:t>
            </a:r>
            <a:r>
              <a:rPr lang="en-GB" sz="2000" b="0" i="0" dirty="0" err="1">
                <a:effectLst/>
              </a:rPr>
              <a:t>data.table</a:t>
            </a:r>
            <a:r>
              <a:rPr lang="en-GB" sz="2000" b="0" i="0" dirty="0">
                <a:effectLst/>
              </a:rPr>
              <a:t> package. It doesn’t fit quite so well into the </a:t>
            </a:r>
            <a:r>
              <a:rPr lang="en-GB" sz="2000" b="0" i="0" dirty="0" err="1">
                <a:effectLst/>
              </a:rPr>
              <a:t>tidyverse</a:t>
            </a:r>
            <a:r>
              <a:rPr lang="en-GB" sz="2000" b="0" i="0" dirty="0">
                <a:effectLst/>
              </a:rPr>
              <a:t>, but it can be quite a bit faster.</a:t>
            </a:r>
          </a:p>
          <a:p>
            <a:r>
              <a:rPr lang="en-GB" sz="2000" b="0" i="0" dirty="0">
                <a:effectLst/>
              </a:rPr>
              <a:t>They produce </a:t>
            </a:r>
            <a:r>
              <a:rPr lang="en-GB" sz="2000" b="0" i="0" dirty="0" err="1">
                <a:effectLst/>
              </a:rPr>
              <a:t>tibbles</a:t>
            </a:r>
            <a:r>
              <a:rPr lang="en-GB" sz="2000" b="0" i="0" dirty="0">
                <a:effectLst/>
              </a:rPr>
              <a:t>, they don’t convert character vectors to factors, use row names, or munge the column names. These are common sources of frustration with the base R functions.</a:t>
            </a:r>
          </a:p>
          <a:p>
            <a:r>
              <a:rPr lang="en-GB" sz="2000" b="0" i="0" dirty="0">
                <a:effectLst/>
              </a:rPr>
              <a:t>They are more reproducible. Base R functions inherit some behaviour from your operating system and environment variables, so code that works on your computer might not work on someone else’s.</a:t>
            </a:r>
          </a:p>
          <a:p>
            <a:endParaRPr lang="en-GB" sz="2000" dirty="0"/>
          </a:p>
        </p:txBody>
      </p:sp>
      <p:sp>
        <p:nvSpPr>
          <p:cNvPr id="2" name="Title 4">
            <a:extLst>
              <a:ext uri="{FF2B5EF4-FFF2-40B4-BE49-F238E27FC236}">
                <a16:creationId xmlns:a16="http://schemas.microsoft.com/office/drawing/2014/main" id="{DA27BA3D-5B7B-8DF9-6F2B-7180D9DF6D6D}"/>
              </a:ext>
            </a:extLst>
          </p:cNvPr>
          <p:cNvSpPr>
            <a:spLocks noGrp="1"/>
          </p:cNvSpPr>
          <p:nvPr>
            <p:ph type="title"/>
          </p:nvPr>
        </p:nvSpPr>
        <p:spPr>
          <a:xfrm>
            <a:off x="677334" y="609600"/>
            <a:ext cx="8596668" cy="1320800"/>
          </a:xfrm>
        </p:spPr>
        <p:txBody>
          <a:bodyPr/>
          <a:lstStyle/>
          <a:p>
            <a:r>
              <a:rPr lang="en-GB" dirty="0" err="1"/>
              <a:t>Readr</a:t>
            </a:r>
            <a:r>
              <a:rPr lang="en-GB" dirty="0"/>
              <a:t> vs. base R</a:t>
            </a:r>
          </a:p>
        </p:txBody>
      </p:sp>
      <p:sp>
        <p:nvSpPr>
          <p:cNvPr id="4" name="TextBox 3">
            <a:extLst>
              <a:ext uri="{FF2B5EF4-FFF2-40B4-BE49-F238E27FC236}">
                <a16:creationId xmlns:a16="http://schemas.microsoft.com/office/drawing/2014/main" id="{A53FA043-8759-FE02-057A-D55DD62BE400}"/>
              </a:ext>
            </a:extLst>
          </p:cNvPr>
          <p:cNvSpPr txBox="1"/>
          <p:nvPr/>
        </p:nvSpPr>
        <p:spPr>
          <a:xfrm>
            <a:off x="677334" y="1832152"/>
            <a:ext cx="3695242" cy="400110"/>
          </a:xfrm>
          <a:prstGeom prst="rect">
            <a:avLst/>
          </a:prstGeom>
          <a:noFill/>
        </p:spPr>
        <p:txBody>
          <a:bodyPr wrap="none" rtlCol="0">
            <a:spAutoFit/>
          </a:bodyPr>
          <a:lstStyle/>
          <a:p>
            <a:r>
              <a:rPr lang="en-GB" sz="2000" b="1" dirty="0">
                <a:solidFill>
                  <a:schemeClr val="tx1">
                    <a:lumMod val="75000"/>
                    <a:lumOff val="25000"/>
                  </a:schemeClr>
                </a:solidFill>
              </a:rPr>
              <a:t>Why use the </a:t>
            </a:r>
            <a:r>
              <a:rPr lang="en-GB" sz="2000" b="1" dirty="0" err="1">
                <a:solidFill>
                  <a:schemeClr val="tx1">
                    <a:lumMod val="75000"/>
                    <a:lumOff val="25000"/>
                  </a:schemeClr>
                </a:solidFill>
              </a:rPr>
              <a:t>readr</a:t>
            </a:r>
            <a:r>
              <a:rPr lang="en-GB" sz="2000" b="1" dirty="0">
                <a:solidFill>
                  <a:schemeClr val="tx1">
                    <a:lumMod val="75000"/>
                    <a:lumOff val="25000"/>
                  </a:schemeClr>
                </a:solidFill>
              </a:rPr>
              <a:t> functions?</a:t>
            </a:r>
          </a:p>
        </p:txBody>
      </p:sp>
    </p:spTree>
    <p:extLst>
      <p:ext uri="{BB962C8B-B14F-4D97-AF65-F5344CB8AC3E}">
        <p14:creationId xmlns:p14="http://schemas.microsoft.com/office/powerpoint/2010/main" val="270081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4A001-BD8B-4536-8D56-EBDD4EC9AE69}"/>
              </a:ext>
            </a:extLst>
          </p:cNvPr>
          <p:cNvSpPr>
            <a:spLocks noGrp="1"/>
          </p:cNvSpPr>
          <p:nvPr>
            <p:ph type="title"/>
          </p:nvPr>
        </p:nvSpPr>
        <p:spPr>
          <a:xfrm>
            <a:off x="1177834" y="1697536"/>
            <a:ext cx="5489028" cy="1325563"/>
          </a:xfrm>
        </p:spPr>
        <p:txBody>
          <a:bodyPr/>
          <a:lstStyle/>
          <a:p>
            <a:r>
              <a:rPr lang="en-GB" dirty="0">
                <a:solidFill>
                  <a:schemeClr val="tx1">
                    <a:lumMod val="75000"/>
                    <a:lumOff val="25000"/>
                  </a:schemeClr>
                </a:solidFill>
              </a:rPr>
              <a:t>R for Data Science Textbook (2</a:t>
            </a:r>
            <a:r>
              <a:rPr lang="en-GB" baseline="30000" dirty="0">
                <a:solidFill>
                  <a:schemeClr val="tx1">
                    <a:lumMod val="75000"/>
                    <a:lumOff val="25000"/>
                  </a:schemeClr>
                </a:solidFill>
              </a:rPr>
              <a:t>nd</a:t>
            </a:r>
            <a:r>
              <a:rPr lang="en-GB" dirty="0">
                <a:solidFill>
                  <a:schemeClr val="tx1">
                    <a:lumMod val="75000"/>
                    <a:lumOff val="25000"/>
                  </a:schemeClr>
                </a:solidFill>
              </a:rPr>
              <a:t> Edition)</a:t>
            </a:r>
          </a:p>
        </p:txBody>
      </p:sp>
      <p:pic>
        <p:nvPicPr>
          <p:cNvPr id="1026" name="Picture 2">
            <a:extLst>
              <a:ext uri="{FF2B5EF4-FFF2-40B4-BE49-F238E27FC236}">
                <a16:creationId xmlns:a16="http://schemas.microsoft.com/office/drawing/2014/main" id="{566F100C-E3E0-D12D-A259-1FA576FB6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3857" y="0"/>
            <a:ext cx="5227637"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506486FA-111F-5BC9-5C2E-C5090E4F490B}"/>
              </a:ext>
            </a:extLst>
          </p:cNvPr>
          <p:cNvSpPr txBox="1">
            <a:spLocks/>
          </p:cNvSpPr>
          <p:nvPr/>
        </p:nvSpPr>
        <p:spPr>
          <a:xfrm>
            <a:off x="1177834" y="3172120"/>
            <a:ext cx="4000453" cy="13255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GB" dirty="0">
                <a:hlinkClick r:id="rId3">
                  <a:extLst>
                    <a:ext uri="{A12FA001-AC4F-418D-AE19-62706E023703}">
                      <ahyp:hlinkClr xmlns:ahyp="http://schemas.microsoft.com/office/drawing/2018/hyperlinkcolor" val="tx"/>
                    </a:ext>
                  </a:extLst>
                </a:hlinkClick>
              </a:rPr>
              <a:t>https://r4ds.hadley.nz/</a:t>
            </a:r>
            <a:endParaRPr lang="en-GB" dirty="0"/>
          </a:p>
        </p:txBody>
      </p:sp>
      <p:sp>
        <p:nvSpPr>
          <p:cNvPr id="3" name="TextBox 2">
            <a:extLst>
              <a:ext uri="{FF2B5EF4-FFF2-40B4-BE49-F238E27FC236}">
                <a16:creationId xmlns:a16="http://schemas.microsoft.com/office/drawing/2014/main" id="{9A3DB282-7D33-2696-CD38-6DE03CAB9814}"/>
              </a:ext>
            </a:extLst>
          </p:cNvPr>
          <p:cNvSpPr txBox="1"/>
          <p:nvPr/>
        </p:nvSpPr>
        <p:spPr>
          <a:xfrm>
            <a:off x="1177834" y="4058915"/>
            <a:ext cx="3706464" cy="1015663"/>
          </a:xfrm>
          <a:prstGeom prst="rect">
            <a:avLst/>
          </a:prstGeom>
          <a:noFill/>
        </p:spPr>
        <p:txBody>
          <a:bodyPr wrap="none" rtlCol="0">
            <a:spAutoFit/>
          </a:bodyPr>
          <a:lstStyle/>
          <a:p>
            <a:pPr marL="342900" indent="-342900">
              <a:buFont typeface="Arial" panose="020B0604020202020204" pitchFamily="34" charset="0"/>
              <a:buChar char="•"/>
            </a:pPr>
            <a:r>
              <a:rPr lang="en-GB" sz="2000" dirty="0">
                <a:solidFill>
                  <a:schemeClr val="tx1">
                    <a:lumMod val="75000"/>
                    <a:lumOff val="25000"/>
                  </a:schemeClr>
                </a:solidFill>
              </a:rPr>
              <a:t>Chapter 8: Data import</a:t>
            </a:r>
          </a:p>
          <a:p>
            <a:pPr marL="342900" indent="-342900">
              <a:buFont typeface="Arial" panose="020B0604020202020204" pitchFamily="34" charset="0"/>
              <a:buChar char="•"/>
            </a:pPr>
            <a:r>
              <a:rPr lang="en-GB" sz="2000" dirty="0">
                <a:solidFill>
                  <a:schemeClr val="tx1">
                    <a:lumMod val="75000"/>
                    <a:lumOff val="25000"/>
                  </a:schemeClr>
                </a:solidFill>
              </a:rPr>
              <a:t>Chapter 29: Quarto</a:t>
            </a:r>
          </a:p>
          <a:p>
            <a:pPr marL="342900" indent="-342900">
              <a:buFont typeface="Arial" panose="020B0604020202020204" pitchFamily="34" charset="0"/>
              <a:buChar char="•"/>
            </a:pPr>
            <a:r>
              <a:rPr lang="en-GB" sz="2000" dirty="0">
                <a:solidFill>
                  <a:schemeClr val="tx1">
                    <a:lumMod val="75000"/>
                    <a:lumOff val="25000"/>
                  </a:schemeClr>
                </a:solidFill>
              </a:rPr>
              <a:t>Chapter 30: Quarto formats</a:t>
            </a:r>
          </a:p>
        </p:txBody>
      </p:sp>
      <p:sp>
        <p:nvSpPr>
          <p:cNvPr id="4" name="Title 6">
            <a:extLst>
              <a:ext uri="{FF2B5EF4-FFF2-40B4-BE49-F238E27FC236}">
                <a16:creationId xmlns:a16="http://schemas.microsoft.com/office/drawing/2014/main" id="{186B9848-A3BC-C646-7F36-4A86BD526159}"/>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Extra reading</a:t>
            </a:r>
          </a:p>
        </p:txBody>
      </p:sp>
      <p:sp>
        <p:nvSpPr>
          <p:cNvPr id="6" name="TextBox 5">
            <a:extLst>
              <a:ext uri="{FF2B5EF4-FFF2-40B4-BE49-F238E27FC236}">
                <a16:creationId xmlns:a16="http://schemas.microsoft.com/office/drawing/2014/main" id="{4FAC0397-7135-C60F-4B0D-6909AB1EB223}"/>
              </a:ext>
            </a:extLst>
          </p:cNvPr>
          <p:cNvSpPr txBox="1"/>
          <p:nvPr/>
        </p:nvSpPr>
        <p:spPr>
          <a:xfrm>
            <a:off x="1177834" y="5384478"/>
            <a:ext cx="4221027" cy="707886"/>
          </a:xfrm>
          <a:prstGeom prst="rect">
            <a:avLst/>
          </a:prstGeom>
          <a:noFill/>
        </p:spPr>
        <p:txBody>
          <a:bodyPr wrap="none" rtlCol="0">
            <a:spAutoFit/>
          </a:bodyPr>
          <a:lstStyle/>
          <a:p>
            <a:r>
              <a:rPr lang="en-GB" sz="2000" dirty="0">
                <a:solidFill>
                  <a:schemeClr val="tx1">
                    <a:lumMod val="75000"/>
                    <a:lumOff val="25000"/>
                  </a:schemeClr>
                </a:solidFill>
              </a:rPr>
              <a:t>Advanced reading:</a:t>
            </a:r>
          </a:p>
          <a:p>
            <a:pPr marL="342900" indent="-342900">
              <a:buFont typeface="Arial" panose="020B0604020202020204" pitchFamily="34" charset="0"/>
              <a:buChar char="•"/>
            </a:pPr>
            <a:r>
              <a:rPr lang="en-GB" sz="2000" dirty="0">
                <a:solidFill>
                  <a:schemeClr val="tx1">
                    <a:lumMod val="75000"/>
                    <a:lumOff val="25000"/>
                  </a:schemeClr>
                </a:solidFill>
              </a:rPr>
              <a:t>Chapters 21-25 (importing data)</a:t>
            </a:r>
          </a:p>
        </p:txBody>
      </p:sp>
    </p:spTree>
    <p:extLst>
      <p:ext uri="{BB962C8B-B14F-4D97-AF65-F5344CB8AC3E}">
        <p14:creationId xmlns:p14="http://schemas.microsoft.com/office/powerpoint/2010/main" val="1765313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22E2210-3537-4978-8237-49B2615F8250}"/>
              </a:ext>
            </a:extLst>
          </p:cNvPr>
          <p:cNvSpPr txBox="1"/>
          <p:nvPr/>
        </p:nvSpPr>
        <p:spPr>
          <a:xfrm>
            <a:off x="475861" y="270588"/>
            <a:ext cx="8369559" cy="523220"/>
          </a:xfrm>
          <a:prstGeom prst="rect">
            <a:avLst/>
          </a:prstGeom>
          <a:noFill/>
        </p:spPr>
        <p:txBody>
          <a:bodyPr wrap="square" rtlCol="0">
            <a:spAutoFit/>
          </a:bodyPr>
          <a:lstStyle/>
          <a:p>
            <a:r>
              <a:rPr lang="en-GB" sz="2800" b="1" dirty="0"/>
              <a:t>Question 2</a:t>
            </a:r>
          </a:p>
        </p:txBody>
      </p:sp>
      <p:sp>
        <p:nvSpPr>
          <p:cNvPr id="11" name="TextBox 10">
            <a:extLst>
              <a:ext uri="{FF2B5EF4-FFF2-40B4-BE49-F238E27FC236}">
                <a16:creationId xmlns:a16="http://schemas.microsoft.com/office/drawing/2014/main" id="{CACDE9F6-CE70-4E38-8FE0-55014A7E5A0E}"/>
              </a:ext>
            </a:extLst>
          </p:cNvPr>
          <p:cNvSpPr txBox="1"/>
          <p:nvPr/>
        </p:nvSpPr>
        <p:spPr>
          <a:xfrm>
            <a:off x="2915818" y="587237"/>
            <a:ext cx="7889031" cy="2031325"/>
          </a:xfrm>
          <a:prstGeom prst="rect">
            <a:avLst/>
          </a:prstGeom>
          <a:solidFill>
            <a:schemeClr val="tx1">
              <a:lumMod val="85000"/>
              <a:lumOff val="15000"/>
            </a:schemeClr>
          </a:solidFill>
        </p:spPr>
        <p:txBody>
          <a:bodyPr wrap="square">
            <a:spAutoFit/>
          </a:bodyPr>
          <a:lstStyle/>
          <a:p>
            <a:r>
              <a:rPr lang="en-GB" dirty="0" err="1">
                <a:solidFill>
                  <a:srgbClr val="9CDCFE"/>
                </a:solidFill>
                <a:latin typeface="Consolas" panose="020B0609020204030204" pitchFamily="49" charset="0"/>
              </a:rPr>
              <a:t>women</a:t>
            </a:r>
            <a:r>
              <a:rPr lang="en-GB" dirty="0" err="1">
                <a:solidFill>
                  <a:srgbClr val="569CD6"/>
                </a:solidFill>
                <a:latin typeface="Consolas" panose="020B0609020204030204" pitchFamily="49" charset="0"/>
              </a:rPr>
              <a:t>$</a:t>
            </a:r>
            <a:r>
              <a:rPr lang="en-GB" dirty="0" err="1">
                <a:solidFill>
                  <a:srgbClr val="9CDCFE"/>
                </a:solidFill>
                <a:latin typeface="Consolas" panose="020B0609020204030204" pitchFamily="49" charset="0"/>
              </a:rPr>
              <a:t>ages</a:t>
            </a:r>
            <a:r>
              <a:rPr lang="en-GB" dirty="0">
                <a:solidFill>
                  <a:srgbClr val="D4D4D4"/>
                </a:solidFill>
                <a:latin typeface="Consolas" panose="020B0609020204030204" pitchFamily="49" charset="0"/>
              </a:rPr>
              <a:t> &lt; </a:t>
            </a:r>
            <a:r>
              <a:rPr lang="en-GB" dirty="0">
                <a:solidFill>
                  <a:srgbClr val="DCDCAA"/>
                </a:solidFill>
                <a:latin typeface="Consolas" panose="020B0609020204030204" pitchFamily="49" charset="0"/>
              </a:rPr>
              <a:t>c</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45</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67</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42</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24</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89</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65</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43</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19</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38</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27</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15</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62</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53</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59</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27</a:t>
            </a:r>
            <a:r>
              <a:rPr lang="en-GB" dirty="0">
                <a:solidFill>
                  <a:srgbClr val="D4D4D4"/>
                </a:solidFill>
                <a:latin typeface="Consolas" panose="020B0609020204030204" pitchFamily="49" charset="0"/>
              </a:rPr>
              <a:t>)</a:t>
            </a:r>
          </a:p>
          <a:p>
            <a:r>
              <a:rPr lang="en-GB" dirty="0">
                <a:solidFill>
                  <a:srgbClr val="9CDCFE"/>
                </a:solidFill>
                <a:latin typeface="Consolas" panose="020B0609020204030204" pitchFamily="49" charset="0"/>
              </a:rPr>
              <a:t>women</a:t>
            </a:r>
            <a:endParaRPr lang="en-GB" dirty="0">
              <a:solidFill>
                <a:srgbClr val="D4D4D4"/>
              </a:solidFill>
              <a:latin typeface="Consolas" panose="020B0609020204030204" pitchFamily="49" charset="0"/>
            </a:endParaRPr>
          </a:p>
          <a:p>
            <a:r>
              <a:rPr lang="en-GB" dirty="0">
                <a:solidFill>
                  <a:srgbClr val="6A9955"/>
                </a:solidFill>
                <a:latin typeface="Consolas" panose="020B0609020204030204" pitchFamily="49" charset="0"/>
              </a:rPr>
              <a:t>## height weight ages</a:t>
            </a:r>
            <a:endParaRPr lang="en-GB" dirty="0">
              <a:solidFill>
                <a:srgbClr val="D4D4D4"/>
              </a:solidFill>
              <a:latin typeface="Consolas" panose="020B0609020204030204" pitchFamily="49" charset="0"/>
            </a:endParaRPr>
          </a:p>
          <a:p>
            <a:r>
              <a:rPr lang="en-GB" dirty="0">
                <a:solidFill>
                  <a:srgbClr val="6A9955"/>
                </a:solidFill>
                <a:latin typeface="Consolas" panose="020B0609020204030204" pitchFamily="49" charset="0"/>
              </a:rPr>
              <a:t>## 1 58 115 45</a:t>
            </a:r>
            <a:endParaRPr lang="en-GB" dirty="0">
              <a:solidFill>
                <a:srgbClr val="D4D4D4"/>
              </a:solidFill>
              <a:latin typeface="Consolas" panose="020B0609020204030204" pitchFamily="49" charset="0"/>
            </a:endParaRPr>
          </a:p>
          <a:p>
            <a:r>
              <a:rPr lang="en-GB" dirty="0">
                <a:solidFill>
                  <a:srgbClr val="6A9955"/>
                </a:solidFill>
                <a:latin typeface="Consolas" panose="020B0609020204030204" pitchFamily="49" charset="0"/>
              </a:rPr>
              <a:t>## 2 59 117 67</a:t>
            </a:r>
            <a:endParaRPr lang="en-GB" dirty="0">
              <a:solidFill>
                <a:srgbClr val="D4D4D4"/>
              </a:solidFill>
              <a:latin typeface="Consolas" panose="020B0609020204030204" pitchFamily="49" charset="0"/>
            </a:endParaRPr>
          </a:p>
          <a:p>
            <a:r>
              <a:rPr lang="en-GB" dirty="0">
                <a:solidFill>
                  <a:srgbClr val="6A9955"/>
                </a:solidFill>
                <a:latin typeface="Consolas" panose="020B0609020204030204" pitchFamily="49" charset="0"/>
              </a:rPr>
              <a:t>## 3 60 120 42</a:t>
            </a:r>
            <a:endParaRPr lang="en-GB" dirty="0">
              <a:solidFill>
                <a:srgbClr val="D4D4D4"/>
              </a:solidFill>
              <a:latin typeface="Consolas" panose="020B0609020204030204" pitchFamily="49" charset="0"/>
            </a:endParaRPr>
          </a:p>
          <a:p>
            <a:endParaRPr lang="en-GB"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3835C2C3-E69F-4120-A224-099965234845}"/>
              </a:ext>
            </a:extLst>
          </p:cNvPr>
          <p:cNvSpPr txBox="1"/>
          <p:nvPr/>
        </p:nvSpPr>
        <p:spPr>
          <a:xfrm>
            <a:off x="2043405" y="1233568"/>
            <a:ext cx="951722" cy="369332"/>
          </a:xfrm>
          <a:prstGeom prst="rect">
            <a:avLst/>
          </a:prstGeom>
          <a:noFill/>
        </p:spPr>
        <p:txBody>
          <a:bodyPr wrap="square" rtlCol="0">
            <a:spAutoFit/>
          </a:bodyPr>
          <a:lstStyle/>
          <a:p>
            <a:r>
              <a:rPr lang="en-GB" dirty="0"/>
              <a:t>D.</a:t>
            </a:r>
          </a:p>
        </p:txBody>
      </p:sp>
      <p:sp>
        <p:nvSpPr>
          <p:cNvPr id="13" name="TextBox 12">
            <a:extLst>
              <a:ext uri="{FF2B5EF4-FFF2-40B4-BE49-F238E27FC236}">
                <a16:creationId xmlns:a16="http://schemas.microsoft.com/office/drawing/2014/main" id="{1C50C52D-7E1B-49EA-80A2-6D4BF097D562}"/>
              </a:ext>
            </a:extLst>
          </p:cNvPr>
          <p:cNvSpPr txBox="1"/>
          <p:nvPr/>
        </p:nvSpPr>
        <p:spPr>
          <a:xfrm>
            <a:off x="2043405" y="3798855"/>
            <a:ext cx="951722" cy="369332"/>
          </a:xfrm>
          <a:prstGeom prst="rect">
            <a:avLst/>
          </a:prstGeom>
          <a:noFill/>
        </p:spPr>
        <p:txBody>
          <a:bodyPr wrap="square" rtlCol="0">
            <a:spAutoFit/>
          </a:bodyPr>
          <a:lstStyle/>
          <a:p>
            <a:r>
              <a:rPr lang="en-GB" dirty="0"/>
              <a:t>E.</a:t>
            </a:r>
          </a:p>
        </p:txBody>
      </p:sp>
      <p:sp>
        <p:nvSpPr>
          <p:cNvPr id="14" name="TextBox 13">
            <a:extLst>
              <a:ext uri="{FF2B5EF4-FFF2-40B4-BE49-F238E27FC236}">
                <a16:creationId xmlns:a16="http://schemas.microsoft.com/office/drawing/2014/main" id="{964880F7-039D-4DB5-8D04-1D1E688ED17F}"/>
              </a:ext>
            </a:extLst>
          </p:cNvPr>
          <p:cNvSpPr txBox="1"/>
          <p:nvPr/>
        </p:nvSpPr>
        <p:spPr>
          <a:xfrm>
            <a:off x="2915819" y="3171092"/>
            <a:ext cx="7889030" cy="3416320"/>
          </a:xfrm>
          <a:prstGeom prst="rect">
            <a:avLst/>
          </a:prstGeom>
          <a:solidFill>
            <a:schemeClr val="tx1">
              <a:lumMod val="85000"/>
              <a:lumOff val="15000"/>
            </a:schemeClr>
          </a:solidFill>
        </p:spPr>
        <p:txBody>
          <a:bodyPr wrap="square">
            <a:spAutoFit/>
          </a:bodyPr>
          <a:lstStyle/>
          <a:p>
            <a:r>
              <a:rPr lang="en-GB" dirty="0">
                <a:solidFill>
                  <a:srgbClr val="D4D4D4"/>
                </a:solidFill>
                <a:latin typeface="Consolas" panose="020B0609020204030204" pitchFamily="49" charset="0"/>
              </a:rPr>
              <a:t>&gt; </a:t>
            </a:r>
            <a:r>
              <a:rPr lang="en-GB" dirty="0">
                <a:solidFill>
                  <a:srgbClr val="DCDCAA"/>
                </a:solidFill>
                <a:latin typeface="Consolas" panose="020B0609020204030204" pitchFamily="49" charset="0"/>
              </a:rPr>
              <a:t>sum</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women</a:t>
            </a:r>
            <a:r>
              <a:rPr lang="en-GB" dirty="0" err="1">
                <a:solidFill>
                  <a:srgbClr val="569CD6"/>
                </a:solidFill>
                <a:latin typeface="Consolas" panose="020B0609020204030204" pitchFamily="49" charset="0"/>
              </a:rPr>
              <a:t>$</a:t>
            </a:r>
            <a:r>
              <a:rPr lang="en-GB" dirty="0" err="1">
                <a:solidFill>
                  <a:srgbClr val="9CDCFE"/>
                </a:solidFill>
                <a:latin typeface="Consolas" panose="020B0609020204030204" pitchFamily="49" charset="0"/>
              </a:rPr>
              <a:t>height</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975</a:t>
            </a:r>
            <a:endParaRPr lang="en-GB" dirty="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&gt; </a:t>
            </a:r>
            <a:r>
              <a:rPr lang="en-GB" dirty="0">
                <a:solidFill>
                  <a:srgbClr val="DCDCAA"/>
                </a:solidFill>
                <a:latin typeface="Consolas" panose="020B0609020204030204" pitchFamily="49" charset="0"/>
              </a:rPr>
              <a:t>sum</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women</a:t>
            </a:r>
            <a:r>
              <a:rPr lang="en-GB" dirty="0" err="1">
                <a:solidFill>
                  <a:srgbClr val="569CD6"/>
                </a:solidFill>
                <a:latin typeface="Consolas" panose="020B0609020204030204" pitchFamily="49" charset="0"/>
              </a:rPr>
              <a:t>$</a:t>
            </a:r>
            <a:r>
              <a:rPr lang="en-GB" dirty="0" err="1">
                <a:solidFill>
                  <a:srgbClr val="9CDCFE"/>
                </a:solidFill>
                <a:latin typeface="Consolas" panose="020B0609020204030204" pitchFamily="49" charset="0"/>
              </a:rPr>
              <a:t>weight</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2051</a:t>
            </a:r>
            <a:endParaRPr lang="en-GB" dirty="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&gt; </a:t>
            </a:r>
            <a:r>
              <a:rPr lang="en-GB" dirty="0">
                <a:solidFill>
                  <a:srgbClr val="DCDCAA"/>
                </a:solidFill>
                <a:latin typeface="Consolas" panose="020B0609020204030204" pitchFamily="49" charset="0"/>
              </a:rPr>
              <a:t>sum</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women</a:t>
            </a:r>
            <a:r>
              <a:rPr lang="en-GB" dirty="0" err="1">
                <a:solidFill>
                  <a:srgbClr val="569CD6"/>
                </a:solidFill>
                <a:latin typeface="Consolas" panose="020B0609020204030204" pitchFamily="49" charset="0"/>
              </a:rPr>
              <a:t>$</a:t>
            </a:r>
            <a:r>
              <a:rPr lang="en-GB" dirty="0" err="1">
                <a:solidFill>
                  <a:srgbClr val="9CDCFE"/>
                </a:solidFill>
                <a:latin typeface="Consolas" panose="020B0609020204030204" pitchFamily="49" charset="0"/>
              </a:rPr>
              <a:t>ages</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675</a:t>
            </a:r>
            <a:endParaRPr lang="en-GB" dirty="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&gt; </a:t>
            </a:r>
            <a:r>
              <a:rPr lang="en-GB" dirty="0">
                <a:solidFill>
                  <a:srgbClr val="DCDCAA"/>
                </a:solidFill>
                <a:latin typeface="Consolas" panose="020B0609020204030204" pitchFamily="49" charset="0"/>
              </a:rPr>
              <a:t>mean</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women</a:t>
            </a:r>
            <a:r>
              <a:rPr lang="en-GB" dirty="0" err="1">
                <a:solidFill>
                  <a:srgbClr val="569CD6"/>
                </a:solidFill>
                <a:latin typeface="Consolas" panose="020B0609020204030204" pitchFamily="49" charset="0"/>
              </a:rPr>
              <a:t>$</a:t>
            </a:r>
            <a:r>
              <a:rPr lang="en-GB" dirty="0" err="1">
                <a:solidFill>
                  <a:srgbClr val="9CDCFE"/>
                </a:solidFill>
                <a:latin typeface="Consolas" panose="020B0609020204030204" pitchFamily="49" charset="0"/>
              </a:rPr>
              <a:t>height</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65</a:t>
            </a:r>
            <a:endParaRPr lang="en-GB" dirty="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&gt; </a:t>
            </a:r>
            <a:r>
              <a:rPr lang="en-GB" dirty="0">
                <a:solidFill>
                  <a:srgbClr val="DCDCAA"/>
                </a:solidFill>
                <a:latin typeface="Consolas" panose="020B0609020204030204" pitchFamily="49" charset="0"/>
              </a:rPr>
              <a:t>mean</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women</a:t>
            </a:r>
            <a:r>
              <a:rPr lang="en-GB" dirty="0" err="1">
                <a:solidFill>
                  <a:srgbClr val="569CD6"/>
                </a:solidFill>
                <a:latin typeface="Consolas" panose="020B0609020204030204" pitchFamily="49" charset="0"/>
              </a:rPr>
              <a:t>$</a:t>
            </a:r>
            <a:r>
              <a:rPr lang="en-GB" dirty="0" err="1">
                <a:solidFill>
                  <a:srgbClr val="9CDCFE"/>
                </a:solidFill>
                <a:latin typeface="Consolas" panose="020B0609020204030204" pitchFamily="49" charset="0"/>
              </a:rPr>
              <a:t>weight</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136.7333</a:t>
            </a:r>
            <a:endParaRPr lang="en-GB" dirty="0">
              <a:solidFill>
                <a:srgbClr val="D4D4D4"/>
              </a:solidFill>
              <a:latin typeface="Consolas" panose="020B0609020204030204" pitchFamily="49" charset="0"/>
            </a:endParaRPr>
          </a:p>
          <a:p>
            <a:r>
              <a:rPr lang="en-GB" dirty="0">
                <a:solidFill>
                  <a:srgbClr val="D4D4D4"/>
                </a:solidFill>
                <a:latin typeface="Consolas" panose="020B0609020204030204" pitchFamily="49" charset="0"/>
              </a:rPr>
              <a:t>&gt; </a:t>
            </a:r>
            <a:r>
              <a:rPr lang="en-GB" dirty="0">
                <a:solidFill>
                  <a:srgbClr val="DCDCAA"/>
                </a:solidFill>
                <a:latin typeface="Consolas" panose="020B0609020204030204" pitchFamily="49" charset="0"/>
              </a:rPr>
              <a:t>mean</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women</a:t>
            </a:r>
            <a:r>
              <a:rPr lang="en-GB" dirty="0" err="1">
                <a:solidFill>
                  <a:srgbClr val="569CD6"/>
                </a:solidFill>
                <a:latin typeface="Consolas" panose="020B0609020204030204" pitchFamily="49" charset="0"/>
              </a:rPr>
              <a:t>$</a:t>
            </a:r>
            <a:r>
              <a:rPr lang="en-GB" dirty="0" err="1">
                <a:solidFill>
                  <a:srgbClr val="9CDCFE"/>
                </a:solidFill>
                <a:latin typeface="Consolas" panose="020B0609020204030204" pitchFamily="49" charset="0"/>
              </a:rPr>
              <a:t>ages</a:t>
            </a:r>
            <a:r>
              <a:rPr lang="en-GB" dirty="0">
                <a:solidFill>
                  <a:srgbClr val="D4D4D4"/>
                </a:solidFill>
                <a:latin typeface="Consolas" panose="020B0609020204030204" pitchFamily="49" charset="0"/>
              </a:rPr>
              <a:t>)</a:t>
            </a:r>
          </a:p>
          <a:p>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45</a:t>
            </a:r>
            <a:endParaRPr lang="en-GB"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274076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22E2210-3537-4978-8237-49B2615F8250}"/>
              </a:ext>
            </a:extLst>
          </p:cNvPr>
          <p:cNvSpPr txBox="1"/>
          <p:nvPr/>
        </p:nvSpPr>
        <p:spPr>
          <a:xfrm>
            <a:off x="475861" y="270588"/>
            <a:ext cx="8369559" cy="523220"/>
          </a:xfrm>
          <a:prstGeom prst="rect">
            <a:avLst/>
          </a:prstGeom>
          <a:noFill/>
        </p:spPr>
        <p:txBody>
          <a:bodyPr wrap="square" rtlCol="0">
            <a:spAutoFit/>
          </a:bodyPr>
          <a:lstStyle/>
          <a:p>
            <a:r>
              <a:rPr lang="en-GB" sz="2800" b="1" dirty="0"/>
              <a:t>Question 3</a:t>
            </a:r>
          </a:p>
        </p:txBody>
      </p:sp>
      <p:sp>
        <p:nvSpPr>
          <p:cNvPr id="11" name="TextBox 10">
            <a:extLst>
              <a:ext uri="{FF2B5EF4-FFF2-40B4-BE49-F238E27FC236}">
                <a16:creationId xmlns:a16="http://schemas.microsoft.com/office/drawing/2014/main" id="{CACDE9F6-CE70-4E38-8FE0-55014A7E5A0E}"/>
              </a:ext>
            </a:extLst>
          </p:cNvPr>
          <p:cNvSpPr txBox="1"/>
          <p:nvPr/>
        </p:nvSpPr>
        <p:spPr>
          <a:xfrm>
            <a:off x="2915818" y="1014880"/>
            <a:ext cx="7889031" cy="646331"/>
          </a:xfrm>
          <a:prstGeom prst="rect">
            <a:avLst/>
          </a:prstGeom>
          <a:solidFill>
            <a:schemeClr val="tx1">
              <a:lumMod val="85000"/>
              <a:lumOff val="15000"/>
            </a:schemeClr>
          </a:solidFill>
        </p:spPr>
        <p:txBody>
          <a:bodyPr wrap="square">
            <a:spAutoFit/>
          </a:bodyPr>
          <a:lstStyle/>
          <a:p>
            <a:r>
              <a:rPr lang="en-GB" dirty="0">
                <a:solidFill>
                  <a:srgbClr val="9CDCFE"/>
                </a:solidFill>
                <a:latin typeface="Consolas" panose="020B0609020204030204" pitchFamily="49" charset="0"/>
              </a:rPr>
              <a:t>females</a:t>
            </a:r>
            <a:r>
              <a:rPr lang="en-GB" dirty="0">
                <a:solidFill>
                  <a:srgbClr val="D4D4D4"/>
                </a:solidFill>
                <a:latin typeface="Consolas" panose="020B0609020204030204" pitchFamily="49" charset="0"/>
              </a:rPr>
              <a:t> &lt;- </a:t>
            </a:r>
            <a:r>
              <a:rPr lang="en-GB" dirty="0">
                <a:solidFill>
                  <a:srgbClr val="9CDCFE"/>
                </a:solidFill>
                <a:latin typeface="Consolas" panose="020B0609020204030204" pitchFamily="49" charset="0"/>
              </a:rPr>
              <a:t>cohort</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cohort</a:t>
            </a:r>
            <a:r>
              <a:rPr lang="en-GB" dirty="0" err="1">
                <a:solidFill>
                  <a:srgbClr val="569CD6"/>
                </a:solidFill>
                <a:latin typeface="Consolas" panose="020B0609020204030204" pitchFamily="49" charset="0"/>
              </a:rPr>
              <a:t>$</a:t>
            </a:r>
            <a:r>
              <a:rPr lang="en-GB" dirty="0" err="1">
                <a:solidFill>
                  <a:srgbClr val="9CDCFE"/>
                </a:solidFill>
                <a:latin typeface="Consolas" panose="020B0609020204030204" pitchFamily="49" charset="0"/>
              </a:rPr>
              <a:t>Gender</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"F"</a:t>
            </a:r>
            <a:r>
              <a:rPr lang="en-GB" dirty="0">
                <a:solidFill>
                  <a:srgbClr val="D4D4D4"/>
                </a:solidFill>
                <a:latin typeface="Consolas" panose="020B0609020204030204" pitchFamily="49" charset="0"/>
              </a:rPr>
              <a:t>,]</a:t>
            </a:r>
          </a:p>
          <a:p>
            <a:endParaRPr lang="en-GB"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3835C2C3-E69F-4120-A224-099965234845}"/>
              </a:ext>
            </a:extLst>
          </p:cNvPr>
          <p:cNvSpPr txBox="1"/>
          <p:nvPr/>
        </p:nvSpPr>
        <p:spPr>
          <a:xfrm>
            <a:off x="2043405" y="1233568"/>
            <a:ext cx="951722" cy="369332"/>
          </a:xfrm>
          <a:prstGeom prst="rect">
            <a:avLst/>
          </a:prstGeom>
          <a:noFill/>
        </p:spPr>
        <p:txBody>
          <a:bodyPr wrap="square" rtlCol="0">
            <a:spAutoFit/>
          </a:bodyPr>
          <a:lstStyle/>
          <a:p>
            <a:r>
              <a:rPr lang="en-GB" dirty="0"/>
              <a:t>B.</a:t>
            </a:r>
          </a:p>
        </p:txBody>
      </p:sp>
      <p:sp>
        <p:nvSpPr>
          <p:cNvPr id="13" name="TextBox 12">
            <a:extLst>
              <a:ext uri="{FF2B5EF4-FFF2-40B4-BE49-F238E27FC236}">
                <a16:creationId xmlns:a16="http://schemas.microsoft.com/office/drawing/2014/main" id="{1C50C52D-7E1B-49EA-80A2-6D4BF097D562}"/>
              </a:ext>
            </a:extLst>
          </p:cNvPr>
          <p:cNvSpPr txBox="1"/>
          <p:nvPr/>
        </p:nvSpPr>
        <p:spPr>
          <a:xfrm>
            <a:off x="2055069" y="1853971"/>
            <a:ext cx="951722" cy="369332"/>
          </a:xfrm>
          <a:prstGeom prst="rect">
            <a:avLst/>
          </a:prstGeom>
          <a:noFill/>
        </p:spPr>
        <p:txBody>
          <a:bodyPr wrap="square" rtlCol="0">
            <a:spAutoFit/>
          </a:bodyPr>
          <a:lstStyle/>
          <a:p>
            <a:r>
              <a:rPr lang="en-GB" dirty="0"/>
              <a:t>C.</a:t>
            </a:r>
          </a:p>
        </p:txBody>
      </p:sp>
      <p:sp>
        <p:nvSpPr>
          <p:cNvPr id="14" name="TextBox 13">
            <a:extLst>
              <a:ext uri="{FF2B5EF4-FFF2-40B4-BE49-F238E27FC236}">
                <a16:creationId xmlns:a16="http://schemas.microsoft.com/office/drawing/2014/main" id="{964880F7-039D-4DB5-8D04-1D1E688ED17F}"/>
              </a:ext>
            </a:extLst>
          </p:cNvPr>
          <p:cNvSpPr txBox="1"/>
          <p:nvPr/>
        </p:nvSpPr>
        <p:spPr>
          <a:xfrm>
            <a:off x="2927482" y="1821588"/>
            <a:ext cx="7889030" cy="369332"/>
          </a:xfrm>
          <a:prstGeom prst="rect">
            <a:avLst/>
          </a:prstGeom>
          <a:solidFill>
            <a:schemeClr val="tx1">
              <a:lumMod val="85000"/>
              <a:lumOff val="15000"/>
            </a:schemeClr>
          </a:solidFill>
        </p:spPr>
        <p:txBody>
          <a:bodyPr wrap="square">
            <a:spAutoFit/>
          </a:bodyPr>
          <a:lstStyle/>
          <a:p>
            <a:r>
              <a:rPr lang="en-GB" dirty="0">
                <a:solidFill>
                  <a:srgbClr val="DCDCAA"/>
                </a:solidFill>
                <a:latin typeface="Consolas" panose="020B0609020204030204" pitchFamily="49" charset="0"/>
              </a:rPr>
              <a:t>write.csv</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x</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females</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file</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"fig4-females.csv"</a:t>
            </a:r>
            <a:r>
              <a:rPr lang="en-GB" dirty="0">
                <a:solidFill>
                  <a:srgbClr val="D4D4D4"/>
                </a:solidFill>
                <a:latin typeface="Consolas" panose="020B0609020204030204" pitchFamily="49" charset="0"/>
              </a:rPr>
              <a:t>)</a:t>
            </a:r>
          </a:p>
        </p:txBody>
      </p:sp>
      <p:sp>
        <p:nvSpPr>
          <p:cNvPr id="8" name="TextBox 7">
            <a:extLst>
              <a:ext uri="{FF2B5EF4-FFF2-40B4-BE49-F238E27FC236}">
                <a16:creationId xmlns:a16="http://schemas.microsoft.com/office/drawing/2014/main" id="{4E915BCD-2968-4E1A-B449-C4484EF60085}"/>
              </a:ext>
            </a:extLst>
          </p:cNvPr>
          <p:cNvSpPr txBox="1"/>
          <p:nvPr/>
        </p:nvSpPr>
        <p:spPr>
          <a:xfrm>
            <a:off x="496856" y="2625019"/>
            <a:ext cx="8369559" cy="523220"/>
          </a:xfrm>
          <a:prstGeom prst="rect">
            <a:avLst/>
          </a:prstGeom>
          <a:noFill/>
        </p:spPr>
        <p:txBody>
          <a:bodyPr wrap="square" rtlCol="0">
            <a:spAutoFit/>
          </a:bodyPr>
          <a:lstStyle/>
          <a:p>
            <a:r>
              <a:rPr lang="en-GB" sz="2800" b="1" dirty="0"/>
              <a:t>Question 4</a:t>
            </a:r>
          </a:p>
        </p:txBody>
      </p:sp>
      <p:sp>
        <p:nvSpPr>
          <p:cNvPr id="9" name="TextBox 8">
            <a:extLst>
              <a:ext uri="{FF2B5EF4-FFF2-40B4-BE49-F238E27FC236}">
                <a16:creationId xmlns:a16="http://schemas.microsoft.com/office/drawing/2014/main" id="{745EBB08-6641-48E3-B58B-5DD3CDA3D75F}"/>
              </a:ext>
            </a:extLst>
          </p:cNvPr>
          <p:cNvSpPr txBox="1"/>
          <p:nvPr/>
        </p:nvSpPr>
        <p:spPr>
          <a:xfrm>
            <a:off x="2043405" y="3112913"/>
            <a:ext cx="410546" cy="369332"/>
          </a:xfrm>
          <a:prstGeom prst="rect">
            <a:avLst/>
          </a:prstGeom>
          <a:noFill/>
        </p:spPr>
        <p:txBody>
          <a:bodyPr wrap="square" rtlCol="0">
            <a:spAutoFit/>
          </a:bodyPr>
          <a:lstStyle/>
          <a:p>
            <a:r>
              <a:rPr lang="en-GB" dirty="0"/>
              <a:t>A.</a:t>
            </a:r>
          </a:p>
        </p:txBody>
      </p:sp>
      <p:sp>
        <p:nvSpPr>
          <p:cNvPr id="10" name="TextBox 9">
            <a:extLst>
              <a:ext uri="{FF2B5EF4-FFF2-40B4-BE49-F238E27FC236}">
                <a16:creationId xmlns:a16="http://schemas.microsoft.com/office/drawing/2014/main" id="{AC8B4702-0136-4998-8220-63BAD20027E5}"/>
              </a:ext>
            </a:extLst>
          </p:cNvPr>
          <p:cNvSpPr txBox="1"/>
          <p:nvPr/>
        </p:nvSpPr>
        <p:spPr>
          <a:xfrm>
            <a:off x="2915818" y="3112913"/>
            <a:ext cx="4399382" cy="461665"/>
          </a:xfrm>
          <a:prstGeom prst="rect">
            <a:avLst/>
          </a:prstGeom>
          <a:noFill/>
        </p:spPr>
        <p:txBody>
          <a:bodyPr wrap="square" rtlCol="0">
            <a:spAutoFit/>
          </a:bodyPr>
          <a:lstStyle/>
          <a:p>
            <a:r>
              <a:rPr lang="en-GB" sz="2400" b="1" dirty="0"/>
              <a:t>Factors and arrays</a:t>
            </a:r>
          </a:p>
        </p:txBody>
      </p:sp>
      <p:sp>
        <p:nvSpPr>
          <p:cNvPr id="15" name="TextBox 14">
            <a:extLst>
              <a:ext uri="{FF2B5EF4-FFF2-40B4-BE49-F238E27FC236}">
                <a16:creationId xmlns:a16="http://schemas.microsoft.com/office/drawing/2014/main" id="{810009D3-4B90-44EB-9C81-179850628BC6}"/>
              </a:ext>
            </a:extLst>
          </p:cNvPr>
          <p:cNvSpPr txBox="1"/>
          <p:nvPr/>
        </p:nvSpPr>
        <p:spPr>
          <a:xfrm>
            <a:off x="2055069" y="4182789"/>
            <a:ext cx="410546" cy="369332"/>
          </a:xfrm>
          <a:prstGeom prst="rect">
            <a:avLst/>
          </a:prstGeom>
          <a:noFill/>
        </p:spPr>
        <p:txBody>
          <a:bodyPr wrap="square" rtlCol="0">
            <a:spAutoFit/>
          </a:bodyPr>
          <a:lstStyle/>
          <a:p>
            <a:r>
              <a:rPr lang="en-GB" dirty="0"/>
              <a:t>B.</a:t>
            </a:r>
          </a:p>
        </p:txBody>
      </p:sp>
      <p:sp>
        <p:nvSpPr>
          <p:cNvPr id="16" name="TextBox 15">
            <a:extLst>
              <a:ext uri="{FF2B5EF4-FFF2-40B4-BE49-F238E27FC236}">
                <a16:creationId xmlns:a16="http://schemas.microsoft.com/office/drawing/2014/main" id="{D576909C-D499-458F-99FE-0F444DFDC73C}"/>
              </a:ext>
            </a:extLst>
          </p:cNvPr>
          <p:cNvSpPr txBox="1"/>
          <p:nvPr/>
        </p:nvSpPr>
        <p:spPr>
          <a:xfrm>
            <a:off x="2927482" y="3606508"/>
            <a:ext cx="7889030" cy="3139321"/>
          </a:xfrm>
          <a:prstGeom prst="rect">
            <a:avLst/>
          </a:prstGeom>
          <a:solidFill>
            <a:schemeClr val="tx1">
              <a:lumMod val="85000"/>
              <a:lumOff val="15000"/>
            </a:schemeClr>
          </a:solidFill>
        </p:spPr>
        <p:txBody>
          <a:bodyPr wrap="square">
            <a:spAutoFit/>
          </a:bodyPr>
          <a:lstStyle/>
          <a:p>
            <a:r>
              <a:rPr lang="en-GB" dirty="0">
                <a:solidFill>
                  <a:srgbClr val="9CDCFE"/>
                </a:solidFill>
                <a:latin typeface="Consolas" panose="020B0609020204030204" pitchFamily="49" charset="0"/>
              </a:rPr>
              <a:t>a</a:t>
            </a:r>
            <a:endParaRPr lang="en-GB" dirty="0">
              <a:solidFill>
                <a:srgbClr val="D4D4D4"/>
              </a:solidFill>
              <a:latin typeface="Consolas" panose="020B0609020204030204" pitchFamily="49" charset="0"/>
            </a:endParaRPr>
          </a:p>
          <a:p>
            <a:r>
              <a:rPr lang="en-GB" dirty="0">
                <a:solidFill>
                  <a:srgbClr val="6A9955"/>
                </a:solidFill>
                <a:latin typeface="Consolas" panose="020B0609020204030204" pitchFamily="49" charset="0"/>
              </a:rPr>
              <a:t>## [1] 1.0 2.0 5.3 6.0 -2.0 4.0</a:t>
            </a:r>
            <a:endParaRPr lang="en-GB" dirty="0">
              <a:solidFill>
                <a:srgbClr val="D4D4D4"/>
              </a:solidFill>
              <a:latin typeface="Consolas" panose="020B0609020204030204" pitchFamily="49" charset="0"/>
            </a:endParaRPr>
          </a:p>
          <a:p>
            <a:endParaRPr lang="en-GB" dirty="0">
              <a:solidFill>
                <a:srgbClr val="D4D4D4"/>
              </a:solidFill>
              <a:latin typeface="Consolas" panose="020B0609020204030204" pitchFamily="49" charset="0"/>
            </a:endParaRPr>
          </a:p>
          <a:p>
            <a:r>
              <a:rPr lang="en-GB" dirty="0">
                <a:solidFill>
                  <a:srgbClr val="9CDCFE"/>
                </a:solidFill>
                <a:latin typeface="Consolas" panose="020B0609020204030204" pitchFamily="49" charset="0"/>
              </a:rPr>
              <a:t>b</a:t>
            </a:r>
            <a:endParaRPr lang="en-GB" dirty="0">
              <a:solidFill>
                <a:srgbClr val="D4D4D4"/>
              </a:solidFill>
              <a:latin typeface="Consolas" panose="020B0609020204030204" pitchFamily="49" charset="0"/>
            </a:endParaRPr>
          </a:p>
          <a:p>
            <a:r>
              <a:rPr lang="en-GB" dirty="0">
                <a:solidFill>
                  <a:srgbClr val="6A9955"/>
                </a:solidFill>
                <a:latin typeface="Consolas" panose="020B0609020204030204" pitchFamily="49" charset="0"/>
              </a:rPr>
              <a:t>## [1] "one" "two" "three“</a:t>
            </a:r>
          </a:p>
          <a:p>
            <a:endParaRPr lang="en-GB" dirty="0">
              <a:solidFill>
                <a:srgbClr val="D4D4D4"/>
              </a:solidFill>
              <a:latin typeface="Consolas" panose="020B0609020204030204" pitchFamily="49" charset="0"/>
            </a:endParaRPr>
          </a:p>
          <a:p>
            <a:r>
              <a:rPr lang="en-GB" dirty="0">
                <a:solidFill>
                  <a:srgbClr val="9CDCFE"/>
                </a:solidFill>
                <a:latin typeface="Consolas" panose="020B0609020204030204" pitchFamily="49" charset="0"/>
              </a:rPr>
              <a:t>c</a:t>
            </a:r>
            <a:endParaRPr lang="en-GB" dirty="0">
              <a:solidFill>
                <a:srgbClr val="D4D4D4"/>
              </a:solidFill>
              <a:latin typeface="Consolas" panose="020B0609020204030204" pitchFamily="49" charset="0"/>
            </a:endParaRPr>
          </a:p>
          <a:p>
            <a:r>
              <a:rPr lang="en-GB" dirty="0">
                <a:solidFill>
                  <a:srgbClr val="6A9955"/>
                </a:solidFill>
                <a:latin typeface="Consolas" panose="020B0609020204030204" pitchFamily="49" charset="0"/>
              </a:rPr>
              <a:t>## [1] TRUE </a:t>
            </a:r>
            <a:r>
              <a:rPr lang="en-GB" dirty="0" err="1">
                <a:solidFill>
                  <a:srgbClr val="6A9955"/>
                </a:solidFill>
                <a:latin typeface="Consolas" panose="020B0609020204030204" pitchFamily="49" charset="0"/>
              </a:rPr>
              <a:t>TRUE</a:t>
            </a:r>
            <a:r>
              <a:rPr lang="en-GB" dirty="0">
                <a:solidFill>
                  <a:srgbClr val="6A9955"/>
                </a:solidFill>
                <a:latin typeface="Consolas" panose="020B0609020204030204" pitchFamily="49" charset="0"/>
              </a:rPr>
              <a:t> </a:t>
            </a:r>
            <a:r>
              <a:rPr lang="en-GB" dirty="0" err="1">
                <a:solidFill>
                  <a:srgbClr val="6A9955"/>
                </a:solidFill>
                <a:latin typeface="Consolas" panose="020B0609020204030204" pitchFamily="49" charset="0"/>
              </a:rPr>
              <a:t>TRUE</a:t>
            </a:r>
            <a:r>
              <a:rPr lang="en-GB" dirty="0">
                <a:solidFill>
                  <a:srgbClr val="6A9955"/>
                </a:solidFill>
                <a:latin typeface="Consolas" panose="020B0609020204030204" pitchFamily="49" charset="0"/>
              </a:rPr>
              <a:t> FALSE TRUE FALSE</a:t>
            </a:r>
          </a:p>
          <a:p>
            <a:endParaRPr lang="en-GB" dirty="0">
              <a:solidFill>
                <a:srgbClr val="D4D4D4"/>
              </a:solidFill>
              <a:latin typeface="Consolas" panose="020B0609020204030204" pitchFamily="49" charset="0"/>
            </a:endParaRPr>
          </a:p>
          <a:p>
            <a:r>
              <a:rPr lang="en-GB" dirty="0">
                <a:solidFill>
                  <a:srgbClr val="9CDCFE"/>
                </a:solidFill>
                <a:latin typeface="Consolas" panose="020B0609020204030204" pitchFamily="49" charset="0"/>
              </a:rPr>
              <a:t>c</a:t>
            </a:r>
            <a:r>
              <a:rPr lang="en-GB" dirty="0">
                <a:solidFill>
                  <a:srgbClr val="D4D4D4"/>
                </a:solidFill>
                <a:latin typeface="Consolas" panose="020B0609020204030204" pitchFamily="49" charset="0"/>
              </a:rPr>
              <a:t>[</a:t>
            </a:r>
            <a:r>
              <a:rPr lang="en-GB" dirty="0">
                <a:solidFill>
                  <a:srgbClr val="DCDCAA"/>
                </a:solidFill>
                <a:latin typeface="Consolas" panose="020B0609020204030204" pitchFamily="49" charset="0"/>
              </a:rPr>
              <a:t>c</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3</a:t>
            </a:r>
            <a:r>
              <a:rPr lang="en-GB" dirty="0">
                <a:solidFill>
                  <a:srgbClr val="D4D4D4"/>
                </a:solidFill>
                <a:latin typeface="Consolas" panose="020B0609020204030204" pitchFamily="49" charset="0"/>
              </a:rPr>
              <a:t>)]</a:t>
            </a:r>
          </a:p>
          <a:p>
            <a:r>
              <a:rPr lang="en-GB" dirty="0">
                <a:solidFill>
                  <a:srgbClr val="6A9955"/>
                </a:solidFill>
                <a:latin typeface="Consolas" panose="020B0609020204030204" pitchFamily="49" charset="0"/>
              </a:rPr>
              <a:t>## [1] TRUE </a:t>
            </a:r>
            <a:r>
              <a:rPr lang="en-GB" dirty="0" err="1">
                <a:solidFill>
                  <a:srgbClr val="6A9955"/>
                </a:solidFill>
                <a:latin typeface="Consolas" panose="020B0609020204030204" pitchFamily="49" charset="0"/>
              </a:rPr>
              <a:t>TRUE</a:t>
            </a:r>
            <a:endParaRPr lang="en-GB"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18212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0" grpId="0"/>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9CF453B-110A-42D5-9A1F-FCBEFDF1ECF7}"/>
              </a:ext>
            </a:extLst>
          </p:cNvPr>
          <p:cNvSpPr txBox="1"/>
          <p:nvPr/>
        </p:nvSpPr>
        <p:spPr>
          <a:xfrm>
            <a:off x="160954" y="124415"/>
            <a:ext cx="8369559" cy="523220"/>
          </a:xfrm>
          <a:prstGeom prst="rect">
            <a:avLst/>
          </a:prstGeom>
          <a:noFill/>
        </p:spPr>
        <p:txBody>
          <a:bodyPr wrap="square" rtlCol="0">
            <a:spAutoFit/>
          </a:bodyPr>
          <a:lstStyle/>
          <a:p>
            <a:r>
              <a:rPr lang="en-GB" sz="2800" b="1" dirty="0"/>
              <a:t>Question 4</a:t>
            </a:r>
          </a:p>
        </p:txBody>
      </p:sp>
      <p:sp>
        <p:nvSpPr>
          <p:cNvPr id="7" name="TextBox 6">
            <a:extLst>
              <a:ext uri="{FF2B5EF4-FFF2-40B4-BE49-F238E27FC236}">
                <a16:creationId xmlns:a16="http://schemas.microsoft.com/office/drawing/2014/main" id="{88980BF7-1453-439A-B599-261B63EE94E6}"/>
              </a:ext>
            </a:extLst>
          </p:cNvPr>
          <p:cNvSpPr txBox="1"/>
          <p:nvPr/>
        </p:nvSpPr>
        <p:spPr>
          <a:xfrm>
            <a:off x="1707503" y="612309"/>
            <a:ext cx="410546" cy="369332"/>
          </a:xfrm>
          <a:prstGeom prst="rect">
            <a:avLst/>
          </a:prstGeom>
          <a:noFill/>
        </p:spPr>
        <p:txBody>
          <a:bodyPr wrap="square" rtlCol="0">
            <a:spAutoFit/>
          </a:bodyPr>
          <a:lstStyle/>
          <a:p>
            <a:r>
              <a:rPr lang="en-GB" dirty="0"/>
              <a:t>C.</a:t>
            </a:r>
          </a:p>
        </p:txBody>
      </p:sp>
      <p:sp>
        <p:nvSpPr>
          <p:cNvPr id="8" name="TextBox 7">
            <a:extLst>
              <a:ext uri="{FF2B5EF4-FFF2-40B4-BE49-F238E27FC236}">
                <a16:creationId xmlns:a16="http://schemas.microsoft.com/office/drawing/2014/main" id="{65E6DAF9-5638-40DF-905B-A96CDA19E70C}"/>
              </a:ext>
            </a:extLst>
          </p:cNvPr>
          <p:cNvSpPr txBox="1"/>
          <p:nvPr/>
        </p:nvSpPr>
        <p:spPr>
          <a:xfrm>
            <a:off x="2520822" y="1986998"/>
            <a:ext cx="7337881" cy="1323439"/>
          </a:xfrm>
          <a:prstGeom prst="rect">
            <a:avLst/>
          </a:prstGeom>
          <a:noFill/>
        </p:spPr>
        <p:txBody>
          <a:bodyPr wrap="square" rtlCol="0">
            <a:spAutoFit/>
          </a:bodyPr>
          <a:lstStyle/>
          <a:p>
            <a:r>
              <a:rPr lang="en-GB" sz="1600" dirty="0">
                <a:solidFill>
                  <a:schemeClr val="tx1">
                    <a:lumMod val="75000"/>
                    <a:lumOff val="25000"/>
                  </a:schemeClr>
                </a:solidFill>
              </a:rPr>
              <a:t>	</a:t>
            </a:r>
          </a:p>
          <a:p>
            <a:r>
              <a:rPr lang="en-GB" sz="1600" dirty="0">
                <a:solidFill>
                  <a:schemeClr val="tx1">
                    <a:lumMod val="75000"/>
                    <a:lumOff val="25000"/>
                  </a:schemeClr>
                </a:solidFill>
              </a:rPr>
              <a:t>“A </a:t>
            </a:r>
            <a:r>
              <a:rPr lang="en-GB" sz="1600" dirty="0" err="1">
                <a:solidFill>
                  <a:schemeClr val="tx1">
                    <a:lumMod val="75000"/>
                    <a:lumOff val="25000"/>
                  </a:schemeClr>
                </a:solidFill>
              </a:rPr>
              <a:t>dimnames</a:t>
            </a:r>
            <a:r>
              <a:rPr lang="en-GB" sz="1600" dirty="0">
                <a:solidFill>
                  <a:schemeClr val="tx1">
                    <a:lumMod val="75000"/>
                    <a:lumOff val="25000"/>
                  </a:schemeClr>
                </a:solidFill>
              </a:rPr>
              <a:t> attribute for the matrix: NULL or a list of length 2 giving the row and column names respectively. An empty list is treated as NULL, and a list of length one as row names. The list can be named, and the list names will be used as names for the dimensions.”</a:t>
            </a:r>
          </a:p>
        </p:txBody>
      </p:sp>
      <p:sp>
        <p:nvSpPr>
          <p:cNvPr id="10" name="TextBox 9">
            <a:extLst>
              <a:ext uri="{FF2B5EF4-FFF2-40B4-BE49-F238E27FC236}">
                <a16:creationId xmlns:a16="http://schemas.microsoft.com/office/drawing/2014/main" id="{A0690B17-4927-49EA-8084-F66DB49F6EBA}"/>
              </a:ext>
            </a:extLst>
          </p:cNvPr>
          <p:cNvSpPr txBox="1"/>
          <p:nvPr/>
        </p:nvSpPr>
        <p:spPr>
          <a:xfrm>
            <a:off x="2595467" y="612309"/>
            <a:ext cx="7889030" cy="1477328"/>
          </a:xfrm>
          <a:prstGeom prst="rect">
            <a:avLst/>
          </a:prstGeom>
          <a:solidFill>
            <a:schemeClr val="tx1">
              <a:lumMod val="85000"/>
              <a:lumOff val="15000"/>
            </a:schemeClr>
          </a:solidFill>
        </p:spPr>
        <p:txBody>
          <a:bodyPr wrap="square">
            <a:spAutoFit/>
          </a:bodyPr>
          <a:lstStyle/>
          <a:p>
            <a:r>
              <a:rPr lang="pt-BR" dirty="0">
                <a:solidFill>
                  <a:srgbClr val="9CDCFE"/>
                </a:solidFill>
                <a:latin typeface="Consolas" panose="020B0609020204030204" pitchFamily="49" charset="0"/>
              </a:rPr>
              <a:t>   C1 C2 C3 C4</a:t>
            </a:r>
          </a:p>
          <a:p>
            <a:r>
              <a:rPr lang="pt-BR" dirty="0">
                <a:solidFill>
                  <a:srgbClr val="9CDCFE"/>
                </a:solidFill>
                <a:latin typeface="Consolas" panose="020B0609020204030204" pitchFamily="49" charset="0"/>
              </a:rPr>
              <a:t>R1  1  2  3  4</a:t>
            </a:r>
          </a:p>
          <a:p>
            <a:r>
              <a:rPr lang="pt-BR" dirty="0">
                <a:solidFill>
                  <a:srgbClr val="9CDCFE"/>
                </a:solidFill>
                <a:latin typeface="Consolas" panose="020B0609020204030204" pitchFamily="49" charset="0"/>
              </a:rPr>
              <a:t>R2  5  6  7  8</a:t>
            </a:r>
          </a:p>
          <a:p>
            <a:r>
              <a:rPr lang="pt-BR" dirty="0">
                <a:solidFill>
                  <a:srgbClr val="9CDCFE"/>
                </a:solidFill>
                <a:latin typeface="Consolas" panose="020B0609020204030204" pitchFamily="49" charset="0"/>
              </a:rPr>
              <a:t>R3  9 10 11 12</a:t>
            </a:r>
          </a:p>
          <a:p>
            <a:r>
              <a:rPr lang="pt-BR" dirty="0">
                <a:solidFill>
                  <a:srgbClr val="9CDCFE"/>
                </a:solidFill>
                <a:latin typeface="Consolas" panose="020B0609020204030204" pitchFamily="49" charset="0"/>
              </a:rPr>
              <a:t>R4 13 14 15 16</a:t>
            </a:r>
            <a:endParaRPr lang="en-GB" dirty="0">
              <a:solidFill>
                <a:srgbClr val="D4D4D4"/>
              </a:solidFill>
              <a:latin typeface="Consolas" panose="020B0609020204030204" pitchFamily="49" charset="0"/>
            </a:endParaRPr>
          </a:p>
        </p:txBody>
      </p:sp>
      <p:sp>
        <p:nvSpPr>
          <p:cNvPr id="11" name="TextBox 10">
            <a:extLst>
              <a:ext uri="{FF2B5EF4-FFF2-40B4-BE49-F238E27FC236}">
                <a16:creationId xmlns:a16="http://schemas.microsoft.com/office/drawing/2014/main" id="{FEDAE0C7-232A-4D07-8E08-E509A4E39FB4}"/>
              </a:ext>
            </a:extLst>
          </p:cNvPr>
          <p:cNvSpPr txBox="1"/>
          <p:nvPr/>
        </p:nvSpPr>
        <p:spPr>
          <a:xfrm>
            <a:off x="2520822" y="3429000"/>
            <a:ext cx="7889030" cy="3139321"/>
          </a:xfrm>
          <a:prstGeom prst="rect">
            <a:avLst/>
          </a:prstGeom>
          <a:solidFill>
            <a:schemeClr val="tx1">
              <a:lumMod val="85000"/>
              <a:lumOff val="15000"/>
            </a:schemeClr>
          </a:solidFill>
        </p:spPr>
        <p:txBody>
          <a:bodyPr wrap="square">
            <a:spAutoFit/>
          </a:bodyPr>
          <a:lstStyle/>
          <a:p>
            <a:r>
              <a:rPr lang="en-GB" dirty="0">
                <a:solidFill>
                  <a:srgbClr val="9CDCFE"/>
                </a:solidFill>
                <a:latin typeface="Consolas" panose="020B0609020204030204" pitchFamily="49" charset="0"/>
              </a:rPr>
              <a:t>d</a:t>
            </a:r>
            <a:r>
              <a:rPr lang="en-GB" dirty="0">
                <a:solidFill>
                  <a:srgbClr val="D4D4D4"/>
                </a:solidFill>
                <a:latin typeface="Consolas" panose="020B0609020204030204" pitchFamily="49" charset="0"/>
              </a:rPr>
              <a:t> &lt;- </a:t>
            </a:r>
            <a:r>
              <a:rPr lang="en-GB" dirty="0">
                <a:solidFill>
                  <a:srgbClr val="DCDCAA"/>
                </a:solidFill>
                <a:latin typeface="Consolas" panose="020B0609020204030204" pitchFamily="49" charset="0"/>
              </a:rPr>
              <a:t>c</a:t>
            </a:r>
            <a:r>
              <a:rPr lang="en-GB" dirty="0">
                <a:solidFill>
                  <a:srgbClr val="D4D4D4"/>
                </a:solidFill>
                <a:latin typeface="Consolas" panose="020B0609020204030204" pitchFamily="49" charset="0"/>
              </a:rPr>
              <a:t>(</a:t>
            </a:r>
            <a:r>
              <a:rPr lang="en-GB" dirty="0">
                <a:solidFill>
                  <a:srgbClr val="B5CEA8"/>
                </a:solidFill>
                <a:latin typeface="Consolas" panose="020B0609020204030204" pitchFamily="49" charset="0"/>
              </a:rPr>
              <a:t>1</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2</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3</a:t>
            </a:r>
            <a:r>
              <a:rPr lang="en-GB" dirty="0">
                <a:solidFill>
                  <a:srgbClr val="D4D4D4"/>
                </a:solidFill>
                <a:latin typeface="Consolas" panose="020B0609020204030204" pitchFamily="49" charset="0"/>
              </a:rPr>
              <a:t>, </a:t>
            </a:r>
            <a:r>
              <a:rPr lang="en-GB" dirty="0">
                <a:solidFill>
                  <a:srgbClr val="B5CEA8"/>
                </a:solidFill>
                <a:latin typeface="Consolas" panose="020B0609020204030204" pitchFamily="49" charset="0"/>
              </a:rPr>
              <a:t>4</a:t>
            </a:r>
            <a:r>
              <a:rPr lang="en-GB" dirty="0">
                <a:solidFill>
                  <a:srgbClr val="D4D4D4"/>
                </a:solidFill>
                <a:latin typeface="Consolas" panose="020B0609020204030204" pitchFamily="49" charset="0"/>
              </a:rPr>
              <a:t>)</a:t>
            </a:r>
          </a:p>
          <a:p>
            <a:r>
              <a:rPr lang="en-GB" dirty="0">
                <a:solidFill>
                  <a:srgbClr val="9CDCFE"/>
                </a:solidFill>
                <a:latin typeface="Consolas" panose="020B0609020204030204" pitchFamily="49" charset="0"/>
              </a:rPr>
              <a:t>e</a:t>
            </a:r>
            <a:r>
              <a:rPr lang="en-GB" dirty="0">
                <a:solidFill>
                  <a:srgbClr val="D4D4D4"/>
                </a:solidFill>
                <a:latin typeface="Consolas" panose="020B0609020204030204" pitchFamily="49" charset="0"/>
              </a:rPr>
              <a:t> &lt;- </a:t>
            </a:r>
            <a:r>
              <a:rPr lang="en-GB" dirty="0">
                <a:solidFill>
                  <a:srgbClr val="DCDCAA"/>
                </a:solidFill>
                <a:latin typeface="Consolas" panose="020B0609020204030204" pitchFamily="49" charset="0"/>
              </a:rPr>
              <a:t>c</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"red"</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"white"</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"red"</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NA</a:t>
            </a:r>
            <a:r>
              <a:rPr lang="en-GB" dirty="0">
                <a:solidFill>
                  <a:srgbClr val="D4D4D4"/>
                </a:solidFill>
                <a:latin typeface="Consolas" panose="020B0609020204030204" pitchFamily="49" charset="0"/>
              </a:rPr>
              <a:t>)</a:t>
            </a:r>
          </a:p>
          <a:p>
            <a:r>
              <a:rPr lang="en-GB" dirty="0">
                <a:solidFill>
                  <a:srgbClr val="9CDCFE"/>
                </a:solidFill>
                <a:latin typeface="Consolas" panose="020B0609020204030204" pitchFamily="49" charset="0"/>
              </a:rPr>
              <a:t>f</a:t>
            </a:r>
            <a:r>
              <a:rPr lang="en-GB" dirty="0">
                <a:solidFill>
                  <a:srgbClr val="D4D4D4"/>
                </a:solidFill>
                <a:latin typeface="Consolas" panose="020B0609020204030204" pitchFamily="49" charset="0"/>
              </a:rPr>
              <a:t> &lt;- </a:t>
            </a:r>
            <a:r>
              <a:rPr lang="en-GB" dirty="0">
                <a:solidFill>
                  <a:srgbClr val="DCDCAA"/>
                </a:solidFill>
                <a:latin typeface="Consolas" panose="020B0609020204030204" pitchFamily="49" charset="0"/>
              </a:rPr>
              <a:t>c</a:t>
            </a:r>
            <a:r>
              <a:rPr lang="en-GB" dirty="0">
                <a:solidFill>
                  <a:srgbClr val="D4D4D4"/>
                </a:solidFill>
                <a:latin typeface="Consolas" panose="020B0609020204030204" pitchFamily="49" charset="0"/>
              </a:rPr>
              <a:t>(</a:t>
            </a:r>
            <a:r>
              <a:rPr lang="en-GB" dirty="0">
                <a:solidFill>
                  <a:srgbClr val="569CD6"/>
                </a:solidFill>
                <a:latin typeface="Consolas" panose="020B0609020204030204" pitchFamily="49" charset="0"/>
              </a:rPr>
              <a:t>TRUE</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TRUE</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TRUE</a:t>
            </a:r>
            <a:r>
              <a:rPr lang="en-GB" dirty="0">
                <a:solidFill>
                  <a:srgbClr val="D4D4D4"/>
                </a:solidFill>
                <a:latin typeface="Consolas" panose="020B0609020204030204" pitchFamily="49" charset="0"/>
              </a:rPr>
              <a:t>, </a:t>
            </a:r>
            <a:r>
              <a:rPr lang="en-GB" dirty="0">
                <a:solidFill>
                  <a:srgbClr val="569CD6"/>
                </a:solidFill>
                <a:latin typeface="Consolas" panose="020B0609020204030204" pitchFamily="49" charset="0"/>
              </a:rPr>
              <a:t>FALSE</a:t>
            </a:r>
            <a:r>
              <a:rPr lang="en-GB" dirty="0">
                <a:solidFill>
                  <a:srgbClr val="D4D4D4"/>
                </a:solidFill>
                <a:latin typeface="Consolas" panose="020B0609020204030204" pitchFamily="49" charset="0"/>
              </a:rPr>
              <a:t>)</a:t>
            </a:r>
          </a:p>
          <a:p>
            <a:r>
              <a:rPr lang="en-GB" dirty="0" err="1">
                <a:solidFill>
                  <a:srgbClr val="9CDCFE"/>
                </a:solidFill>
                <a:latin typeface="Consolas" panose="020B0609020204030204" pitchFamily="49" charset="0"/>
              </a:rPr>
              <a:t>mydata</a:t>
            </a:r>
            <a:r>
              <a:rPr lang="en-GB" dirty="0">
                <a:solidFill>
                  <a:srgbClr val="D4D4D4"/>
                </a:solidFill>
                <a:latin typeface="Consolas" panose="020B0609020204030204" pitchFamily="49" charset="0"/>
              </a:rPr>
              <a:t> &lt;- </a:t>
            </a:r>
            <a:r>
              <a:rPr lang="en-GB" dirty="0" err="1">
                <a:solidFill>
                  <a:srgbClr val="DCDCAA"/>
                </a:solidFill>
                <a:latin typeface="Consolas" panose="020B0609020204030204" pitchFamily="49" charset="0"/>
              </a:rPr>
              <a:t>data.frame</a:t>
            </a:r>
            <a:r>
              <a:rPr lang="en-GB" dirty="0">
                <a:solidFill>
                  <a:srgbClr val="D4D4D4"/>
                </a:solidFill>
                <a:latin typeface="Consolas" panose="020B0609020204030204" pitchFamily="49" charset="0"/>
              </a:rPr>
              <a:t>(</a:t>
            </a:r>
            <a:r>
              <a:rPr lang="en-GB" dirty="0">
                <a:solidFill>
                  <a:srgbClr val="9CDCFE"/>
                </a:solidFill>
                <a:latin typeface="Consolas" panose="020B0609020204030204" pitchFamily="49" charset="0"/>
              </a:rPr>
              <a:t>d</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e</a:t>
            </a:r>
            <a:r>
              <a:rPr lang="en-GB" dirty="0">
                <a:solidFill>
                  <a:srgbClr val="D4D4D4"/>
                </a:solidFill>
                <a:latin typeface="Consolas" panose="020B0609020204030204" pitchFamily="49" charset="0"/>
              </a:rPr>
              <a:t>, </a:t>
            </a:r>
            <a:r>
              <a:rPr lang="en-GB" dirty="0">
                <a:solidFill>
                  <a:srgbClr val="9CDCFE"/>
                </a:solidFill>
                <a:latin typeface="Consolas" panose="020B0609020204030204" pitchFamily="49" charset="0"/>
              </a:rPr>
              <a:t>f</a:t>
            </a:r>
            <a:r>
              <a:rPr lang="en-GB" dirty="0">
                <a:solidFill>
                  <a:srgbClr val="D4D4D4"/>
                </a:solidFill>
                <a:latin typeface="Consolas" panose="020B0609020204030204" pitchFamily="49" charset="0"/>
              </a:rPr>
              <a:t>)</a:t>
            </a:r>
          </a:p>
          <a:p>
            <a:r>
              <a:rPr lang="en-GB" dirty="0">
                <a:solidFill>
                  <a:srgbClr val="DCDCAA"/>
                </a:solidFill>
                <a:latin typeface="Consolas" panose="020B0609020204030204" pitchFamily="49" charset="0"/>
              </a:rPr>
              <a:t>names</a:t>
            </a:r>
            <a:r>
              <a:rPr lang="en-GB" dirty="0">
                <a:solidFill>
                  <a:srgbClr val="D4D4D4"/>
                </a:solidFill>
                <a:latin typeface="Consolas" panose="020B0609020204030204" pitchFamily="49" charset="0"/>
              </a:rPr>
              <a:t>(</a:t>
            </a:r>
            <a:r>
              <a:rPr lang="en-GB" dirty="0" err="1">
                <a:solidFill>
                  <a:srgbClr val="9CDCFE"/>
                </a:solidFill>
                <a:latin typeface="Consolas" panose="020B0609020204030204" pitchFamily="49" charset="0"/>
              </a:rPr>
              <a:t>mydata</a:t>
            </a:r>
            <a:r>
              <a:rPr lang="en-GB" dirty="0">
                <a:solidFill>
                  <a:srgbClr val="D4D4D4"/>
                </a:solidFill>
                <a:latin typeface="Consolas" panose="020B0609020204030204" pitchFamily="49" charset="0"/>
              </a:rPr>
              <a:t>) &lt;- </a:t>
            </a:r>
            <a:r>
              <a:rPr lang="en-GB" dirty="0">
                <a:solidFill>
                  <a:srgbClr val="DCDCAA"/>
                </a:solidFill>
                <a:latin typeface="Consolas" panose="020B0609020204030204" pitchFamily="49" charset="0"/>
              </a:rPr>
              <a:t>c</a:t>
            </a:r>
            <a:r>
              <a:rPr lang="en-GB" dirty="0">
                <a:solidFill>
                  <a:srgbClr val="D4D4D4"/>
                </a:solidFill>
                <a:latin typeface="Consolas" panose="020B0609020204030204" pitchFamily="49" charset="0"/>
              </a:rPr>
              <a:t>(</a:t>
            </a:r>
            <a:r>
              <a:rPr lang="en-GB" dirty="0">
                <a:solidFill>
                  <a:srgbClr val="CE9178"/>
                </a:solidFill>
                <a:latin typeface="Consolas" panose="020B0609020204030204" pitchFamily="49" charset="0"/>
              </a:rPr>
              <a:t>"ID"</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a:t>
            </a:r>
            <a:r>
              <a:rPr lang="en-GB" dirty="0" err="1">
                <a:solidFill>
                  <a:srgbClr val="CE9178"/>
                </a:solidFill>
                <a:latin typeface="Consolas" panose="020B0609020204030204" pitchFamily="49" charset="0"/>
              </a:rPr>
              <a:t>Color</a:t>
            </a:r>
            <a:r>
              <a:rPr lang="en-GB" dirty="0">
                <a:solidFill>
                  <a:srgbClr val="CE9178"/>
                </a:solidFill>
                <a:latin typeface="Consolas" panose="020B0609020204030204" pitchFamily="49" charset="0"/>
              </a:rPr>
              <a:t>"</a:t>
            </a:r>
            <a:r>
              <a:rPr lang="en-GB" dirty="0">
                <a:solidFill>
                  <a:srgbClr val="D4D4D4"/>
                </a:solidFill>
                <a:latin typeface="Consolas" panose="020B0609020204030204" pitchFamily="49" charset="0"/>
              </a:rPr>
              <a:t>, </a:t>
            </a:r>
            <a:r>
              <a:rPr lang="en-GB" dirty="0">
                <a:solidFill>
                  <a:srgbClr val="CE9178"/>
                </a:solidFill>
                <a:latin typeface="Consolas" panose="020B0609020204030204" pitchFamily="49" charset="0"/>
              </a:rPr>
              <a:t>"Passed"</a:t>
            </a:r>
            <a:r>
              <a:rPr lang="en-GB" dirty="0">
                <a:solidFill>
                  <a:srgbClr val="D4D4D4"/>
                </a:solidFill>
                <a:latin typeface="Consolas" panose="020B0609020204030204" pitchFamily="49" charset="0"/>
              </a:rPr>
              <a:t>) </a:t>
            </a:r>
            <a:r>
              <a:rPr lang="en-GB" dirty="0">
                <a:solidFill>
                  <a:srgbClr val="6A9955"/>
                </a:solidFill>
                <a:latin typeface="Consolas" panose="020B0609020204030204" pitchFamily="49" charset="0"/>
              </a:rPr>
              <a:t># variable names</a:t>
            </a:r>
            <a:endParaRPr lang="en-GB" dirty="0">
              <a:solidFill>
                <a:srgbClr val="D4D4D4"/>
              </a:solidFill>
              <a:latin typeface="Consolas" panose="020B0609020204030204" pitchFamily="49" charset="0"/>
            </a:endParaRPr>
          </a:p>
          <a:p>
            <a:r>
              <a:rPr lang="en-GB" dirty="0" err="1">
                <a:solidFill>
                  <a:srgbClr val="9CDCFE"/>
                </a:solidFill>
                <a:latin typeface="Consolas" panose="020B0609020204030204" pitchFamily="49" charset="0"/>
              </a:rPr>
              <a:t>mydata</a:t>
            </a:r>
            <a:endParaRPr lang="en-GB" dirty="0">
              <a:solidFill>
                <a:srgbClr val="D4D4D4"/>
              </a:solidFill>
              <a:latin typeface="Consolas" panose="020B0609020204030204" pitchFamily="49" charset="0"/>
            </a:endParaRPr>
          </a:p>
          <a:p>
            <a:r>
              <a:rPr lang="en-GB" dirty="0">
                <a:solidFill>
                  <a:srgbClr val="6A9955"/>
                </a:solidFill>
                <a:latin typeface="Consolas" panose="020B0609020204030204" pitchFamily="49" charset="0"/>
              </a:rPr>
              <a:t>##   ID </a:t>
            </a:r>
            <a:r>
              <a:rPr lang="en-GB" dirty="0" err="1">
                <a:solidFill>
                  <a:srgbClr val="6A9955"/>
                </a:solidFill>
                <a:latin typeface="Consolas" panose="020B0609020204030204" pitchFamily="49" charset="0"/>
              </a:rPr>
              <a:t>Color</a:t>
            </a:r>
            <a:r>
              <a:rPr lang="en-GB" dirty="0">
                <a:solidFill>
                  <a:srgbClr val="6A9955"/>
                </a:solidFill>
                <a:latin typeface="Consolas" panose="020B0609020204030204" pitchFamily="49" charset="0"/>
              </a:rPr>
              <a:t> Passed</a:t>
            </a:r>
            <a:endParaRPr lang="en-GB" dirty="0">
              <a:solidFill>
                <a:srgbClr val="D4D4D4"/>
              </a:solidFill>
              <a:latin typeface="Consolas" panose="020B0609020204030204" pitchFamily="49" charset="0"/>
            </a:endParaRPr>
          </a:p>
          <a:p>
            <a:r>
              <a:rPr lang="en-GB" dirty="0">
                <a:solidFill>
                  <a:srgbClr val="6A9955"/>
                </a:solidFill>
                <a:latin typeface="Consolas" panose="020B0609020204030204" pitchFamily="49" charset="0"/>
              </a:rPr>
              <a:t>## 1  1 red   TRUE</a:t>
            </a:r>
            <a:endParaRPr lang="en-GB" dirty="0">
              <a:solidFill>
                <a:srgbClr val="D4D4D4"/>
              </a:solidFill>
              <a:latin typeface="Consolas" panose="020B0609020204030204" pitchFamily="49" charset="0"/>
            </a:endParaRPr>
          </a:p>
          <a:p>
            <a:r>
              <a:rPr lang="en-GB" dirty="0">
                <a:solidFill>
                  <a:srgbClr val="6A9955"/>
                </a:solidFill>
                <a:latin typeface="Consolas" panose="020B0609020204030204" pitchFamily="49" charset="0"/>
              </a:rPr>
              <a:t>## 2  2 white TRUE</a:t>
            </a:r>
            <a:endParaRPr lang="en-GB" dirty="0">
              <a:solidFill>
                <a:srgbClr val="D4D4D4"/>
              </a:solidFill>
              <a:latin typeface="Consolas" panose="020B0609020204030204" pitchFamily="49" charset="0"/>
            </a:endParaRPr>
          </a:p>
          <a:p>
            <a:r>
              <a:rPr lang="en-GB" dirty="0">
                <a:solidFill>
                  <a:srgbClr val="6A9955"/>
                </a:solidFill>
                <a:latin typeface="Consolas" panose="020B0609020204030204" pitchFamily="49" charset="0"/>
              </a:rPr>
              <a:t>## 3  3 red   TRUE</a:t>
            </a:r>
            <a:endParaRPr lang="en-GB" dirty="0">
              <a:solidFill>
                <a:srgbClr val="D4D4D4"/>
              </a:solidFill>
              <a:latin typeface="Consolas" panose="020B0609020204030204" pitchFamily="49" charset="0"/>
            </a:endParaRPr>
          </a:p>
          <a:p>
            <a:r>
              <a:rPr lang="en-GB" dirty="0">
                <a:solidFill>
                  <a:srgbClr val="6A9955"/>
                </a:solidFill>
                <a:latin typeface="Consolas" panose="020B0609020204030204" pitchFamily="49" charset="0"/>
              </a:rPr>
              <a:t>## 4  4 &lt;NA&gt;  FALSE</a:t>
            </a:r>
            <a:endParaRPr lang="en-GB" dirty="0">
              <a:solidFill>
                <a:srgbClr val="D4D4D4"/>
              </a:solidFill>
              <a:latin typeface="Consolas" panose="020B0609020204030204" pitchFamily="49" charset="0"/>
            </a:endParaRPr>
          </a:p>
        </p:txBody>
      </p:sp>
      <p:sp>
        <p:nvSpPr>
          <p:cNvPr id="12" name="TextBox 11">
            <a:extLst>
              <a:ext uri="{FF2B5EF4-FFF2-40B4-BE49-F238E27FC236}">
                <a16:creationId xmlns:a16="http://schemas.microsoft.com/office/drawing/2014/main" id="{C03A93DA-0304-4558-B0FD-AD2FD4D75285}"/>
              </a:ext>
            </a:extLst>
          </p:cNvPr>
          <p:cNvSpPr txBox="1"/>
          <p:nvPr/>
        </p:nvSpPr>
        <p:spPr>
          <a:xfrm>
            <a:off x="1782148" y="3660309"/>
            <a:ext cx="410546" cy="369332"/>
          </a:xfrm>
          <a:prstGeom prst="rect">
            <a:avLst/>
          </a:prstGeom>
          <a:noFill/>
        </p:spPr>
        <p:txBody>
          <a:bodyPr wrap="square" rtlCol="0">
            <a:spAutoFit/>
          </a:bodyPr>
          <a:lstStyle/>
          <a:p>
            <a:r>
              <a:rPr lang="en-GB" dirty="0"/>
              <a:t>D.</a:t>
            </a:r>
          </a:p>
        </p:txBody>
      </p:sp>
    </p:spTree>
    <p:extLst>
      <p:ext uri="{BB962C8B-B14F-4D97-AF65-F5344CB8AC3E}">
        <p14:creationId xmlns:p14="http://schemas.microsoft.com/office/powerpoint/2010/main" val="97794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uarto logo.">
            <a:extLst>
              <a:ext uri="{FF2B5EF4-FFF2-40B4-BE49-F238E27FC236}">
                <a16:creationId xmlns:a16="http://schemas.microsoft.com/office/drawing/2014/main" id="{AA496D1D-E937-4BFE-93EA-8A91370B0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392" y="1296622"/>
            <a:ext cx="2620186" cy="6304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7078A3B-B9CC-B94C-58BF-4BAAC5FC92EB}"/>
              </a:ext>
            </a:extLst>
          </p:cNvPr>
          <p:cNvSpPr txBox="1"/>
          <p:nvPr/>
        </p:nvSpPr>
        <p:spPr>
          <a:xfrm>
            <a:off x="956393" y="2291788"/>
            <a:ext cx="8395952" cy="2031325"/>
          </a:xfrm>
          <a:prstGeom prst="rect">
            <a:avLst/>
          </a:prstGeom>
          <a:noFill/>
        </p:spPr>
        <p:txBody>
          <a:bodyPr wrap="square" rtlCol="0">
            <a:spAutoFit/>
          </a:bodyPr>
          <a:lstStyle/>
          <a:p>
            <a:r>
              <a:rPr lang="en-US" dirty="0">
                <a:solidFill>
                  <a:schemeClr val="tx1">
                    <a:lumMod val="75000"/>
                    <a:lumOff val="25000"/>
                  </a:schemeClr>
                </a:solidFill>
              </a:rPr>
              <a:t>Today we’re going to talk about Quarto, which we can use to make pdf and html files (and much more!) that integrate plain language, code and output (images etc.). This is excellent because it’s a dynamic document (and so more reproducible), and hugely flexible – various languages and engines, and outputs are supported.</a:t>
            </a:r>
          </a:p>
          <a:p>
            <a:pPr marL="285750" indent="-285750">
              <a:buFont typeface="Arial" panose="020B0604020202020204" pitchFamily="34" charset="0"/>
              <a:buChar char="•"/>
            </a:pPr>
            <a:endParaRPr lang="en-US" dirty="0">
              <a:solidFill>
                <a:schemeClr val="tx1">
                  <a:lumMod val="75000"/>
                  <a:lumOff val="25000"/>
                </a:schemeClr>
              </a:solidFill>
            </a:endParaRPr>
          </a:p>
          <a:p>
            <a:endParaRPr lang="en-US" dirty="0">
              <a:solidFill>
                <a:schemeClr val="tx1">
                  <a:lumMod val="75000"/>
                  <a:lumOff val="25000"/>
                </a:schemeClr>
              </a:solidFill>
            </a:endParaRPr>
          </a:p>
        </p:txBody>
      </p:sp>
    </p:spTree>
    <p:extLst>
      <p:ext uri="{BB962C8B-B14F-4D97-AF65-F5344CB8AC3E}">
        <p14:creationId xmlns:p14="http://schemas.microsoft.com/office/powerpoint/2010/main" val="4025638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E5C43C-8A5D-19D2-AD9A-E9D76CAC0BDF}"/>
              </a:ext>
            </a:extLst>
          </p:cNvPr>
          <p:cNvSpPr>
            <a:spLocks noGrp="1"/>
          </p:cNvSpPr>
          <p:nvPr>
            <p:ph idx="1"/>
          </p:nvPr>
        </p:nvSpPr>
        <p:spPr>
          <a:xfrm>
            <a:off x="2406141" y="2975649"/>
            <a:ext cx="7379718" cy="906702"/>
          </a:xfrm>
        </p:spPr>
        <p:txBody>
          <a:bodyPr>
            <a:normAutofit/>
          </a:bodyPr>
          <a:lstStyle/>
          <a:p>
            <a:pPr marL="0" indent="0">
              <a:buNone/>
            </a:pPr>
            <a:r>
              <a:rPr lang="en-US" sz="2800" dirty="0">
                <a:solidFill>
                  <a:schemeClr val="tx1">
                    <a:lumMod val="75000"/>
                    <a:lumOff val="25000"/>
                  </a:schemeClr>
                </a:solidFill>
              </a:rPr>
              <a:t>But before Quarto, there was </a:t>
            </a:r>
            <a:r>
              <a:rPr lang="en-US" sz="2800" dirty="0" err="1">
                <a:solidFill>
                  <a:schemeClr val="tx1">
                    <a:lumMod val="75000"/>
                    <a:lumOff val="25000"/>
                  </a:schemeClr>
                </a:solidFill>
              </a:rPr>
              <a:t>Rmarkdown</a:t>
            </a:r>
            <a:r>
              <a:rPr lang="en-US" sz="2800" dirty="0">
                <a:solidFill>
                  <a:schemeClr val="tx1">
                    <a:lumMod val="75000"/>
                    <a:lumOff val="25000"/>
                  </a:schemeClr>
                </a:solidFill>
              </a:rPr>
              <a:t>…</a:t>
            </a:r>
          </a:p>
          <a:p>
            <a:endParaRPr lang="en-US" sz="2800" dirty="0"/>
          </a:p>
        </p:txBody>
      </p:sp>
    </p:spTree>
    <p:extLst>
      <p:ext uri="{BB962C8B-B14F-4D97-AF65-F5344CB8AC3E}">
        <p14:creationId xmlns:p14="http://schemas.microsoft.com/office/powerpoint/2010/main" val="9994429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Metadata/LabelInfo.xml><?xml version="1.0" encoding="utf-8"?>
<clbl:labelList xmlns:clbl="http://schemas.microsoft.com/office/2020/mipLabelMetadata">
  <clbl:label id="{bdb74b30-9568-4856-bdbf-06759778fcbc}" enabled="0" method="" siteId="{bdb74b30-9568-4856-bdbf-06759778fcbc}" removed="1"/>
</clbl:labelList>
</file>

<file path=docProps/app.xml><?xml version="1.0" encoding="utf-8"?>
<Properties xmlns="http://schemas.openxmlformats.org/officeDocument/2006/extended-properties" xmlns:vt="http://schemas.openxmlformats.org/officeDocument/2006/docPropsVTypes">
  <Template>{4F016814-A268-8E4D-8576-7CCFAB071867}tf10001060</Template>
  <TotalTime>1098</TotalTime>
  <Words>3257</Words>
  <Application>Microsoft Macintosh PowerPoint</Application>
  <PresentationFormat>Widescreen</PresentationFormat>
  <Paragraphs>364</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Consolas</vt:lpstr>
      <vt:lpstr>Trebuchet MS</vt:lpstr>
      <vt:lpstr>Wingdings</vt:lpstr>
      <vt:lpstr>Wingdings 3</vt:lpstr>
      <vt:lpstr>Facet</vt:lpstr>
      <vt:lpstr>MET581 02 - Explore R</vt:lpstr>
      <vt:lpstr>Aims and objectives</vt:lpstr>
      <vt:lpstr>Homework</vt:lpstr>
      <vt:lpstr>PowerPoint Presentation</vt:lpstr>
      <vt:lpstr>PowerPoint Presentation</vt:lpstr>
      <vt:lpstr>PowerPoint Presentation</vt:lpstr>
      <vt:lpstr>PowerPoint Presentation</vt:lpstr>
      <vt:lpstr>PowerPoint Presentation</vt:lpstr>
      <vt:lpstr>PowerPoint Presentation</vt:lpstr>
      <vt:lpstr>Some background on Rmarkdown</vt:lpstr>
      <vt:lpstr>Some background on Quarto</vt:lpstr>
      <vt:lpstr>Some background on Quarto</vt:lpstr>
      <vt:lpstr>A note on Quarto</vt:lpstr>
      <vt:lpstr>Making your first .qmd file</vt:lpstr>
      <vt:lpstr>Elements of Quarto | The YAML header</vt:lpstr>
      <vt:lpstr>Elements of Quarto | Code chunks</vt:lpstr>
      <vt:lpstr>Elements of Quarto | Code chunks</vt:lpstr>
      <vt:lpstr>Elements of Quarto | Inline code</vt:lpstr>
      <vt:lpstr>Elements of Quarto | Inline code</vt:lpstr>
      <vt:lpstr>Elements of Quarto | Multiple languages</vt:lpstr>
      <vt:lpstr>Elements of Quarto | Text Options</vt:lpstr>
      <vt:lpstr>Creating documents | Previewing and Rendering</vt:lpstr>
      <vt:lpstr>Creating documents | Quarto output formats</vt:lpstr>
      <vt:lpstr>- Here is a version of the document with other     elements added - See if you can make an ordered list with sub items that contain at least one example of bold, italic, superscript and strikethrough text, as well as a 2x2 table with headers</vt:lpstr>
      <vt:lpstr>Now make an .rmd file</vt:lpstr>
      <vt:lpstr>Quarto (.qmd) and Rmarkdown (.rmd): Differences you need to know</vt:lpstr>
      <vt:lpstr>Final links</vt:lpstr>
      <vt:lpstr>Break</vt:lpstr>
      <vt:lpstr>Tibbles!</vt:lpstr>
      <vt:lpstr>Tibbles!</vt:lpstr>
      <vt:lpstr>Tibbles! </vt:lpstr>
      <vt:lpstr>Tibbles!</vt:lpstr>
      <vt:lpstr>Tibbles!</vt:lpstr>
      <vt:lpstr>Tribble</vt:lpstr>
      <vt:lpstr>Tibble exercises</vt:lpstr>
      <vt:lpstr>Readr</vt:lpstr>
      <vt:lpstr>Readr functions</vt:lpstr>
      <vt:lpstr>Readr exercises</vt:lpstr>
      <vt:lpstr>Readr exercises continued</vt:lpstr>
      <vt:lpstr>Readr vs. base R</vt:lpstr>
      <vt:lpstr>R for Data Science Textbook (2nd Edition)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02 – Explore R</dc:title>
  <dc:creator>Christopher Wills</dc:creator>
  <cp:lastModifiedBy>Matt Bracher-Smith</cp:lastModifiedBy>
  <cp:revision>1</cp:revision>
  <dcterms:created xsi:type="dcterms:W3CDTF">2021-10-10T22:13:32Z</dcterms:created>
  <dcterms:modified xsi:type="dcterms:W3CDTF">2024-10-15T06:18:23Z</dcterms:modified>
</cp:coreProperties>
</file>