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303" r:id="rId5"/>
    <p:sldId id="262" r:id="rId6"/>
    <p:sldId id="259" r:id="rId7"/>
    <p:sldId id="304"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81" r:id="rId23"/>
    <p:sldId id="282" r:id="rId24"/>
    <p:sldId id="276" r:id="rId25"/>
    <p:sldId id="277" r:id="rId26"/>
    <p:sldId id="280" r:id="rId27"/>
    <p:sldId id="300" r:id="rId28"/>
    <p:sldId id="283" r:id="rId29"/>
    <p:sldId id="288" r:id="rId30"/>
    <p:sldId id="278" r:id="rId31"/>
    <p:sldId id="279" r:id="rId32"/>
    <p:sldId id="284" r:id="rId33"/>
    <p:sldId id="299" r:id="rId34"/>
    <p:sldId id="301" r:id="rId35"/>
    <p:sldId id="302" r:id="rId36"/>
    <p:sldId id="285" r:id="rId37"/>
    <p:sldId id="289" r:id="rId38"/>
    <p:sldId id="290" r:id="rId39"/>
    <p:sldId id="291" r:id="rId40"/>
    <p:sldId id="292" r:id="rId41"/>
    <p:sldId id="293" r:id="rId42"/>
    <p:sldId id="294" r:id="rId43"/>
    <p:sldId id="295" r:id="rId44"/>
    <p:sldId id="296" r:id="rId45"/>
    <p:sldId id="297" r:id="rId46"/>
    <p:sldId id="298"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2FA4A-C10B-3B46-A256-24D29BED70B9}" v="3" dt="2024-10-14T08:23:22.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66" autoAdjust="0"/>
    <p:restoredTop sz="95595"/>
  </p:normalViewPr>
  <p:slideViewPr>
    <p:cSldViewPr snapToGrid="0">
      <p:cViewPr varScale="1">
        <p:scale>
          <a:sx n="101" d="100"/>
          <a:sy n="101"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ills" userId="7f2bc44a-e222-435f-9c37-34cfa2308ca5" providerId="ADAL" clId="{68420059-2DE1-41C7-A706-C3ED82A66EBC}"/>
    <pc:docChg chg="undo redo custSel addSld delSld modSld sldOrd">
      <pc:chgData name="Christopher Wills" userId="7f2bc44a-e222-435f-9c37-34cfa2308ca5" providerId="ADAL" clId="{68420059-2DE1-41C7-A706-C3ED82A66EBC}" dt="2021-10-10T21:40:42.621" v="8119" actId="1076"/>
      <pc:docMkLst>
        <pc:docMk/>
      </pc:docMkLst>
      <pc:sldChg chg="modSp mod">
        <pc:chgData name="Christopher Wills" userId="7f2bc44a-e222-435f-9c37-34cfa2308ca5" providerId="ADAL" clId="{68420059-2DE1-41C7-A706-C3ED82A66EBC}" dt="2021-10-10T15:45:59.961" v="11" actId="27636"/>
        <pc:sldMkLst>
          <pc:docMk/>
          <pc:sldMk cId="1737557879" sldId="256"/>
        </pc:sldMkLst>
        <pc:spChg chg="mod">
          <ac:chgData name="Christopher Wills" userId="7f2bc44a-e222-435f-9c37-34cfa2308ca5" providerId="ADAL" clId="{68420059-2DE1-41C7-A706-C3ED82A66EBC}" dt="2021-10-10T15:45:59.961" v="11" actId="27636"/>
          <ac:spMkLst>
            <pc:docMk/>
            <pc:sldMk cId="1737557879" sldId="256"/>
            <ac:spMk id="2" creationId="{9BA02FA5-FED4-4B68-93B9-7A6AEB4F4AE1}"/>
          </ac:spMkLst>
        </pc:spChg>
      </pc:sldChg>
      <pc:sldChg chg="modSp mod">
        <pc:chgData name="Christopher Wills" userId="7f2bc44a-e222-435f-9c37-34cfa2308ca5" providerId="ADAL" clId="{68420059-2DE1-41C7-A706-C3ED82A66EBC}" dt="2021-10-10T15:46:08.582" v="12" actId="1076"/>
        <pc:sldMkLst>
          <pc:docMk/>
          <pc:sldMk cId="834047126" sldId="257"/>
        </pc:sldMkLst>
        <pc:spChg chg="mod">
          <ac:chgData name="Christopher Wills" userId="7f2bc44a-e222-435f-9c37-34cfa2308ca5" providerId="ADAL" clId="{68420059-2DE1-41C7-A706-C3ED82A66EBC}" dt="2021-10-10T15:46:08.582" v="12" actId="1076"/>
          <ac:spMkLst>
            <pc:docMk/>
            <pc:sldMk cId="834047126" sldId="257"/>
            <ac:spMk id="3" creationId="{66F5A69F-AAB4-4A38-82B9-B9BC0FCCD492}"/>
          </ac:spMkLst>
        </pc:spChg>
      </pc:sldChg>
      <pc:sldChg chg="addSp delSp modSp new mod">
        <pc:chgData name="Christopher Wills" userId="7f2bc44a-e222-435f-9c37-34cfa2308ca5" providerId="ADAL" clId="{68420059-2DE1-41C7-A706-C3ED82A66EBC}" dt="2021-10-10T15:52:12.830" v="142" actId="1076"/>
        <pc:sldMkLst>
          <pc:docMk/>
          <pc:sldMk cId="4112311239" sldId="258"/>
        </pc:sldMkLst>
        <pc:spChg chg="mod">
          <ac:chgData name="Christopher Wills" userId="7f2bc44a-e222-435f-9c37-34cfa2308ca5" providerId="ADAL" clId="{68420059-2DE1-41C7-A706-C3ED82A66EBC}" dt="2021-10-10T15:52:09.851" v="141" actId="1076"/>
          <ac:spMkLst>
            <pc:docMk/>
            <pc:sldMk cId="4112311239" sldId="258"/>
            <ac:spMk id="2" creationId="{B194A001-BD8B-4536-8D56-EBDD4EC9AE69}"/>
          </ac:spMkLst>
        </pc:spChg>
        <pc:spChg chg="add del mod">
          <ac:chgData name="Christopher Wills" userId="7f2bc44a-e222-435f-9c37-34cfa2308ca5" providerId="ADAL" clId="{68420059-2DE1-41C7-A706-C3ED82A66EBC}" dt="2021-10-10T15:52:12.830" v="142" actId="1076"/>
          <ac:spMkLst>
            <pc:docMk/>
            <pc:sldMk cId="4112311239" sldId="258"/>
            <ac:spMk id="3" creationId="{4CC9444F-5A79-47FB-9D5C-6B209734C559}"/>
          </ac:spMkLst>
        </pc:spChg>
        <pc:picChg chg="add mod">
          <ac:chgData name="Christopher Wills" userId="7f2bc44a-e222-435f-9c37-34cfa2308ca5" providerId="ADAL" clId="{68420059-2DE1-41C7-A706-C3ED82A66EBC}" dt="2021-10-10T15:52:06.503" v="140" actId="1076"/>
          <ac:picMkLst>
            <pc:docMk/>
            <pc:sldMk cId="4112311239" sldId="258"/>
            <ac:picMk id="4" creationId="{EF5570D8-4435-4E1A-B06C-0177DB1D5020}"/>
          </ac:picMkLst>
        </pc:picChg>
      </pc:sldChg>
      <pc:sldChg chg="modSp new mod ord">
        <pc:chgData name="Christopher Wills" userId="7f2bc44a-e222-435f-9c37-34cfa2308ca5" providerId="ADAL" clId="{68420059-2DE1-41C7-A706-C3ED82A66EBC}" dt="2021-10-10T16:24:02.655" v="1028" actId="20577"/>
        <pc:sldMkLst>
          <pc:docMk/>
          <pc:sldMk cId="1030793898" sldId="259"/>
        </pc:sldMkLst>
        <pc:spChg chg="mod">
          <ac:chgData name="Christopher Wills" userId="7f2bc44a-e222-435f-9c37-34cfa2308ca5" providerId="ADAL" clId="{68420059-2DE1-41C7-A706-C3ED82A66EBC}" dt="2021-10-10T16:24:02.655" v="1028" actId="20577"/>
          <ac:spMkLst>
            <pc:docMk/>
            <pc:sldMk cId="1030793898" sldId="259"/>
            <ac:spMk id="2" creationId="{97B726FB-6889-4E8B-B266-3DD2D63FD6C3}"/>
          </ac:spMkLst>
        </pc:spChg>
        <pc:spChg chg="mod">
          <ac:chgData name="Christopher Wills" userId="7f2bc44a-e222-435f-9c37-34cfa2308ca5" providerId="ADAL" clId="{68420059-2DE1-41C7-A706-C3ED82A66EBC}" dt="2021-10-10T16:01:00.934" v="592" actId="20577"/>
          <ac:spMkLst>
            <pc:docMk/>
            <pc:sldMk cId="1030793898" sldId="259"/>
            <ac:spMk id="3" creationId="{1F47495B-897B-47D0-B91A-C83CC12AE342}"/>
          </ac:spMkLst>
        </pc:spChg>
      </pc:sldChg>
      <pc:sldChg chg="new del">
        <pc:chgData name="Christopher Wills" userId="7f2bc44a-e222-435f-9c37-34cfa2308ca5" providerId="ADAL" clId="{68420059-2DE1-41C7-A706-C3ED82A66EBC}" dt="2021-10-10T15:51:20.218" v="56" actId="680"/>
        <pc:sldMkLst>
          <pc:docMk/>
          <pc:sldMk cId="4048658897" sldId="259"/>
        </pc:sldMkLst>
      </pc:sldChg>
      <pc:sldChg chg="addSp modSp new del mod ord">
        <pc:chgData name="Christopher Wills" userId="7f2bc44a-e222-435f-9c37-34cfa2308ca5" providerId="ADAL" clId="{68420059-2DE1-41C7-A706-C3ED82A66EBC}" dt="2021-10-10T17:47:20.638" v="3287" actId="47"/>
        <pc:sldMkLst>
          <pc:docMk/>
          <pc:sldMk cId="4084947623" sldId="260"/>
        </pc:sldMkLst>
        <pc:spChg chg="mod">
          <ac:chgData name="Christopher Wills" userId="7f2bc44a-e222-435f-9c37-34cfa2308ca5" providerId="ADAL" clId="{68420059-2DE1-41C7-A706-C3ED82A66EBC}" dt="2021-10-10T16:02:53.406" v="616" actId="113"/>
          <ac:spMkLst>
            <pc:docMk/>
            <pc:sldMk cId="4084947623" sldId="260"/>
            <ac:spMk id="2" creationId="{B335B142-1DAE-494F-87C7-8AD277DB73EF}"/>
          </ac:spMkLst>
        </pc:spChg>
        <pc:spChg chg="mod">
          <ac:chgData name="Christopher Wills" userId="7f2bc44a-e222-435f-9c37-34cfa2308ca5" providerId="ADAL" clId="{68420059-2DE1-41C7-A706-C3ED82A66EBC}" dt="2021-10-10T16:02:37.474" v="612" actId="5793"/>
          <ac:spMkLst>
            <pc:docMk/>
            <pc:sldMk cId="4084947623" sldId="260"/>
            <ac:spMk id="3" creationId="{39C67FC2-72C5-45E6-AA5B-85FC5389D5E4}"/>
          </ac:spMkLst>
        </pc:spChg>
        <pc:picChg chg="add mod">
          <ac:chgData name="Christopher Wills" userId="7f2bc44a-e222-435f-9c37-34cfa2308ca5" providerId="ADAL" clId="{68420059-2DE1-41C7-A706-C3ED82A66EBC}" dt="2021-10-10T16:02:47.472" v="614" actId="1076"/>
          <ac:picMkLst>
            <pc:docMk/>
            <pc:sldMk cId="4084947623" sldId="260"/>
            <ac:picMk id="4" creationId="{632943F1-8560-4CDD-80C6-AF7D72BD1010}"/>
          </ac:picMkLst>
        </pc:picChg>
      </pc:sldChg>
      <pc:sldChg chg="addSp delSp modSp new mod">
        <pc:chgData name="Christopher Wills" userId="7f2bc44a-e222-435f-9c37-34cfa2308ca5" providerId="ADAL" clId="{68420059-2DE1-41C7-A706-C3ED82A66EBC}" dt="2021-10-10T16:55:28.887" v="1977" actId="207"/>
        <pc:sldMkLst>
          <pc:docMk/>
          <pc:sldMk cId="3259881012" sldId="261"/>
        </pc:sldMkLst>
        <pc:spChg chg="mod">
          <ac:chgData name="Christopher Wills" userId="7f2bc44a-e222-435f-9c37-34cfa2308ca5" providerId="ADAL" clId="{68420059-2DE1-41C7-A706-C3ED82A66EBC}" dt="2021-10-10T16:17:48.517" v="964" actId="1076"/>
          <ac:spMkLst>
            <pc:docMk/>
            <pc:sldMk cId="3259881012" sldId="261"/>
            <ac:spMk id="2" creationId="{0960FAA1-30D5-4A56-A2C2-DFEB489CD920}"/>
          </ac:spMkLst>
        </pc:spChg>
        <pc:spChg chg="add del">
          <ac:chgData name="Christopher Wills" userId="7f2bc44a-e222-435f-9c37-34cfa2308ca5" providerId="ADAL" clId="{68420059-2DE1-41C7-A706-C3ED82A66EBC}" dt="2021-10-10T16:13:06.632" v="919" actId="478"/>
          <ac:spMkLst>
            <pc:docMk/>
            <pc:sldMk cId="3259881012" sldId="261"/>
            <ac:spMk id="3" creationId="{9689C66E-BF51-47E5-85ED-70270D654E61}"/>
          </ac:spMkLst>
        </pc:spChg>
        <pc:spChg chg="add del mod">
          <ac:chgData name="Christopher Wills" userId="7f2bc44a-e222-435f-9c37-34cfa2308ca5" providerId="ADAL" clId="{68420059-2DE1-41C7-A706-C3ED82A66EBC}" dt="2021-10-10T16:11:10.782" v="918"/>
          <ac:spMkLst>
            <pc:docMk/>
            <pc:sldMk cId="3259881012" sldId="261"/>
            <ac:spMk id="4" creationId="{826AD67A-1EDA-4101-946D-730C3B951F02}"/>
          </ac:spMkLst>
        </pc:spChg>
        <pc:spChg chg="add del mod">
          <ac:chgData name="Christopher Wills" userId="7f2bc44a-e222-435f-9c37-34cfa2308ca5" providerId="ADAL" clId="{68420059-2DE1-41C7-A706-C3ED82A66EBC}" dt="2021-10-10T16:15:18.682" v="928" actId="478"/>
          <ac:spMkLst>
            <pc:docMk/>
            <pc:sldMk cId="3259881012" sldId="261"/>
            <ac:spMk id="6" creationId="{1630B59B-93E0-4447-A3AE-1C3231B05DB8}"/>
          </ac:spMkLst>
        </pc:spChg>
        <pc:spChg chg="add del">
          <ac:chgData name="Christopher Wills" userId="7f2bc44a-e222-435f-9c37-34cfa2308ca5" providerId="ADAL" clId="{68420059-2DE1-41C7-A706-C3ED82A66EBC}" dt="2021-10-10T16:13:27.040" v="925"/>
          <ac:spMkLst>
            <pc:docMk/>
            <pc:sldMk cId="3259881012" sldId="261"/>
            <ac:spMk id="7" creationId="{3AA9DCA1-F782-40E1-BA75-7DE02179F492}"/>
          </ac:spMkLst>
        </pc:spChg>
        <pc:spChg chg="add del">
          <ac:chgData name="Christopher Wills" userId="7f2bc44a-e222-435f-9c37-34cfa2308ca5" providerId="ADAL" clId="{68420059-2DE1-41C7-A706-C3ED82A66EBC}" dt="2021-10-10T16:15:23.383" v="936" actId="22"/>
          <ac:spMkLst>
            <pc:docMk/>
            <pc:sldMk cId="3259881012" sldId="261"/>
            <ac:spMk id="9" creationId="{5CA68BFB-EE50-4D51-85F6-99D16193B54C}"/>
          </ac:spMkLst>
        </pc:spChg>
        <pc:spChg chg="add mod">
          <ac:chgData name="Christopher Wills" userId="7f2bc44a-e222-435f-9c37-34cfa2308ca5" providerId="ADAL" clId="{68420059-2DE1-41C7-A706-C3ED82A66EBC}" dt="2021-10-10T16:55:28.887" v="1977" actId="207"/>
          <ac:spMkLst>
            <pc:docMk/>
            <pc:sldMk cId="3259881012" sldId="261"/>
            <ac:spMk id="11" creationId="{B75574BA-3A18-40B3-B2E2-5BE3A3A006E9}"/>
          </ac:spMkLst>
        </pc:spChg>
        <pc:spChg chg="add mod">
          <ac:chgData name="Christopher Wills" userId="7f2bc44a-e222-435f-9c37-34cfa2308ca5" providerId="ADAL" clId="{68420059-2DE1-41C7-A706-C3ED82A66EBC}" dt="2021-10-10T16:55:28.887" v="1977" actId="207"/>
          <ac:spMkLst>
            <pc:docMk/>
            <pc:sldMk cId="3259881012" sldId="261"/>
            <ac:spMk id="12" creationId="{29015918-7AFE-4A41-8C12-F29280392AF6}"/>
          </ac:spMkLst>
        </pc:spChg>
        <pc:spChg chg="add mod">
          <ac:chgData name="Christopher Wills" userId="7f2bc44a-e222-435f-9c37-34cfa2308ca5" providerId="ADAL" clId="{68420059-2DE1-41C7-A706-C3ED82A66EBC}" dt="2021-10-10T16:55:28.887" v="1977" actId="207"/>
          <ac:spMkLst>
            <pc:docMk/>
            <pc:sldMk cId="3259881012" sldId="261"/>
            <ac:spMk id="13" creationId="{3F50F9FD-6D70-4D06-A062-8C4779059046}"/>
          </ac:spMkLst>
        </pc:spChg>
        <pc:spChg chg="add mod">
          <ac:chgData name="Christopher Wills" userId="7f2bc44a-e222-435f-9c37-34cfa2308ca5" providerId="ADAL" clId="{68420059-2DE1-41C7-A706-C3ED82A66EBC}" dt="2021-10-10T16:55:28.887" v="1977" actId="207"/>
          <ac:spMkLst>
            <pc:docMk/>
            <pc:sldMk cId="3259881012" sldId="261"/>
            <ac:spMk id="14" creationId="{18C2694B-3C4A-4296-AC19-E9584C989643}"/>
          </ac:spMkLst>
        </pc:spChg>
        <pc:spChg chg="add mod">
          <ac:chgData name="Christopher Wills" userId="7f2bc44a-e222-435f-9c37-34cfa2308ca5" providerId="ADAL" clId="{68420059-2DE1-41C7-A706-C3ED82A66EBC}" dt="2021-10-10T16:19:30.031" v="972" actId="14100"/>
          <ac:spMkLst>
            <pc:docMk/>
            <pc:sldMk cId="3259881012" sldId="261"/>
            <ac:spMk id="16" creationId="{ABC8187D-9ED8-4178-87B7-B4D27F4758CB}"/>
          </ac:spMkLst>
        </pc:spChg>
      </pc:sldChg>
      <pc:sldChg chg="addSp modSp new mod">
        <pc:chgData name="Christopher Wills" userId="7f2bc44a-e222-435f-9c37-34cfa2308ca5" providerId="ADAL" clId="{68420059-2DE1-41C7-A706-C3ED82A66EBC}" dt="2021-10-10T16:45:36.248" v="1643" actId="20577"/>
        <pc:sldMkLst>
          <pc:docMk/>
          <pc:sldMk cId="2371836200" sldId="262"/>
        </pc:sldMkLst>
        <pc:spChg chg="mod">
          <ac:chgData name="Christopher Wills" userId="7f2bc44a-e222-435f-9c37-34cfa2308ca5" providerId="ADAL" clId="{68420059-2DE1-41C7-A706-C3ED82A66EBC}" dt="2021-10-10T16:03:23.110" v="637" actId="115"/>
          <ac:spMkLst>
            <pc:docMk/>
            <pc:sldMk cId="2371836200" sldId="262"/>
            <ac:spMk id="2" creationId="{A9D16D71-2816-4FB9-AA6F-82FE789432CC}"/>
          </ac:spMkLst>
        </pc:spChg>
        <pc:spChg chg="mod">
          <ac:chgData name="Christopher Wills" userId="7f2bc44a-e222-435f-9c37-34cfa2308ca5" providerId="ADAL" clId="{68420059-2DE1-41C7-A706-C3ED82A66EBC}" dt="2021-10-10T16:45:36.248" v="1643" actId="20577"/>
          <ac:spMkLst>
            <pc:docMk/>
            <pc:sldMk cId="2371836200" sldId="262"/>
            <ac:spMk id="3" creationId="{95005FA9-0954-41A6-BDE9-1657BA38A19E}"/>
          </ac:spMkLst>
        </pc:spChg>
        <pc:spChg chg="add mod">
          <ac:chgData name="Christopher Wills" userId="7f2bc44a-e222-435f-9c37-34cfa2308ca5" providerId="ADAL" clId="{68420059-2DE1-41C7-A706-C3ED82A66EBC}" dt="2021-10-10T16:09:12.945" v="877" actId="1076"/>
          <ac:spMkLst>
            <pc:docMk/>
            <pc:sldMk cId="2371836200" sldId="262"/>
            <ac:spMk id="4" creationId="{1F4B1A11-0D58-4D5E-9FF4-A92F957E7104}"/>
          </ac:spMkLst>
        </pc:spChg>
      </pc:sldChg>
      <pc:sldChg chg="addSp delSp modSp new mod">
        <pc:chgData name="Christopher Wills" userId="7f2bc44a-e222-435f-9c37-34cfa2308ca5" providerId="ADAL" clId="{68420059-2DE1-41C7-A706-C3ED82A66EBC}" dt="2021-10-10T16:20:08.610" v="1018" actId="113"/>
        <pc:sldMkLst>
          <pc:docMk/>
          <pc:sldMk cId="3070942498" sldId="263"/>
        </pc:sldMkLst>
        <pc:spChg chg="mod">
          <ac:chgData name="Christopher Wills" userId="7f2bc44a-e222-435f-9c37-34cfa2308ca5" providerId="ADAL" clId="{68420059-2DE1-41C7-A706-C3ED82A66EBC}" dt="2021-10-10T16:20:08.610" v="1018" actId="113"/>
          <ac:spMkLst>
            <pc:docMk/>
            <pc:sldMk cId="3070942498" sldId="263"/>
            <ac:spMk id="2" creationId="{94311C77-9B8B-47EB-95A4-74CC71209AB0}"/>
          </ac:spMkLst>
        </pc:spChg>
        <pc:spChg chg="add del mod">
          <ac:chgData name="Christopher Wills" userId="7f2bc44a-e222-435f-9c37-34cfa2308ca5" providerId="ADAL" clId="{68420059-2DE1-41C7-A706-C3ED82A66EBC}" dt="2021-10-10T16:19:55.247" v="997" actId="20577"/>
          <ac:spMkLst>
            <pc:docMk/>
            <pc:sldMk cId="3070942498" sldId="263"/>
            <ac:spMk id="3" creationId="{2352F353-B87A-4C3E-9582-EA71AAC53FE7}"/>
          </ac:spMkLst>
        </pc:spChg>
        <pc:spChg chg="add del mod">
          <ac:chgData name="Christopher Wills" userId="7f2bc44a-e222-435f-9c37-34cfa2308ca5" providerId="ADAL" clId="{68420059-2DE1-41C7-A706-C3ED82A66EBC}" dt="2021-10-10T16:19:37.768" v="975"/>
          <ac:spMkLst>
            <pc:docMk/>
            <pc:sldMk cId="3070942498" sldId="263"/>
            <ac:spMk id="4" creationId="{9C89A47E-4D02-4CD1-92FC-8B62F8BBADEE}"/>
          </ac:spMkLst>
        </pc:spChg>
      </pc:sldChg>
      <pc:sldChg chg="addSp delSp modSp new mod">
        <pc:chgData name="Christopher Wills" userId="7f2bc44a-e222-435f-9c37-34cfa2308ca5" providerId="ADAL" clId="{68420059-2DE1-41C7-A706-C3ED82A66EBC}" dt="2021-10-10T16:24:57.434" v="1029" actId="113"/>
        <pc:sldMkLst>
          <pc:docMk/>
          <pc:sldMk cId="2604532092" sldId="264"/>
        </pc:sldMkLst>
        <pc:spChg chg="del">
          <ac:chgData name="Christopher Wills" userId="7f2bc44a-e222-435f-9c37-34cfa2308ca5" providerId="ADAL" clId="{68420059-2DE1-41C7-A706-C3ED82A66EBC}" dt="2021-10-10T16:21:15.383" v="1024" actId="478"/>
          <ac:spMkLst>
            <pc:docMk/>
            <pc:sldMk cId="2604532092" sldId="264"/>
            <ac:spMk id="2" creationId="{A305DD69-BA3F-42F0-B214-E996C2BA793E}"/>
          </ac:spMkLst>
        </pc:spChg>
        <pc:spChg chg="del">
          <ac:chgData name="Christopher Wills" userId="7f2bc44a-e222-435f-9c37-34cfa2308ca5" providerId="ADAL" clId="{68420059-2DE1-41C7-A706-C3ED82A66EBC}" dt="2021-10-10T16:21:12.832" v="1023"/>
          <ac:spMkLst>
            <pc:docMk/>
            <pc:sldMk cId="2604532092" sldId="264"/>
            <ac:spMk id="3" creationId="{D9485D96-EADD-4692-829E-4AAED73DED6E}"/>
          </ac:spMkLst>
        </pc:spChg>
        <pc:spChg chg="add mod">
          <ac:chgData name="Christopher Wills" userId="7f2bc44a-e222-435f-9c37-34cfa2308ca5" providerId="ADAL" clId="{68420059-2DE1-41C7-A706-C3ED82A66EBC}" dt="2021-10-10T16:21:20.939" v="1026" actId="14100"/>
          <ac:spMkLst>
            <pc:docMk/>
            <pc:sldMk cId="2604532092" sldId="264"/>
            <ac:spMk id="5" creationId="{72827F5B-0EA9-4375-BCBE-189B6B77C063}"/>
          </ac:spMkLst>
        </pc:spChg>
        <pc:graphicFrameChg chg="add mod modGraphic">
          <ac:chgData name="Christopher Wills" userId="7f2bc44a-e222-435f-9c37-34cfa2308ca5" providerId="ADAL" clId="{68420059-2DE1-41C7-A706-C3ED82A66EBC}" dt="2021-10-10T16:24:57.434" v="1029" actId="113"/>
          <ac:graphicFrameMkLst>
            <pc:docMk/>
            <pc:sldMk cId="2604532092" sldId="264"/>
            <ac:graphicFrameMk id="4" creationId="{B1B3F44A-8A8D-4C85-814C-EE882D9915D7}"/>
          </ac:graphicFrameMkLst>
        </pc:graphicFrameChg>
      </pc:sldChg>
      <pc:sldChg chg="addSp delSp modSp new mod modAnim">
        <pc:chgData name="Christopher Wills" userId="7f2bc44a-e222-435f-9c37-34cfa2308ca5" providerId="ADAL" clId="{68420059-2DE1-41C7-A706-C3ED82A66EBC}" dt="2021-10-10T16:55:20.842" v="1976" actId="207"/>
        <pc:sldMkLst>
          <pc:docMk/>
          <pc:sldMk cId="3033143451" sldId="265"/>
        </pc:sldMkLst>
        <pc:spChg chg="del">
          <ac:chgData name="Christopher Wills" userId="7f2bc44a-e222-435f-9c37-34cfa2308ca5" providerId="ADAL" clId="{68420059-2DE1-41C7-A706-C3ED82A66EBC}" dt="2021-10-10T16:25:44.784" v="1030" actId="478"/>
          <ac:spMkLst>
            <pc:docMk/>
            <pc:sldMk cId="3033143451" sldId="265"/>
            <ac:spMk id="2" creationId="{77AFCE66-CE06-44ED-BCD6-EC4C0E3EB6A7}"/>
          </ac:spMkLst>
        </pc:spChg>
        <pc:spChg chg="del">
          <ac:chgData name="Christopher Wills" userId="7f2bc44a-e222-435f-9c37-34cfa2308ca5" providerId="ADAL" clId="{68420059-2DE1-41C7-A706-C3ED82A66EBC}" dt="2021-10-10T16:25:46.934" v="1031" actId="478"/>
          <ac:spMkLst>
            <pc:docMk/>
            <pc:sldMk cId="3033143451" sldId="265"/>
            <ac:spMk id="3" creationId="{AC3CDB7E-44E3-4B7C-BC64-4A47BF7A4228}"/>
          </ac:spMkLst>
        </pc:spChg>
        <pc:spChg chg="add mod">
          <ac:chgData name="Christopher Wills" userId="7f2bc44a-e222-435f-9c37-34cfa2308ca5" providerId="ADAL" clId="{68420059-2DE1-41C7-A706-C3ED82A66EBC}" dt="2021-10-10T16:26:11.571" v="1040" actId="403"/>
          <ac:spMkLst>
            <pc:docMk/>
            <pc:sldMk cId="3033143451" sldId="265"/>
            <ac:spMk id="4" creationId="{1C57C35A-5B76-4F0A-BD7A-BB7750992B50}"/>
          </ac:spMkLst>
        </pc:spChg>
        <pc:spChg chg="add del mod">
          <ac:chgData name="Christopher Wills" userId="7f2bc44a-e222-435f-9c37-34cfa2308ca5" providerId="ADAL" clId="{68420059-2DE1-41C7-A706-C3ED82A66EBC}" dt="2021-10-10T16:55:20.842" v="1976" actId="207"/>
          <ac:spMkLst>
            <pc:docMk/>
            <pc:sldMk cId="3033143451" sldId="265"/>
            <ac:spMk id="5" creationId="{9ED2E1C8-EB24-4CFF-83EC-A2532F271AF8}"/>
          </ac:spMkLst>
        </pc:spChg>
        <pc:spChg chg="add mod">
          <ac:chgData name="Christopher Wills" userId="7f2bc44a-e222-435f-9c37-34cfa2308ca5" providerId="ADAL" clId="{68420059-2DE1-41C7-A706-C3ED82A66EBC}" dt="2021-10-10T16:55:20.842" v="1976" actId="207"/>
          <ac:spMkLst>
            <pc:docMk/>
            <pc:sldMk cId="3033143451" sldId="265"/>
            <ac:spMk id="6" creationId="{9F882DDE-2FBB-4AD7-BF44-F3F65694E269}"/>
          </ac:spMkLst>
        </pc:spChg>
        <pc:spChg chg="add mod">
          <ac:chgData name="Christopher Wills" userId="7f2bc44a-e222-435f-9c37-34cfa2308ca5" providerId="ADAL" clId="{68420059-2DE1-41C7-A706-C3ED82A66EBC}" dt="2021-10-10T16:55:20.842" v="1976" actId="207"/>
          <ac:spMkLst>
            <pc:docMk/>
            <pc:sldMk cId="3033143451" sldId="265"/>
            <ac:spMk id="7" creationId="{D6D003D6-56F9-4214-AFF6-B65104E65722}"/>
          </ac:spMkLst>
        </pc:spChg>
      </pc:sldChg>
      <pc:sldChg chg="addSp delSp modSp new mod modAnim">
        <pc:chgData name="Christopher Wills" userId="7f2bc44a-e222-435f-9c37-34cfa2308ca5" providerId="ADAL" clId="{68420059-2DE1-41C7-A706-C3ED82A66EBC}" dt="2021-10-10T16:55:17.271" v="1975" actId="207"/>
        <pc:sldMkLst>
          <pc:docMk/>
          <pc:sldMk cId="1437818898" sldId="266"/>
        </pc:sldMkLst>
        <pc:spChg chg="del">
          <ac:chgData name="Christopher Wills" userId="7f2bc44a-e222-435f-9c37-34cfa2308ca5" providerId="ADAL" clId="{68420059-2DE1-41C7-A706-C3ED82A66EBC}" dt="2021-10-10T16:29:49.153" v="1068" actId="478"/>
          <ac:spMkLst>
            <pc:docMk/>
            <pc:sldMk cId="1437818898" sldId="266"/>
            <ac:spMk id="2" creationId="{799FDCDD-A286-48DA-A297-1AD5815FBED4}"/>
          </ac:spMkLst>
        </pc:spChg>
        <pc:spChg chg="del">
          <ac:chgData name="Christopher Wills" userId="7f2bc44a-e222-435f-9c37-34cfa2308ca5" providerId="ADAL" clId="{68420059-2DE1-41C7-A706-C3ED82A66EBC}" dt="2021-10-10T16:29:51.128" v="1069" actId="478"/>
          <ac:spMkLst>
            <pc:docMk/>
            <pc:sldMk cId="1437818898" sldId="266"/>
            <ac:spMk id="3" creationId="{BFDE24DB-9C1C-41E1-92A8-79E9842305F0}"/>
          </ac:spMkLst>
        </pc:spChg>
        <pc:spChg chg="add del mod">
          <ac:chgData name="Christopher Wills" userId="7f2bc44a-e222-435f-9c37-34cfa2308ca5" providerId="ADAL" clId="{68420059-2DE1-41C7-A706-C3ED82A66EBC}" dt="2021-10-10T16:30:20.747" v="1082"/>
          <ac:spMkLst>
            <pc:docMk/>
            <pc:sldMk cId="1437818898" sldId="266"/>
            <ac:spMk id="4" creationId="{0B172165-0EAB-4D6A-B7D6-5AE85EE7D003}"/>
          </ac:spMkLst>
        </pc:spChg>
        <pc:spChg chg="add mod">
          <ac:chgData name="Christopher Wills" userId="7f2bc44a-e222-435f-9c37-34cfa2308ca5" providerId="ADAL" clId="{68420059-2DE1-41C7-A706-C3ED82A66EBC}" dt="2021-10-10T16:31:57.920" v="1108" actId="6549"/>
          <ac:spMkLst>
            <pc:docMk/>
            <pc:sldMk cId="1437818898" sldId="266"/>
            <ac:spMk id="6" creationId="{27AE0C7D-E4D6-4F3B-802B-844ED56CF7EE}"/>
          </ac:spMkLst>
        </pc:spChg>
        <pc:spChg chg="add mod">
          <ac:chgData name="Christopher Wills" userId="7f2bc44a-e222-435f-9c37-34cfa2308ca5" providerId="ADAL" clId="{68420059-2DE1-41C7-A706-C3ED82A66EBC}" dt="2021-10-10T16:55:17.271" v="1975" actId="207"/>
          <ac:spMkLst>
            <pc:docMk/>
            <pc:sldMk cId="1437818898" sldId="266"/>
            <ac:spMk id="7" creationId="{40E59F96-5D59-4315-8273-CC0B58E04940}"/>
          </ac:spMkLst>
        </pc:spChg>
      </pc:sldChg>
      <pc:sldChg chg="addSp modSp new mod modAnim">
        <pc:chgData name="Christopher Wills" userId="7f2bc44a-e222-435f-9c37-34cfa2308ca5" providerId="ADAL" clId="{68420059-2DE1-41C7-A706-C3ED82A66EBC}" dt="2021-10-10T16:55:13.957" v="1974" actId="207"/>
        <pc:sldMkLst>
          <pc:docMk/>
          <pc:sldMk cId="2686807375" sldId="267"/>
        </pc:sldMkLst>
        <pc:spChg chg="mod">
          <ac:chgData name="Christopher Wills" userId="7f2bc44a-e222-435f-9c37-34cfa2308ca5" providerId="ADAL" clId="{68420059-2DE1-41C7-A706-C3ED82A66EBC}" dt="2021-10-10T16:39:15.387" v="1546" actId="1076"/>
          <ac:spMkLst>
            <pc:docMk/>
            <pc:sldMk cId="2686807375" sldId="267"/>
            <ac:spMk id="2" creationId="{617B4CE9-8506-4D42-BD25-9C4D4F2305B2}"/>
          </ac:spMkLst>
        </pc:spChg>
        <pc:spChg chg="mod">
          <ac:chgData name="Christopher Wills" userId="7f2bc44a-e222-435f-9c37-34cfa2308ca5" providerId="ADAL" clId="{68420059-2DE1-41C7-A706-C3ED82A66EBC}" dt="2021-10-10T16:39:46.572" v="1595" actId="5793"/>
          <ac:spMkLst>
            <pc:docMk/>
            <pc:sldMk cId="2686807375" sldId="267"/>
            <ac:spMk id="3" creationId="{FABF7378-3C52-4FBE-8AEB-987D0E175A6D}"/>
          </ac:spMkLst>
        </pc:spChg>
        <pc:spChg chg="add mod">
          <ac:chgData name="Christopher Wills" userId="7f2bc44a-e222-435f-9c37-34cfa2308ca5" providerId="ADAL" clId="{68420059-2DE1-41C7-A706-C3ED82A66EBC}" dt="2021-10-10T16:55:13.957" v="1974" actId="207"/>
          <ac:spMkLst>
            <pc:docMk/>
            <pc:sldMk cId="2686807375" sldId="267"/>
            <ac:spMk id="4" creationId="{0EC4618F-877E-49DF-9B46-0B3E351A26A3}"/>
          </ac:spMkLst>
        </pc:spChg>
      </pc:sldChg>
      <pc:sldChg chg="addSp delSp modSp new mod">
        <pc:chgData name="Christopher Wills" userId="7f2bc44a-e222-435f-9c37-34cfa2308ca5" providerId="ADAL" clId="{68420059-2DE1-41C7-A706-C3ED82A66EBC}" dt="2021-10-10T16:55:10.620" v="1973" actId="207"/>
        <pc:sldMkLst>
          <pc:docMk/>
          <pc:sldMk cId="4027189753" sldId="268"/>
        </pc:sldMkLst>
        <pc:spChg chg="del">
          <ac:chgData name="Christopher Wills" userId="7f2bc44a-e222-435f-9c37-34cfa2308ca5" providerId="ADAL" clId="{68420059-2DE1-41C7-A706-C3ED82A66EBC}" dt="2021-10-10T16:35:39.093" v="1486" actId="478"/>
          <ac:spMkLst>
            <pc:docMk/>
            <pc:sldMk cId="4027189753" sldId="268"/>
            <ac:spMk id="2" creationId="{0BEE5290-5F32-49F3-B2DF-15A2177E5F12}"/>
          </ac:spMkLst>
        </pc:spChg>
        <pc:spChg chg="del">
          <ac:chgData name="Christopher Wills" userId="7f2bc44a-e222-435f-9c37-34cfa2308ca5" providerId="ADAL" clId="{68420059-2DE1-41C7-A706-C3ED82A66EBC}" dt="2021-10-10T16:35:40.783" v="1487" actId="478"/>
          <ac:spMkLst>
            <pc:docMk/>
            <pc:sldMk cId="4027189753" sldId="268"/>
            <ac:spMk id="3" creationId="{9414311A-921D-4A43-B68D-887911FD9B35}"/>
          </ac:spMkLst>
        </pc:spChg>
        <pc:spChg chg="add mod">
          <ac:chgData name="Christopher Wills" userId="7f2bc44a-e222-435f-9c37-34cfa2308ca5" providerId="ADAL" clId="{68420059-2DE1-41C7-A706-C3ED82A66EBC}" dt="2021-10-10T16:40:35.080" v="1614" actId="1076"/>
          <ac:spMkLst>
            <pc:docMk/>
            <pc:sldMk cId="4027189753" sldId="268"/>
            <ac:spMk id="5" creationId="{48C87266-D6F3-4F61-BB63-5AF5EC320B69}"/>
          </ac:spMkLst>
        </pc:spChg>
        <pc:spChg chg="add mod">
          <ac:chgData name="Christopher Wills" userId="7f2bc44a-e222-435f-9c37-34cfa2308ca5" providerId="ADAL" clId="{68420059-2DE1-41C7-A706-C3ED82A66EBC}" dt="2021-10-10T16:55:10.620" v="1973" actId="207"/>
          <ac:spMkLst>
            <pc:docMk/>
            <pc:sldMk cId="4027189753" sldId="268"/>
            <ac:spMk id="6" creationId="{55257BB4-40E3-452C-B48D-DBCC4475BA75}"/>
          </ac:spMkLst>
        </pc:spChg>
      </pc:sldChg>
      <pc:sldChg chg="addSp delSp modSp new mod">
        <pc:chgData name="Christopher Wills" userId="7f2bc44a-e222-435f-9c37-34cfa2308ca5" providerId="ADAL" clId="{68420059-2DE1-41C7-A706-C3ED82A66EBC}" dt="2021-10-10T16:44:40.298" v="1629" actId="1076"/>
        <pc:sldMkLst>
          <pc:docMk/>
          <pc:sldMk cId="1300919950" sldId="269"/>
        </pc:sldMkLst>
        <pc:spChg chg="del">
          <ac:chgData name="Christopher Wills" userId="7f2bc44a-e222-435f-9c37-34cfa2308ca5" providerId="ADAL" clId="{68420059-2DE1-41C7-A706-C3ED82A66EBC}" dt="2021-10-10T16:44:25.316" v="1620" actId="478"/>
          <ac:spMkLst>
            <pc:docMk/>
            <pc:sldMk cId="1300919950" sldId="269"/>
            <ac:spMk id="2" creationId="{29006446-730F-4B0C-8A7D-591C4D636055}"/>
          </ac:spMkLst>
        </pc:spChg>
        <pc:spChg chg="del">
          <ac:chgData name="Christopher Wills" userId="7f2bc44a-e222-435f-9c37-34cfa2308ca5" providerId="ADAL" clId="{68420059-2DE1-41C7-A706-C3ED82A66EBC}" dt="2021-10-10T16:44:22.924" v="1619" actId="478"/>
          <ac:spMkLst>
            <pc:docMk/>
            <pc:sldMk cId="1300919950" sldId="269"/>
            <ac:spMk id="3" creationId="{DAF34518-F6F9-479B-B2FC-980E9A6A0646}"/>
          </ac:spMkLst>
        </pc:spChg>
        <pc:spChg chg="add mod">
          <ac:chgData name="Christopher Wills" userId="7f2bc44a-e222-435f-9c37-34cfa2308ca5" providerId="ADAL" clId="{68420059-2DE1-41C7-A706-C3ED82A66EBC}" dt="2021-10-10T16:44:40.298" v="1629" actId="1076"/>
          <ac:spMkLst>
            <pc:docMk/>
            <pc:sldMk cId="1300919950" sldId="269"/>
            <ac:spMk id="5" creationId="{17B8FF00-9F9A-4B40-B84F-822B4AFF912E}"/>
          </ac:spMkLst>
        </pc:spChg>
      </pc:sldChg>
      <pc:sldChg chg="addSp delSp modSp new mod">
        <pc:chgData name="Christopher Wills" userId="7f2bc44a-e222-435f-9c37-34cfa2308ca5" providerId="ADAL" clId="{68420059-2DE1-41C7-A706-C3ED82A66EBC}" dt="2021-10-10T16:48:12.394" v="1872" actId="1076"/>
        <pc:sldMkLst>
          <pc:docMk/>
          <pc:sldMk cId="806070181" sldId="270"/>
        </pc:sldMkLst>
        <pc:spChg chg="mod">
          <ac:chgData name="Christopher Wills" userId="7f2bc44a-e222-435f-9c37-34cfa2308ca5" providerId="ADAL" clId="{68420059-2DE1-41C7-A706-C3ED82A66EBC}" dt="2021-10-10T16:48:10.662" v="1871" actId="1076"/>
          <ac:spMkLst>
            <pc:docMk/>
            <pc:sldMk cId="806070181" sldId="270"/>
            <ac:spMk id="2" creationId="{BEF0F678-DF7C-4032-BD0F-717BE23453BE}"/>
          </ac:spMkLst>
        </pc:spChg>
        <pc:spChg chg="mod">
          <ac:chgData name="Christopher Wills" userId="7f2bc44a-e222-435f-9c37-34cfa2308ca5" providerId="ADAL" clId="{68420059-2DE1-41C7-A706-C3ED82A66EBC}" dt="2021-10-10T16:48:12.394" v="1872" actId="1076"/>
          <ac:spMkLst>
            <pc:docMk/>
            <pc:sldMk cId="806070181" sldId="270"/>
            <ac:spMk id="3" creationId="{0CD0A1C0-24CE-43CA-A37D-A9B214BC7346}"/>
          </ac:spMkLst>
        </pc:spChg>
        <pc:spChg chg="add del">
          <ac:chgData name="Christopher Wills" userId="7f2bc44a-e222-435f-9c37-34cfa2308ca5" providerId="ADAL" clId="{68420059-2DE1-41C7-A706-C3ED82A66EBC}" dt="2021-10-10T16:47:43.373" v="1856"/>
          <ac:spMkLst>
            <pc:docMk/>
            <pc:sldMk cId="806070181" sldId="270"/>
            <ac:spMk id="4" creationId="{0C0BC6D5-90D5-4BB3-9EB7-044DC4A2479B}"/>
          </ac:spMkLst>
        </pc:spChg>
      </pc:sldChg>
      <pc:sldChg chg="addSp delSp modSp new mod modAnim">
        <pc:chgData name="Christopher Wills" userId="7f2bc44a-e222-435f-9c37-34cfa2308ca5" providerId="ADAL" clId="{68420059-2DE1-41C7-A706-C3ED82A66EBC}" dt="2021-10-10T17:29:55.776" v="3108" actId="20577"/>
        <pc:sldMkLst>
          <pc:docMk/>
          <pc:sldMk cId="1804764560" sldId="271"/>
        </pc:sldMkLst>
        <pc:spChg chg="del">
          <ac:chgData name="Christopher Wills" userId="7f2bc44a-e222-435f-9c37-34cfa2308ca5" providerId="ADAL" clId="{68420059-2DE1-41C7-A706-C3ED82A66EBC}" dt="2021-10-10T16:48:26.771" v="1874" actId="478"/>
          <ac:spMkLst>
            <pc:docMk/>
            <pc:sldMk cId="1804764560" sldId="271"/>
            <ac:spMk id="2" creationId="{2C4FDCEF-A9BE-4ABC-B613-7F462B23D209}"/>
          </ac:spMkLst>
        </pc:spChg>
        <pc:spChg chg="del">
          <ac:chgData name="Christopher Wills" userId="7f2bc44a-e222-435f-9c37-34cfa2308ca5" providerId="ADAL" clId="{68420059-2DE1-41C7-A706-C3ED82A66EBC}" dt="2021-10-10T16:48:28.702" v="1875" actId="478"/>
          <ac:spMkLst>
            <pc:docMk/>
            <pc:sldMk cId="1804764560" sldId="271"/>
            <ac:spMk id="3" creationId="{5FD232D3-5E16-4404-9747-7769B17FFB59}"/>
          </ac:spMkLst>
        </pc:spChg>
        <pc:spChg chg="add mod">
          <ac:chgData name="Christopher Wills" userId="7f2bc44a-e222-435f-9c37-34cfa2308ca5" providerId="ADAL" clId="{68420059-2DE1-41C7-A706-C3ED82A66EBC}" dt="2021-10-10T16:55:07.694" v="1972" actId="207"/>
          <ac:spMkLst>
            <pc:docMk/>
            <pc:sldMk cId="1804764560" sldId="271"/>
            <ac:spMk id="4" creationId="{AD129076-7FDF-40C2-8986-AE58C7C56179}"/>
          </ac:spMkLst>
        </pc:spChg>
        <pc:spChg chg="add mod">
          <ac:chgData name="Christopher Wills" userId="7f2bc44a-e222-435f-9c37-34cfa2308ca5" providerId="ADAL" clId="{68420059-2DE1-41C7-A706-C3ED82A66EBC}" dt="2021-10-10T16:55:07.694" v="1972" actId="207"/>
          <ac:spMkLst>
            <pc:docMk/>
            <pc:sldMk cId="1804764560" sldId="271"/>
            <ac:spMk id="5" creationId="{8D49528F-BEB0-485C-A46F-BAE9A9148ECD}"/>
          </ac:spMkLst>
        </pc:spChg>
        <pc:spChg chg="add del">
          <ac:chgData name="Christopher Wills" userId="7f2bc44a-e222-435f-9c37-34cfa2308ca5" providerId="ADAL" clId="{68420059-2DE1-41C7-A706-C3ED82A66EBC}" dt="2021-10-10T16:51:52.657" v="1936" actId="22"/>
          <ac:spMkLst>
            <pc:docMk/>
            <pc:sldMk cId="1804764560" sldId="271"/>
            <ac:spMk id="7" creationId="{0106D1C8-DA2E-4914-A14C-8D26B87AAF41}"/>
          </ac:spMkLst>
        </pc:spChg>
        <pc:spChg chg="add mod">
          <ac:chgData name="Christopher Wills" userId="7f2bc44a-e222-435f-9c37-34cfa2308ca5" providerId="ADAL" clId="{68420059-2DE1-41C7-A706-C3ED82A66EBC}" dt="2021-10-10T17:28:08.851" v="2972" actId="1076"/>
          <ac:spMkLst>
            <pc:docMk/>
            <pc:sldMk cId="1804764560" sldId="271"/>
            <ac:spMk id="8" creationId="{20C4B4E3-F74A-4FBA-89C9-C5B5612611AD}"/>
          </ac:spMkLst>
        </pc:spChg>
        <pc:spChg chg="add mod">
          <ac:chgData name="Christopher Wills" userId="7f2bc44a-e222-435f-9c37-34cfa2308ca5" providerId="ADAL" clId="{68420059-2DE1-41C7-A706-C3ED82A66EBC}" dt="2021-10-10T17:28:07.532" v="2971" actId="1076"/>
          <ac:spMkLst>
            <pc:docMk/>
            <pc:sldMk cId="1804764560" sldId="271"/>
            <ac:spMk id="9" creationId="{1F22AF10-5598-4A0D-B571-9D2D40FFBC6B}"/>
          </ac:spMkLst>
        </pc:spChg>
        <pc:spChg chg="add mod">
          <ac:chgData name="Christopher Wills" userId="7f2bc44a-e222-435f-9c37-34cfa2308ca5" providerId="ADAL" clId="{68420059-2DE1-41C7-A706-C3ED82A66EBC}" dt="2021-10-10T17:29:55.776" v="3108" actId="20577"/>
          <ac:spMkLst>
            <pc:docMk/>
            <pc:sldMk cId="1804764560" sldId="271"/>
            <ac:spMk id="10" creationId="{5E6DC3D1-C7EC-49F6-853D-69092E4126F1}"/>
          </ac:spMkLst>
        </pc:spChg>
      </pc:sldChg>
      <pc:sldChg chg="addSp delSp modSp new mod">
        <pc:chgData name="Christopher Wills" userId="7f2bc44a-e222-435f-9c37-34cfa2308ca5" providerId="ADAL" clId="{68420059-2DE1-41C7-A706-C3ED82A66EBC}" dt="2021-10-10T17:27:39.690" v="2970" actId="313"/>
        <pc:sldMkLst>
          <pc:docMk/>
          <pc:sldMk cId="1086666114" sldId="272"/>
        </pc:sldMkLst>
        <pc:spChg chg="del">
          <ac:chgData name="Christopher Wills" userId="7f2bc44a-e222-435f-9c37-34cfa2308ca5" providerId="ADAL" clId="{68420059-2DE1-41C7-A706-C3ED82A66EBC}" dt="2021-10-10T16:54:46.181" v="1970" actId="478"/>
          <ac:spMkLst>
            <pc:docMk/>
            <pc:sldMk cId="1086666114" sldId="272"/>
            <ac:spMk id="2" creationId="{879EC97D-E009-42CD-B2ED-4AFDE5906ABE}"/>
          </ac:spMkLst>
        </pc:spChg>
        <pc:spChg chg="del">
          <ac:chgData name="Christopher Wills" userId="7f2bc44a-e222-435f-9c37-34cfa2308ca5" providerId="ADAL" clId="{68420059-2DE1-41C7-A706-C3ED82A66EBC}" dt="2021-10-10T16:54:44.294" v="1969" actId="478"/>
          <ac:spMkLst>
            <pc:docMk/>
            <pc:sldMk cId="1086666114" sldId="272"/>
            <ac:spMk id="3" creationId="{1C3DCB4E-761A-47BB-82A6-6C76071B2B1E}"/>
          </ac:spMkLst>
        </pc:spChg>
        <pc:spChg chg="add mod">
          <ac:chgData name="Christopher Wills" userId="7f2bc44a-e222-435f-9c37-34cfa2308ca5" providerId="ADAL" clId="{68420059-2DE1-41C7-A706-C3ED82A66EBC}" dt="2021-10-10T16:56:31.884" v="1992" actId="1076"/>
          <ac:spMkLst>
            <pc:docMk/>
            <pc:sldMk cId="1086666114" sldId="272"/>
            <ac:spMk id="4" creationId="{EC904714-2A0A-4BFA-8CA7-D71B2F35C8D5}"/>
          </ac:spMkLst>
        </pc:spChg>
        <pc:spChg chg="add mod">
          <ac:chgData name="Christopher Wills" userId="7f2bc44a-e222-435f-9c37-34cfa2308ca5" providerId="ADAL" clId="{68420059-2DE1-41C7-A706-C3ED82A66EBC}" dt="2021-10-10T17:27:39.690" v="2970" actId="313"/>
          <ac:spMkLst>
            <pc:docMk/>
            <pc:sldMk cId="1086666114" sldId="272"/>
            <ac:spMk id="6" creationId="{570ECBE5-F50D-4B1A-AED6-E2A4E1ECBA0E}"/>
          </ac:spMkLst>
        </pc:spChg>
      </pc:sldChg>
      <pc:sldChg chg="addSp delSp modSp new mod">
        <pc:chgData name="Christopher Wills" userId="7f2bc44a-e222-435f-9c37-34cfa2308ca5" providerId="ADAL" clId="{68420059-2DE1-41C7-A706-C3ED82A66EBC}" dt="2021-10-10T16:59:14.574" v="2015" actId="1076"/>
        <pc:sldMkLst>
          <pc:docMk/>
          <pc:sldMk cId="2990938032" sldId="273"/>
        </pc:sldMkLst>
        <pc:spChg chg="del">
          <ac:chgData name="Christopher Wills" userId="7f2bc44a-e222-435f-9c37-34cfa2308ca5" providerId="ADAL" clId="{68420059-2DE1-41C7-A706-C3ED82A66EBC}" dt="2021-10-10T16:56:55.979" v="1995" actId="478"/>
          <ac:spMkLst>
            <pc:docMk/>
            <pc:sldMk cId="2990938032" sldId="273"/>
            <ac:spMk id="2" creationId="{1339BE87-BF46-4B14-BB8B-6F96208C922F}"/>
          </ac:spMkLst>
        </pc:spChg>
        <pc:spChg chg="del">
          <ac:chgData name="Christopher Wills" userId="7f2bc44a-e222-435f-9c37-34cfa2308ca5" providerId="ADAL" clId="{68420059-2DE1-41C7-A706-C3ED82A66EBC}" dt="2021-10-10T16:56:55.381" v="1994" actId="478"/>
          <ac:spMkLst>
            <pc:docMk/>
            <pc:sldMk cId="2990938032" sldId="273"/>
            <ac:spMk id="3" creationId="{8C220CCA-285A-409E-B2EE-29ABC4B8EB1E}"/>
          </ac:spMkLst>
        </pc:spChg>
        <pc:spChg chg="add del">
          <ac:chgData name="Christopher Wills" userId="7f2bc44a-e222-435f-9c37-34cfa2308ca5" providerId="ADAL" clId="{68420059-2DE1-41C7-A706-C3ED82A66EBC}" dt="2021-10-10T16:57:01.102" v="1999" actId="22"/>
          <ac:spMkLst>
            <pc:docMk/>
            <pc:sldMk cId="2990938032" sldId="273"/>
            <ac:spMk id="5" creationId="{667F3883-0466-4DD8-BE46-158BFB80EBCB}"/>
          </ac:spMkLst>
        </pc:spChg>
        <pc:spChg chg="add mod">
          <ac:chgData name="Christopher Wills" userId="7f2bc44a-e222-435f-9c37-34cfa2308ca5" providerId="ADAL" clId="{68420059-2DE1-41C7-A706-C3ED82A66EBC}" dt="2021-10-10T16:59:14.574" v="2015" actId="1076"/>
          <ac:spMkLst>
            <pc:docMk/>
            <pc:sldMk cId="2990938032" sldId="273"/>
            <ac:spMk id="7" creationId="{10F4AF54-6404-4DCE-BA02-550EAF9EBEBE}"/>
          </ac:spMkLst>
        </pc:spChg>
      </pc:sldChg>
      <pc:sldChg chg="addSp delSp modSp new mod">
        <pc:chgData name="Christopher Wills" userId="7f2bc44a-e222-435f-9c37-34cfa2308ca5" providerId="ADAL" clId="{68420059-2DE1-41C7-A706-C3ED82A66EBC}" dt="2021-10-10T17:01:21.755" v="2037" actId="15"/>
        <pc:sldMkLst>
          <pc:docMk/>
          <pc:sldMk cId="27608430" sldId="274"/>
        </pc:sldMkLst>
        <pc:spChg chg="del">
          <ac:chgData name="Christopher Wills" userId="7f2bc44a-e222-435f-9c37-34cfa2308ca5" providerId="ADAL" clId="{68420059-2DE1-41C7-A706-C3ED82A66EBC}" dt="2021-10-10T17:00:35.209" v="2017" actId="478"/>
          <ac:spMkLst>
            <pc:docMk/>
            <pc:sldMk cId="27608430" sldId="274"/>
            <ac:spMk id="2" creationId="{C5885DC8-FC86-4E1E-9A5B-3F00916C294B}"/>
          </ac:spMkLst>
        </pc:spChg>
        <pc:spChg chg="del">
          <ac:chgData name="Christopher Wills" userId="7f2bc44a-e222-435f-9c37-34cfa2308ca5" providerId="ADAL" clId="{68420059-2DE1-41C7-A706-C3ED82A66EBC}" dt="2021-10-10T17:00:36.288" v="2018" actId="478"/>
          <ac:spMkLst>
            <pc:docMk/>
            <pc:sldMk cId="27608430" sldId="274"/>
            <ac:spMk id="3" creationId="{68E266E0-F30A-4441-A133-5A29F9B080EB}"/>
          </ac:spMkLst>
        </pc:spChg>
        <pc:spChg chg="add mod">
          <ac:chgData name="Christopher Wills" userId="7f2bc44a-e222-435f-9c37-34cfa2308ca5" providerId="ADAL" clId="{68420059-2DE1-41C7-A706-C3ED82A66EBC}" dt="2021-10-10T17:01:21.755" v="2037" actId="15"/>
          <ac:spMkLst>
            <pc:docMk/>
            <pc:sldMk cId="27608430" sldId="274"/>
            <ac:spMk id="4" creationId="{017D8055-4532-4633-BAF1-531C205F6FCF}"/>
          </ac:spMkLst>
        </pc:spChg>
      </pc:sldChg>
      <pc:sldChg chg="addSp delSp modSp new mod">
        <pc:chgData name="Christopher Wills" userId="7f2bc44a-e222-435f-9c37-34cfa2308ca5" providerId="ADAL" clId="{68420059-2DE1-41C7-A706-C3ED82A66EBC}" dt="2021-10-10T17:02:51.833" v="2067" actId="20577"/>
        <pc:sldMkLst>
          <pc:docMk/>
          <pc:sldMk cId="1336972911" sldId="275"/>
        </pc:sldMkLst>
        <pc:spChg chg="del">
          <ac:chgData name="Christopher Wills" userId="7f2bc44a-e222-435f-9c37-34cfa2308ca5" providerId="ADAL" clId="{68420059-2DE1-41C7-A706-C3ED82A66EBC}" dt="2021-10-10T17:01:50.949" v="2039" actId="478"/>
          <ac:spMkLst>
            <pc:docMk/>
            <pc:sldMk cId="1336972911" sldId="275"/>
            <ac:spMk id="2" creationId="{3B1881BC-9122-4971-8A5D-9AFE5A5C5096}"/>
          </ac:spMkLst>
        </pc:spChg>
        <pc:spChg chg="del">
          <ac:chgData name="Christopher Wills" userId="7f2bc44a-e222-435f-9c37-34cfa2308ca5" providerId="ADAL" clId="{68420059-2DE1-41C7-A706-C3ED82A66EBC}" dt="2021-10-10T17:01:52.705" v="2040" actId="478"/>
          <ac:spMkLst>
            <pc:docMk/>
            <pc:sldMk cId="1336972911" sldId="275"/>
            <ac:spMk id="3" creationId="{5E712A59-FFC4-42D8-8DF8-328ACF6CB43E}"/>
          </ac:spMkLst>
        </pc:spChg>
        <pc:spChg chg="add del">
          <ac:chgData name="Christopher Wills" userId="7f2bc44a-e222-435f-9c37-34cfa2308ca5" providerId="ADAL" clId="{68420059-2DE1-41C7-A706-C3ED82A66EBC}" dt="2021-10-10T17:01:55.281" v="2042" actId="22"/>
          <ac:spMkLst>
            <pc:docMk/>
            <pc:sldMk cId="1336972911" sldId="275"/>
            <ac:spMk id="5" creationId="{853A0A3C-7489-4EAF-BEFC-107B87A44F50}"/>
          </ac:spMkLst>
        </pc:spChg>
        <pc:spChg chg="add mod">
          <ac:chgData name="Christopher Wills" userId="7f2bc44a-e222-435f-9c37-34cfa2308ca5" providerId="ADAL" clId="{68420059-2DE1-41C7-A706-C3ED82A66EBC}" dt="2021-10-10T17:02:51.833" v="2067" actId="20577"/>
          <ac:spMkLst>
            <pc:docMk/>
            <pc:sldMk cId="1336972911" sldId="275"/>
            <ac:spMk id="7" creationId="{BA3D6284-14C6-49E8-BDD4-55B891818F2A}"/>
          </ac:spMkLst>
        </pc:spChg>
      </pc:sldChg>
      <pc:sldChg chg="modSp new mod ord">
        <pc:chgData name="Christopher Wills" userId="7f2bc44a-e222-435f-9c37-34cfa2308ca5" providerId="ADAL" clId="{68420059-2DE1-41C7-A706-C3ED82A66EBC}" dt="2021-10-10T17:57:30.588" v="3343"/>
        <pc:sldMkLst>
          <pc:docMk/>
          <pc:sldMk cId="3867303083" sldId="276"/>
        </pc:sldMkLst>
        <pc:spChg chg="mod">
          <ac:chgData name="Christopher Wills" userId="7f2bc44a-e222-435f-9c37-34cfa2308ca5" providerId="ADAL" clId="{68420059-2DE1-41C7-A706-C3ED82A66EBC}" dt="2021-10-10T17:05:21.805" v="2221" actId="403"/>
          <ac:spMkLst>
            <pc:docMk/>
            <pc:sldMk cId="3867303083" sldId="276"/>
            <ac:spMk id="2" creationId="{F0ED63BF-7BE4-4CB4-9DFA-C976343BB939}"/>
          </ac:spMkLst>
        </pc:spChg>
        <pc:spChg chg="mod">
          <ac:chgData name="Christopher Wills" userId="7f2bc44a-e222-435f-9c37-34cfa2308ca5" providerId="ADAL" clId="{68420059-2DE1-41C7-A706-C3ED82A66EBC}" dt="2021-10-10T17:05:19.013" v="2219" actId="1076"/>
          <ac:spMkLst>
            <pc:docMk/>
            <pc:sldMk cId="3867303083" sldId="276"/>
            <ac:spMk id="3" creationId="{D9BB7570-BD11-4E82-A260-09C89AC4FCEE}"/>
          </ac:spMkLst>
        </pc:spChg>
      </pc:sldChg>
      <pc:sldChg chg="addSp delSp modSp new mod modAnim">
        <pc:chgData name="Christopher Wills" userId="7f2bc44a-e222-435f-9c37-34cfa2308ca5" providerId="ADAL" clId="{68420059-2DE1-41C7-A706-C3ED82A66EBC}" dt="2021-10-10T17:58:41.703" v="3363" actId="20577"/>
        <pc:sldMkLst>
          <pc:docMk/>
          <pc:sldMk cId="2001389718" sldId="277"/>
        </pc:sldMkLst>
        <pc:spChg chg="mod">
          <ac:chgData name="Christopher Wills" userId="7f2bc44a-e222-435f-9c37-34cfa2308ca5" providerId="ADAL" clId="{68420059-2DE1-41C7-A706-C3ED82A66EBC}" dt="2021-10-10T17:12:18.460" v="2284" actId="113"/>
          <ac:spMkLst>
            <pc:docMk/>
            <pc:sldMk cId="2001389718" sldId="277"/>
            <ac:spMk id="2" creationId="{8F47997A-E45F-4096-8524-57FB30D1A05E}"/>
          </ac:spMkLst>
        </pc:spChg>
        <pc:spChg chg="del">
          <ac:chgData name="Christopher Wills" userId="7f2bc44a-e222-435f-9c37-34cfa2308ca5" providerId="ADAL" clId="{68420059-2DE1-41C7-A706-C3ED82A66EBC}" dt="2021-10-10T17:10:11.199" v="2223" actId="478"/>
          <ac:spMkLst>
            <pc:docMk/>
            <pc:sldMk cId="2001389718" sldId="277"/>
            <ac:spMk id="3" creationId="{367AF2B4-EF39-40DD-8DD2-619061BE9AD7}"/>
          </ac:spMkLst>
        </pc:spChg>
        <pc:spChg chg="add mod">
          <ac:chgData name="Christopher Wills" userId="7f2bc44a-e222-435f-9c37-34cfa2308ca5" providerId="ADAL" clId="{68420059-2DE1-41C7-A706-C3ED82A66EBC}" dt="2021-10-10T17:58:35.778" v="3360" actId="313"/>
          <ac:spMkLst>
            <pc:docMk/>
            <pc:sldMk cId="2001389718" sldId="277"/>
            <ac:spMk id="4" creationId="{C1BC170C-83DE-4F00-8744-393E09720E1A}"/>
          </ac:spMkLst>
        </pc:spChg>
        <pc:spChg chg="add del mod">
          <ac:chgData name="Christopher Wills" userId="7f2bc44a-e222-435f-9c37-34cfa2308ca5" providerId="ADAL" clId="{68420059-2DE1-41C7-A706-C3ED82A66EBC}" dt="2021-10-10T17:10:27.323" v="2237" actId="478"/>
          <ac:spMkLst>
            <pc:docMk/>
            <pc:sldMk cId="2001389718" sldId="277"/>
            <ac:spMk id="5" creationId="{15A73DBB-980F-478E-9343-089D4664445E}"/>
          </ac:spMkLst>
        </pc:spChg>
        <pc:spChg chg="add del">
          <ac:chgData name="Christopher Wills" userId="7f2bc44a-e222-435f-9c37-34cfa2308ca5" providerId="ADAL" clId="{68420059-2DE1-41C7-A706-C3ED82A66EBC}" dt="2021-10-10T17:10:31.291" v="2239"/>
          <ac:spMkLst>
            <pc:docMk/>
            <pc:sldMk cId="2001389718" sldId="277"/>
            <ac:spMk id="6" creationId="{B1C58D33-3F80-4281-99CC-318F7A3A7543}"/>
          </ac:spMkLst>
        </pc:spChg>
        <pc:spChg chg="add mod">
          <ac:chgData name="Christopher Wills" userId="7f2bc44a-e222-435f-9c37-34cfa2308ca5" providerId="ADAL" clId="{68420059-2DE1-41C7-A706-C3ED82A66EBC}" dt="2021-10-10T17:15:27.551" v="2425" actId="1076"/>
          <ac:spMkLst>
            <pc:docMk/>
            <pc:sldMk cId="2001389718" sldId="277"/>
            <ac:spMk id="7" creationId="{2FF7F1AA-1D58-433E-90BE-60BB143A808B}"/>
          </ac:spMkLst>
        </pc:spChg>
        <pc:spChg chg="add del mod">
          <ac:chgData name="Christopher Wills" userId="7f2bc44a-e222-435f-9c37-34cfa2308ca5" providerId="ADAL" clId="{68420059-2DE1-41C7-A706-C3ED82A66EBC}" dt="2021-10-10T17:15:24.839" v="2424" actId="478"/>
          <ac:spMkLst>
            <pc:docMk/>
            <pc:sldMk cId="2001389718" sldId="277"/>
            <ac:spMk id="8" creationId="{0A13CF55-50D3-4586-A1C8-A76345E29ED2}"/>
          </ac:spMkLst>
        </pc:spChg>
      </pc:sldChg>
      <pc:sldChg chg="addSp delSp modSp new mod">
        <pc:chgData name="Christopher Wills" userId="7f2bc44a-e222-435f-9c37-34cfa2308ca5" providerId="ADAL" clId="{68420059-2DE1-41C7-A706-C3ED82A66EBC}" dt="2021-10-10T17:16:24.678" v="2455" actId="1076"/>
        <pc:sldMkLst>
          <pc:docMk/>
          <pc:sldMk cId="4076751952" sldId="278"/>
        </pc:sldMkLst>
        <pc:spChg chg="mod">
          <ac:chgData name="Christopher Wills" userId="7f2bc44a-e222-435f-9c37-34cfa2308ca5" providerId="ADAL" clId="{68420059-2DE1-41C7-A706-C3ED82A66EBC}" dt="2021-10-10T17:15:58.262" v="2449" actId="1076"/>
          <ac:spMkLst>
            <pc:docMk/>
            <pc:sldMk cId="4076751952" sldId="278"/>
            <ac:spMk id="2" creationId="{B87B2A9F-B22E-4616-AC9F-62BB852B42CB}"/>
          </ac:spMkLst>
        </pc:spChg>
        <pc:spChg chg="del">
          <ac:chgData name="Christopher Wills" userId="7f2bc44a-e222-435f-9c37-34cfa2308ca5" providerId="ADAL" clId="{68420059-2DE1-41C7-A706-C3ED82A66EBC}" dt="2021-10-10T17:15:44.878" v="2435" actId="478"/>
          <ac:spMkLst>
            <pc:docMk/>
            <pc:sldMk cId="4076751952" sldId="278"/>
            <ac:spMk id="3" creationId="{C3D3DC8A-4F43-4886-8995-E672010523A8}"/>
          </ac:spMkLst>
        </pc:spChg>
        <pc:spChg chg="add mod">
          <ac:chgData name="Christopher Wills" userId="7f2bc44a-e222-435f-9c37-34cfa2308ca5" providerId="ADAL" clId="{68420059-2DE1-41C7-A706-C3ED82A66EBC}" dt="2021-10-10T17:16:24.678" v="2455" actId="1076"/>
          <ac:spMkLst>
            <pc:docMk/>
            <pc:sldMk cId="4076751952" sldId="278"/>
            <ac:spMk id="4" creationId="{2304059D-E8B5-4F89-8185-1A1C986CFF54}"/>
          </ac:spMkLst>
        </pc:spChg>
      </pc:sldChg>
      <pc:sldChg chg="addSp modSp add mod modAnim">
        <pc:chgData name="Christopher Wills" userId="7f2bc44a-e222-435f-9c37-34cfa2308ca5" providerId="ADAL" clId="{68420059-2DE1-41C7-A706-C3ED82A66EBC}" dt="2021-10-10T17:35:40.144" v="3222" actId="20577"/>
        <pc:sldMkLst>
          <pc:docMk/>
          <pc:sldMk cId="2449904864" sldId="279"/>
        </pc:sldMkLst>
        <pc:spChg chg="mod">
          <ac:chgData name="Christopher Wills" userId="7f2bc44a-e222-435f-9c37-34cfa2308ca5" providerId="ADAL" clId="{68420059-2DE1-41C7-A706-C3ED82A66EBC}" dt="2021-10-10T17:20:47.406" v="2502" actId="14100"/>
          <ac:spMkLst>
            <pc:docMk/>
            <pc:sldMk cId="2449904864" sldId="279"/>
            <ac:spMk id="2" creationId="{B87B2A9F-B22E-4616-AC9F-62BB852B42CB}"/>
          </ac:spMkLst>
        </pc:spChg>
        <pc:spChg chg="add mod">
          <ac:chgData name="Christopher Wills" userId="7f2bc44a-e222-435f-9c37-34cfa2308ca5" providerId="ADAL" clId="{68420059-2DE1-41C7-A706-C3ED82A66EBC}" dt="2021-10-10T17:35:40.144" v="3222" actId="20577"/>
          <ac:spMkLst>
            <pc:docMk/>
            <pc:sldMk cId="2449904864" sldId="279"/>
            <ac:spMk id="3" creationId="{BDBB224A-6ED0-4E2C-8B3F-57BE7B0E942C}"/>
          </ac:spMkLst>
        </pc:spChg>
        <pc:spChg chg="mod">
          <ac:chgData name="Christopher Wills" userId="7f2bc44a-e222-435f-9c37-34cfa2308ca5" providerId="ADAL" clId="{68420059-2DE1-41C7-A706-C3ED82A66EBC}" dt="2021-10-10T17:19:42.419" v="2501" actId="313"/>
          <ac:spMkLst>
            <pc:docMk/>
            <pc:sldMk cId="2449904864" sldId="279"/>
            <ac:spMk id="4" creationId="{2304059D-E8B5-4F89-8185-1A1C986CFF54}"/>
          </ac:spMkLst>
        </pc:spChg>
      </pc:sldChg>
      <pc:sldChg chg="modSp new mod ord">
        <pc:chgData name="Christopher Wills" userId="7f2bc44a-e222-435f-9c37-34cfa2308ca5" providerId="ADAL" clId="{68420059-2DE1-41C7-A706-C3ED82A66EBC}" dt="2021-10-10T19:23:47.963" v="6470" actId="20577"/>
        <pc:sldMkLst>
          <pc:docMk/>
          <pc:sldMk cId="490048865" sldId="280"/>
        </pc:sldMkLst>
        <pc:spChg chg="mod">
          <ac:chgData name="Christopher Wills" userId="7f2bc44a-e222-435f-9c37-34cfa2308ca5" providerId="ADAL" clId="{68420059-2DE1-41C7-A706-C3ED82A66EBC}" dt="2021-10-10T17:23:33.077" v="2640" actId="20577"/>
          <ac:spMkLst>
            <pc:docMk/>
            <pc:sldMk cId="490048865" sldId="280"/>
            <ac:spMk id="2" creationId="{01F9E369-7A65-4E3F-B587-64C770E01428}"/>
          </ac:spMkLst>
        </pc:spChg>
        <pc:spChg chg="mod">
          <ac:chgData name="Christopher Wills" userId="7f2bc44a-e222-435f-9c37-34cfa2308ca5" providerId="ADAL" clId="{68420059-2DE1-41C7-A706-C3ED82A66EBC}" dt="2021-10-10T19:23:47.963" v="6470" actId="20577"/>
          <ac:spMkLst>
            <pc:docMk/>
            <pc:sldMk cId="490048865" sldId="280"/>
            <ac:spMk id="3" creationId="{A9E5C2A1-80D5-4124-A23D-F8B81C9AFDC8}"/>
          </ac:spMkLst>
        </pc:spChg>
      </pc:sldChg>
      <pc:sldChg chg="delSp modSp new mod ord">
        <pc:chgData name="Christopher Wills" userId="7f2bc44a-e222-435f-9c37-34cfa2308ca5" providerId="ADAL" clId="{68420059-2DE1-41C7-A706-C3ED82A66EBC}" dt="2021-10-10T17:57:20.727" v="3341"/>
        <pc:sldMkLst>
          <pc:docMk/>
          <pc:sldMk cId="4164633932" sldId="281"/>
        </pc:sldMkLst>
        <pc:spChg chg="del">
          <ac:chgData name="Christopher Wills" userId="7f2bc44a-e222-435f-9c37-34cfa2308ca5" providerId="ADAL" clId="{68420059-2DE1-41C7-A706-C3ED82A66EBC}" dt="2021-10-10T17:30:41.515" v="3110" actId="478"/>
          <ac:spMkLst>
            <pc:docMk/>
            <pc:sldMk cId="4164633932" sldId="281"/>
            <ac:spMk id="2" creationId="{1F1EB6DB-EC89-40BE-9A23-F8BE10937116}"/>
          </ac:spMkLst>
        </pc:spChg>
        <pc:spChg chg="mod">
          <ac:chgData name="Christopher Wills" userId="7f2bc44a-e222-435f-9c37-34cfa2308ca5" providerId="ADAL" clId="{68420059-2DE1-41C7-A706-C3ED82A66EBC}" dt="2021-10-10T17:31:48.492" v="3148" actId="20577"/>
          <ac:spMkLst>
            <pc:docMk/>
            <pc:sldMk cId="4164633932" sldId="281"/>
            <ac:spMk id="3" creationId="{BC5F6DD7-7638-4698-A637-07232A0DA270}"/>
          </ac:spMkLst>
        </pc:spChg>
      </pc:sldChg>
      <pc:sldChg chg="addSp delSp modSp new mod ord">
        <pc:chgData name="Christopher Wills" userId="7f2bc44a-e222-435f-9c37-34cfa2308ca5" providerId="ADAL" clId="{68420059-2DE1-41C7-A706-C3ED82A66EBC}" dt="2021-10-10T17:58:26.672" v="3357" actId="313"/>
        <pc:sldMkLst>
          <pc:docMk/>
          <pc:sldMk cId="2915006975" sldId="282"/>
        </pc:sldMkLst>
        <pc:spChg chg="del">
          <ac:chgData name="Christopher Wills" userId="7f2bc44a-e222-435f-9c37-34cfa2308ca5" providerId="ADAL" clId="{68420059-2DE1-41C7-A706-C3ED82A66EBC}" dt="2021-10-10T17:33:01.282" v="3150" actId="478"/>
          <ac:spMkLst>
            <pc:docMk/>
            <pc:sldMk cId="2915006975" sldId="282"/>
            <ac:spMk id="2" creationId="{2FB2E58F-EA09-4E7A-B2D0-A63638E932BD}"/>
          </ac:spMkLst>
        </pc:spChg>
        <pc:spChg chg="del">
          <ac:chgData name="Christopher Wills" userId="7f2bc44a-e222-435f-9c37-34cfa2308ca5" providerId="ADAL" clId="{68420059-2DE1-41C7-A706-C3ED82A66EBC}" dt="2021-10-10T17:33:03.476" v="3151" actId="478"/>
          <ac:spMkLst>
            <pc:docMk/>
            <pc:sldMk cId="2915006975" sldId="282"/>
            <ac:spMk id="3" creationId="{5939C501-7604-435B-ACD3-6D4E26472751}"/>
          </ac:spMkLst>
        </pc:spChg>
        <pc:spChg chg="add mod">
          <ac:chgData name="Christopher Wills" userId="7f2bc44a-e222-435f-9c37-34cfa2308ca5" providerId="ADAL" clId="{68420059-2DE1-41C7-A706-C3ED82A66EBC}" dt="2021-10-10T17:34:09.052" v="3165" actId="1076"/>
          <ac:spMkLst>
            <pc:docMk/>
            <pc:sldMk cId="2915006975" sldId="282"/>
            <ac:spMk id="4" creationId="{398E9007-AE58-4800-A15A-FF29CE6680C0}"/>
          </ac:spMkLst>
        </pc:spChg>
        <pc:spChg chg="add mod">
          <ac:chgData name="Christopher Wills" userId="7f2bc44a-e222-435f-9c37-34cfa2308ca5" providerId="ADAL" clId="{68420059-2DE1-41C7-A706-C3ED82A66EBC}" dt="2021-10-10T17:58:26.672" v="3357" actId="313"/>
          <ac:spMkLst>
            <pc:docMk/>
            <pc:sldMk cId="2915006975" sldId="282"/>
            <ac:spMk id="5" creationId="{1814AACF-48AC-431A-9017-2A7662F2B538}"/>
          </ac:spMkLst>
        </pc:spChg>
      </pc:sldChg>
      <pc:sldChg chg="addSp delSp modSp new mod ord">
        <pc:chgData name="Christopher Wills" userId="7f2bc44a-e222-435f-9c37-34cfa2308ca5" providerId="ADAL" clId="{68420059-2DE1-41C7-A706-C3ED82A66EBC}" dt="2021-10-10T17:56:57.555" v="3339"/>
        <pc:sldMkLst>
          <pc:docMk/>
          <pc:sldMk cId="561387212" sldId="283"/>
        </pc:sldMkLst>
        <pc:spChg chg="mod">
          <ac:chgData name="Christopher Wills" userId="7f2bc44a-e222-435f-9c37-34cfa2308ca5" providerId="ADAL" clId="{68420059-2DE1-41C7-A706-C3ED82A66EBC}" dt="2021-10-10T17:37:24.526" v="3250" actId="1076"/>
          <ac:spMkLst>
            <pc:docMk/>
            <pc:sldMk cId="561387212" sldId="283"/>
            <ac:spMk id="2" creationId="{252DA46F-795F-4DF7-BB51-6F2AD2737DEB}"/>
          </ac:spMkLst>
        </pc:spChg>
        <pc:spChg chg="del">
          <ac:chgData name="Christopher Wills" userId="7f2bc44a-e222-435f-9c37-34cfa2308ca5" providerId="ADAL" clId="{68420059-2DE1-41C7-A706-C3ED82A66EBC}" dt="2021-10-10T17:36:59.416" v="3246" actId="478"/>
          <ac:spMkLst>
            <pc:docMk/>
            <pc:sldMk cId="561387212" sldId="283"/>
            <ac:spMk id="3" creationId="{928F02F8-B8B2-4930-BA48-9FC02358A446}"/>
          </ac:spMkLst>
        </pc:spChg>
        <pc:spChg chg="add mod">
          <ac:chgData name="Christopher Wills" userId="7f2bc44a-e222-435f-9c37-34cfa2308ca5" providerId="ADAL" clId="{68420059-2DE1-41C7-A706-C3ED82A66EBC}" dt="2021-10-10T17:43:24.751" v="3275" actId="1076"/>
          <ac:spMkLst>
            <pc:docMk/>
            <pc:sldMk cId="561387212" sldId="283"/>
            <ac:spMk id="5" creationId="{202847A9-D3B4-48B3-B86B-AC3D40F884CC}"/>
          </ac:spMkLst>
        </pc:spChg>
        <pc:graphicFrameChg chg="add mod modGraphic">
          <ac:chgData name="Christopher Wills" userId="7f2bc44a-e222-435f-9c37-34cfa2308ca5" providerId="ADAL" clId="{68420059-2DE1-41C7-A706-C3ED82A66EBC}" dt="2021-10-10T17:43:35.694" v="3277" actId="14734"/>
          <ac:graphicFrameMkLst>
            <pc:docMk/>
            <pc:sldMk cId="561387212" sldId="283"/>
            <ac:graphicFrameMk id="4" creationId="{335C9F3F-23DA-44D9-B362-58C01F2BF057}"/>
          </ac:graphicFrameMkLst>
        </pc:graphicFrameChg>
        <pc:graphicFrameChg chg="add mod modGraphic">
          <ac:chgData name="Christopher Wills" userId="7f2bc44a-e222-435f-9c37-34cfa2308ca5" providerId="ADAL" clId="{68420059-2DE1-41C7-A706-C3ED82A66EBC}" dt="2021-10-10T17:52:04.148" v="3331" actId="14100"/>
          <ac:graphicFrameMkLst>
            <pc:docMk/>
            <pc:sldMk cId="561387212" sldId="283"/>
            <ac:graphicFrameMk id="6" creationId="{D5DCDEF8-2ADE-4D83-808C-44A9EF4BBA72}"/>
          </ac:graphicFrameMkLst>
        </pc:graphicFrameChg>
      </pc:sldChg>
      <pc:sldChg chg="modSp new mod">
        <pc:chgData name="Christopher Wills" userId="7f2bc44a-e222-435f-9c37-34cfa2308ca5" providerId="ADAL" clId="{68420059-2DE1-41C7-A706-C3ED82A66EBC}" dt="2021-10-10T17:48:17.950" v="3308" actId="403"/>
        <pc:sldMkLst>
          <pc:docMk/>
          <pc:sldMk cId="1450860778" sldId="284"/>
        </pc:sldMkLst>
        <pc:spChg chg="mod">
          <ac:chgData name="Christopher Wills" userId="7f2bc44a-e222-435f-9c37-34cfa2308ca5" providerId="ADAL" clId="{68420059-2DE1-41C7-A706-C3ED82A66EBC}" dt="2021-10-10T17:48:17.950" v="3308" actId="403"/>
          <ac:spMkLst>
            <pc:docMk/>
            <pc:sldMk cId="1450860778" sldId="284"/>
            <ac:spMk id="2" creationId="{B23B5FA9-EF39-4572-B31F-F5BC23CF82EC}"/>
          </ac:spMkLst>
        </pc:spChg>
        <pc:spChg chg="mod">
          <ac:chgData name="Christopher Wills" userId="7f2bc44a-e222-435f-9c37-34cfa2308ca5" providerId="ADAL" clId="{68420059-2DE1-41C7-A706-C3ED82A66EBC}" dt="2021-10-10T17:48:14.588" v="3305" actId="27636"/>
          <ac:spMkLst>
            <pc:docMk/>
            <pc:sldMk cId="1450860778" sldId="284"/>
            <ac:spMk id="3" creationId="{CBB7928E-AF42-4F06-B729-0376CCB00816}"/>
          </ac:spMkLst>
        </pc:spChg>
      </pc:sldChg>
      <pc:sldChg chg="delSp modSp new mod">
        <pc:chgData name="Christopher Wills" userId="7f2bc44a-e222-435f-9c37-34cfa2308ca5" providerId="ADAL" clId="{68420059-2DE1-41C7-A706-C3ED82A66EBC}" dt="2021-10-10T17:49:55.292" v="3327" actId="1076"/>
        <pc:sldMkLst>
          <pc:docMk/>
          <pc:sldMk cId="941802828" sldId="285"/>
        </pc:sldMkLst>
        <pc:spChg chg="mod">
          <ac:chgData name="Christopher Wills" userId="7f2bc44a-e222-435f-9c37-34cfa2308ca5" providerId="ADAL" clId="{68420059-2DE1-41C7-A706-C3ED82A66EBC}" dt="2021-10-10T17:49:55.292" v="3327" actId="1076"/>
          <ac:spMkLst>
            <pc:docMk/>
            <pc:sldMk cId="941802828" sldId="285"/>
            <ac:spMk id="2" creationId="{6DB8CE82-FC3D-499E-8872-1672CA87D690}"/>
          </ac:spMkLst>
        </pc:spChg>
        <pc:spChg chg="del">
          <ac:chgData name="Christopher Wills" userId="7f2bc44a-e222-435f-9c37-34cfa2308ca5" providerId="ADAL" clId="{68420059-2DE1-41C7-A706-C3ED82A66EBC}" dt="2021-10-10T17:49:48.433" v="3323" actId="478"/>
          <ac:spMkLst>
            <pc:docMk/>
            <pc:sldMk cId="941802828" sldId="285"/>
            <ac:spMk id="3" creationId="{596528BB-A132-4C16-872E-8C9E25EDC387}"/>
          </ac:spMkLst>
        </pc:spChg>
      </pc:sldChg>
      <pc:sldChg chg="add del setBg">
        <pc:chgData name="Christopher Wills" userId="7f2bc44a-e222-435f-9c37-34cfa2308ca5" providerId="ADAL" clId="{68420059-2DE1-41C7-A706-C3ED82A66EBC}" dt="2021-10-10T17:50:26.979" v="3330"/>
        <pc:sldMkLst>
          <pc:docMk/>
          <pc:sldMk cId="4013825125" sldId="286"/>
        </pc:sldMkLst>
      </pc:sldChg>
      <pc:sldChg chg="add del setBg">
        <pc:chgData name="Christopher Wills" userId="7f2bc44a-e222-435f-9c37-34cfa2308ca5" providerId="ADAL" clId="{68420059-2DE1-41C7-A706-C3ED82A66EBC}" dt="2021-10-10T17:50:26.979" v="3330"/>
        <pc:sldMkLst>
          <pc:docMk/>
          <pc:sldMk cId="2723445317" sldId="287"/>
        </pc:sldMkLst>
      </pc:sldChg>
      <pc:sldChg chg="addSp delSp modSp new mod ord">
        <pc:chgData name="Christopher Wills" userId="7f2bc44a-e222-435f-9c37-34cfa2308ca5" providerId="ADAL" clId="{68420059-2DE1-41C7-A706-C3ED82A66EBC}" dt="2021-10-10T18:06:01.207" v="3496" actId="478"/>
        <pc:sldMkLst>
          <pc:docMk/>
          <pc:sldMk cId="1960034304" sldId="288"/>
        </pc:sldMkLst>
        <pc:spChg chg="del">
          <ac:chgData name="Christopher Wills" userId="7f2bc44a-e222-435f-9c37-34cfa2308ca5" providerId="ADAL" clId="{68420059-2DE1-41C7-A706-C3ED82A66EBC}" dt="2021-10-10T17:56:13.275" v="3333" actId="478"/>
          <ac:spMkLst>
            <pc:docMk/>
            <pc:sldMk cId="1960034304" sldId="288"/>
            <ac:spMk id="2" creationId="{85E80060-7C5F-486E-AFC7-747872FAD41F}"/>
          </ac:spMkLst>
        </pc:spChg>
        <pc:spChg chg="del">
          <ac:chgData name="Christopher Wills" userId="7f2bc44a-e222-435f-9c37-34cfa2308ca5" providerId="ADAL" clId="{68420059-2DE1-41C7-A706-C3ED82A66EBC}" dt="2021-10-10T17:56:15.119" v="3334" actId="478"/>
          <ac:spMkLst>
            <pc:docMk/>
            <pc:sldMk cId="1960034304" sldId="288"/>
            <ac:spMk id="3" creationId="{DA9A2E1A-076E-4766-A4AD-C307F55785E7}"/>
          </ac:spMkLst>
        </pc:spChg>
        <pc:spChg chg="add mod">
          <ac:chgData name="Christopher Wills" userId="7f2bc44a-e222-435f-9c37-34cfa2308ca5" providerId="ADAL" clId="{68420059-2DE1-41C7-A706-C3ED82A66EBC}" dt="2021-10-10T17:56:26.452" v="3337" actId="1076"/>
          <ac:spMkLst>
            <pc:docMk/>
            <pc:sldMk cId="1960034304" sldId="288"/>
            <ac:spMk id="4" creationId="{FFD1EB8D-523E-4030-BC38-3AC397B709D4}"/>
          </ac:spMkLst>
        </pc:spChg>
        <pc:spChg chg="add del mod">
          <ac:chgData name="Christopher Wills" userId="7f2bc44a-e222-435f-9c37-34cfa2308ca5" providerId="ADAL" clId="{68420059-2DE1-41C7-A706-C3ED82A66EBC}" dt="2021-10-10T18:06:01.207" v="3496" actId="478"/>
          <ac:spMkLst>
            <pc:docMk/>
            <pc:sldMk cId="1960034304" sldId="288"/>
            <ac:spMk id="5" creationId="{CCC9171B-1AE4-44A3-B347-3E9EEEC59CBE}"/>
          </ac:spMkLst>
        </pc:spChg>
      </pc:sldChg>
      <pc:sldChg chg="addSp delSp modSp new mod">
        <pc:chgData name="Christopher Wills" userId="7f2bc44a-e222-435f-9c37-34cfa2308ca5" providerId="ADAL" clId="{68420059-2DE1-41C7-A706-C3ED82A66EBC}" dt="2021-10-10T18:10:13.197" v="3810" actId="113"/>
        <pc:sldMkLst>
          <pc:docMk/>
          <pc:sldMk cId="2212036325" sldId="289"/>
        </pc:sldMkLst>
        <pc:spChg chg="mod">
          <ac:chgData name="Christopher Wills" userId="7f2bc44a-e222-435f-9c37-34cfa2308ca5" providerId="ADAL" clId="{68420059-2DE1-41C7-A706-C3ED82A66EBC}" dt="2021-10-10T18:10:13.197" v="3810" actId="113"/>
          <ac:spMkLst>
            <pc:docMk/>
            <pc:sldMk cId="2212036325" sldId="289"/>
            <ac:spMk id="2" creationId="{C5A0DC9A-B659-4223-A388-7E4ABB0F6ABB}"/>
          </ac:spMkLst>
        </pc:spChg>
        <pc:spChg chg="mod">
          <ac:chgData name="Christopher Wills" userId="7f2bc44a-e222-435f-9c37-34cfa2308ca5" providerId="ADAL" clId="{68420059-2DE1-41C7-A706-C3ED82A66EBC}" dt="2021-10-10T18:10:08.270" v="3804" actId="1076"/>
          <ac:spMkLst>
            <pc:docMk/>
            <pc:sldMk cId="2212036325" sldId="289"/>
            <ac:spMk id="3" creationId="{A523E0A2-D31E-4DF9-B4AC-1FF8DE4AD5C1}"/>
          </ac:spMkLst>
        </pc:spChg>
        <pc:spChg chg="add mod">
          <ac:chgData name="Christopher Wills" userId="7f2bc44a-e222-435f-9c37-34cfa2308ca5" providerId="ADAL" clId="{68420059-2DE1-41C7-A706-C3ED82A66EBC}" dt="2021-10-10T18:10:05.419" v="3803" actId="1076"/>
          <ac:spMkLst>
            <pc:docMk/>
            <pc:sldMk cId="2212036325" sldId="289"/>
            <ac:spMk id="4" creationId="{B03BF65F-3B1A-4C06-ACC9-9E6AE9A1EBA4}"/>
          </ac:spMkLst>
        </pc:spChg>
        <pc:spChg chg="add del">
          <ac:chgData name="Christopher Wills" userId="7f2bc44a-e222-435f-9c37-34cfa2308ca5" providerId="ADAL" clId="{68420059-2DE1-41C7-A706-C3ED82A66EBC}" dt="2021-10-10T18:09:33.235" v="3794"/>
          <ac:spMkLst>
            <pc:docMk/>
            <pc:sldMk cId="2212036325" sldId="289"/>
            <ac:spMk id="5" creationId="{2E634FDE-7C08-4115-9EA0-C66441CDA2A2}"/>
          </ac:spMkLst>
        </pc:spChg>
      </pc:sldChg>
      <pc:sldChg chg="modSp new mod">
        <pc:chgData name="Christopher Wills" userId="7f2bc44a-e222-435f-9c37-34cfa2308ca5" providerId="ADAL" clId="{68420059-2DE1-41C7-A706-C3ED82A66EBC}" dt="2021-10-10T18:11:09.968" v="3829" actId="20577"/>
        <pc:sldMkLst>
          <pc:docMk/>
          <pc:sldMk cId="1394740328" sldId="290"/>
        </pc:sldMkLst>
        <pc:spChg chg="mod">
          <ac:chgData name="Christopher Wills" userId="7f2bc44a-e222-435f-9c37-34cfa2308ca5" providerId="ADAL" clId="{68420059-2DE1-41C7-A706-C3ED82A66EBC}" dt="2021-10-10T18:10:44.117" v="3822" actId="113"/>
          <ac:spMkLst>
            <pc:docMk/>
            <pc:sldMk cId="1394740328" sldId="290"/>
            <ac:spMk id="2" creationId="{6E5F006A-A72E-426C-AA96-E5A5B160BD32}"/>
          </ac:spMkLst>
        </pc:spChg>
        <pc:spChg chg="mod">
          <ac:chgData name="Christopher Wills" userId="7f2bc44a-e222-435f-9c37-34cfa2308ca5" providerId="ADAL" clId="{68420059-2DE1-41C7-A706-C3ED82A66EBC}" dt="2021-10-10T18:11:09.968" v="3829" actId="20577"/>
          <ac:spMkLst>
            <pc:docMk/>
            <pc:sldMk cId="1394740328" sldId="290"/>
            <ac:spMk id="3" creationId="{0DB4D26D-F677-454D-A549-930F71649FE8}"/>
          </ac:spMkLst>
        </pc:spChg>
      </pc:sldChg>
      <pc:sldChg chg="modSp new mod">
        <pc:chgData name="Christopher Wills" userId="7f2bc44a-e222-435f-9c37-34cfa2308ca5" providerId="ADAL" clId="{68420059-2DE1-41C7-A706-C3ED82A66EBC}" dt="2021-10-10T18:19:32.027" v="4074" actId="6549"/>
        <pc:sldMkLst>
          <pc:docMk/>
          <pc:sldMk cId="843037693" sldId="291"/>
        </pc:sldMkLst>
        <pc:spChg chg="mod">
          <ac:chgData name="Christopher Wills" userId="7f2bc44a-e222-435f-9c37-34cfa2308ca5" providerId="ADAL" clId="{68420059-2DE1-41C7-A706-C3ED82A66EBC}" dt="2021-10-10T18:12:25.556" v="3859" actId="1076"/>
          <ac:spMkLst>
            <pc:docMk/>
            <pc:sldMk cId="843037693" sldId="291"/>
            <ac:spMk id="2" creationId="{BDD61795-FED6-488F-A02B-31159F607839}"/>
          </ac:spMkLst>
        </pc:spChg>
        <pc:spChg chg="mod">
          <ac:chgData name="Christopher Wills" userId="7f2bc44a-e222-435f-9c37-34cfa2308ca5" providerId="ADAL" clId="{68420059-2DE1-41C7-A706-C3ED82A66EBC}" dt="2021-10-10T18:19:32.027" v="4074" actId="6549"/>
          <ac:spMkLst>
            <pc:docMk/>
            <pc:sldMk cId="843037693" sldId="291"/>
            <ac:spMk id="3" creationId="{F59865D1-C9DA-4A26-9FF7-A042FBC992AD}"/>
          </ac:spMkLst>
        </pc:spChg>
      </pc:sldChg>
      <pc:sldChg chg="delSp modSp new mod">
        <pc:chgData name="Christopher Wills" userId="7f2bc44a-e222-435f-9c37-34cfa2308ca5" providerId="ADAL" clId="{68420059-2DE1-41C7-A706-C3ED82A66EBC}" dt="2021-10-10T18:20:49.262" v="4225" actId="1076"/>
        <pc:sldMkLst>
          <pc:docMk/>
          <pc:sldMk cId="2999328194" sldId="292"/>
        </pc:sldMkLst>
        <pc:spChg chg="mod">
          <ac:chgData name="Christopher Wills" userId="7f2bc44a-e222-435f-9c37-34cfa2308ca5" providerId="ADAL" clId="{68420059-2DE1-41C7-A706-C3ED82A66EBC}" dt="2021-10-10T18:20:49.262" v="4225" actId="1076"/>
          <ac:spMkLst>
            <pc:docMk/>
            <pc:sldMk cId="2999328194" sldId="292"/>
            <ac:spMk id="2" creationId="{424F4287-5B1E-44C0-B303-76390A19FC1A}"/>
          </ac:spMkLst>
        </pc:spChg>
        <pc:spChg chg="del">
          <ac:chgData name="Christopher Wills" userId="7f2bc44a-e222-435f-9c37-34cfa2308ca5" providerId="ADAL" clId="{68420059-2DE1-41C7-A706-C3ED82A66EBC}" dt="2021-10-10T18:15:48.033" v="3944" actId="478"/>
          <ac:spMkLst>
            <pc:docMk/>
            <pc:sldMk cId="2999328194" sldId="292"/>
            <ac:spMk id="3" creationId="{E10B540D-469A-44DD-96C5-FE83DAA1E485}"/>
          </ac:spMkLst>
        </pc:spChg>
      </pc:sldChg>
      <pc:sldChg chg="modSp new mod">
        <pc:chgData name="Christopher Wills" userId="7f2bc44a-e222-435f-9c37-34cfa2308ca5" providerId="ADAL" clId="{68420059-2DE1-41C7-A706-C3ED82A66EBC}" dt="2021-10-10T18:32:08.033" v="5200" actId="20577"/>
        <pc:sldMkLst>
          <pc:docMk/>
          <pc:sldMk cId="235840972" sldId="293"/>
        </pc:sldMkLst>
        <pc:spChg chg="mod">
          <ac:chgData name="Christopher Wills" userId="7f2bc44a-e222-435f-9c37-34cfa2308ca5" providerId="ADAL" clId="{68420059-2DE1-41C7-A706-C3ED82A66EBC}" dt="2021-10-10T18:30:14.771" v="4963" actId="20577"/>
          <ac:spMkLst>
            <pc:docMk/>
            <pc:sldMk cId="235840972" sldId="293"/>
            <ac:spMk id="2" creationId="{B4587695-088F-4829-80E7-AFF041E15188}"/>
          </ac:spMkLst>
        </pc:spChg>
        <pc:spChg chg="mod">
          <ac:chgData name="Christopher Wills" userId="7f2bc44a-e222-435f-9c37-34cfa2308ca5" providerId="ADAL" clId="{68420059-2DE1-41C7-A706-C3ED82A66EBC}" dt="2021-10-10T18:32:08.033" v="5200" actId="20577"/>
          <ac:spMkLst>
            <pc:docMk/>
            <pc:sldMk cId="235840972" sldId="293"/>
            <ac:spMk id="3" creationId="{611A8FC2-CB85-41B2-B5CA-CCD231EA28B1}"/>
          </ac:spMkLst>
        </pc:spChg>
      </pc:sldChg>
      <pc:sldChg chg="addSp delSp modSp new mod">
        <pc:chgData name="Christopher Wills" userId="7f2bc44a-e222-435f-9c37-34cfa2308ca5" providerId="ADAL" clId="{68420059-2DE1-41C7-A706-C3ED82A66EBC}" dt="2021-10-10T18:32:11.493" v="5201" actId="20577"/>
        <pc:sldMkLst>
          <pc:docMk/>
          <pc:sldMk cId="838667139" sldId="294"/>
        </pc:sldMkLst>
        <pc:spChg chg="mod">
          <ac:chgData name="Christopher Wills" userId="7f2bc44a-e222-435f-9c37-34cfa2308ca5" providerId="ADAL" clId="{68420059-2DE1-41C7-A706-C3ED82A66EBC}" dt="2021-10-10T18:24:48.626" v="4580" actId="113"/>
          <ac:spMkLst>
            <pc:docMk/>
            <pc:sldMk cId="838667139" sldId="294"/>
            <ac:spMk id="2" creationId="{439E12FB-9136-49CB-B6E6-8FA32CEF5DB6}"/>
          </ac:spMkLst>
        </pc:spChg>
        <pc:spChg chg="mod">
          <ac:chgData name="Christopher Wills" userId="7f2bc44a-e222-435f-9c37-34cfa2308ca5" providerId="ADAL" clId="{68420059-2DE1-41C7-A706-C3ED82A66EBC}" dt="2021-10-10T18:27:52.596" v="4807" actId="20577"/>
          <ac:spMkLst>
            <pc:docMk/>
            <pc:sldMk cId="838667139" sldId="294"/>
            <ac:spMk id="3" creationId="{4E99E97A-1AB0-4048-8BFF-3F9F0EC403CF}"/>
          </ac:spMkLst>
        </pc:spChg>
        <pc:spChg chg="add mod">
          <ac:chgData name="Christopher Wills" userId="7f2bc44a-e222-435f-9c37-34cfa2308ca5" providerId="ADAL" clId="{68420059-2DE1-41C7-A706-C3ED82A66EBC}" dt="2021-10-10T18:28:10.684" v="4814" actId="313"/>
          <ac:spMkLst>
            <pc:docMk/>
            <pc:sldMk cId="838667139" sldId="294"/>
            <ac:spMk id="4" creationId="{A66ACB40-48DA-4A61-B33C-E68255F8A42F}"/>
          </ac:spMkLst>
        </pc:spChg>
        <pc:spChg chg="add del">
          <ac:chgData name="Christopher Wills" userId="7f2bc44a-e222-435f-9c37-34cfa2308ca5" providerId="ADAL" clId="{68420059-2DE1-41C7-A706-C3ED82A66EBC}" dt="2021-10-10T18:26:43.871" v="4759"/>
          <ac:spMkLst>
            <pc:docMk/>
            <pc:sldMk cId="838667139" sldId="294"/>
            <ac:spMk id="5" creationId="{DECFB29A-6020-496E-9519-E31F97DFD33A}"/>
          </ac:spMkLst>
        </pc:spChg>
        <pc:spChg chg="add mod">
          <ac:chgData name="Christopher Wills" userId="7f2bc44a-e222-435f-9c37-34cfa2308ca5" providerId="ADAL" clId="{68420059-2DE1-41C7-A706-C3ED82A66EBC}" dt="2021-10-10T18:32:11.493" v="5201" actId="20577"/>
          <ac:spMkLst>
            <pc:docMk/>
            <pc:sldMk cId="838667139" sldId="294"/>
            <ac:spMk id="6" creationId="{3036DABC-A85D-4A21-A545-617155711E1A}"/>
          </ac:spMkLst>
        </pc:spChg>
        <pc:spChg chg="add del mod">
          <ac:chgData name="Christopher Wills" userId="7f2bc44a-e222-435f-9c37-34cfa2308ca5" providerId="ADAL" clId="{68420059-2DE1-41C7-A706-C3ED82A66EBC}" dt="2021-10-10T18:28:29.421" v="4829"/>
          <ac:spMkLst>
            <pc:docMk/>
            <pc:sldMk cId="838667139" sldId="294"/>
            <ac:spMk id="7" creationId="{B6322F56-BDE6-429F-9978-F7F917FB8244}"/>
          </ac:spMkLst>
        </pc:spChg>
        <pc:spChg chg="add mod">
          <ac:chgData name="Christopher Wills" userId="7f2bc44a-e222-435f-9c37-34cfa2308ca5" providerId="ADAL" clId="{68420059-2DE1-41C7-A706-C3ED82A66EBC}" dt="2021-10-10T18:29:40.172" v="4939" actId="1076"/>
          <ac:spMkLst>
            <pc:docMk/>
            <pc:sldMk cId="838667139" sldId="294"/>
            <ac:spMk id="8" creationId="{A0088D73-FFA8-4987-8D9A-43684A61F2C8}"/>
          </ac:spMkLst>
        </pc:spChg>
      </pc:sldChg>
      <pc:sldChg chg="modSp new mod">
        <pc:chgData name="Christopher Wills" userId="7f2bc44a-e222-435f-9c37-34cfa2308ca5" providerId="ADAL" clId="{68420059-2DE1-41C7-A706-C3ED82A66EBC}" dt="2021-10-10T18:33:19.562" v="5211" actId="20577"/>
        <pc:sldMkLst>
          <pc:docMk/>
          <pc:sldMk cId="4168883251" sldId="295"/>
        </pc:sldMkLst>
        <pc:spChg chg="mod">
          <ac:chgData name="Christopher Wills" userId="7f2bc44a-e222-435f-9c37-34cfa2308ca5" providerId="ADAL" clId="{68420059-2DE1-41C7-A706-C3ED82A66EBC}" dt="2021-10-10T18:30:22.849" v="4982" actId="113"/>
          <ac:spMkLst>
            <pc:docMk/>
            <pc:sldMk cId="4168883251" sldId="295"/>
            <ac:spMk id="2" creationId="{0A221411-0846-44BF-843F-1744FE922A36}"/>
          </ac:spMkLst>
        </pc:spChg>
        <pc:spChg chg="mod">
          <ac:chgData name="Christopher Wills" userId="7f2bc44a-e222-435f-9c37-34cfa2308ca5" providerId="ADAL" clId="{68420059-2DE1-41C7-A706-C3ED82A66EBC}" dt="2021-10-10T18:33:19.562" v="5211" actId="20577"/>
          <ac:spMkLst>
            <pc:docMk/>
            <pc:sldMk cId="4168883251" sldId="295"/>
            <ac:spMk id="3" creationId="{EB3B0061-F202-4EFB-A9B8-F7E1DB05287F}"/>
          </ac:spMkLst>
        </pc:spChg>
      </pc:sldChg>
      <pc:sldChg chg="addSp delSp modSp new mod">
        <pc:chgData name="Christopher Wills" userId="7f2bc44a-e222-435f-9c37-34cfa2308ca5" providerId="ADAL" clId="{68420059-2DE1-41C7-A706-C3ED82A66EBC}" dt="2021-10-10T19:06:25.107" v="5462" actId="20577"/>
        <pc:sldMkLst>
          <pc:docMk/>
          <pc:sldMk cId="3796557371" sldId="296"/>
        </pc:sldMkLst>
        <pc:spChg chg="mod">
          <ac:chgData name="Christopher Wills" userId="7f2bc44a-e222-435f-9c37-34cfa2308ca5" providerId="ADAL" clId="{68420059-2DE1-41C7-A706-C3ED82A66EBC}" dt="2021-10-10T19:03:25.486" v="5342" actId="1076"/>
          <ac:spMkLst>
            <pc:docMk/>
            <pc:sldMk cId="3796557371" sldId="296"/>
            <ac:spMk id="2" creationId="{CB94BFCA-58EC-4B65-9676-C92B2FDB9A50}"/>
          </ac:spMkLst>
        </pc:spChg>
        <pc:spChg chg="del">
          <ac:chgData name="Christopher Wills" userId="7f2bc44a-e222-435f-9c37-34cfa2308ca5" providerId="ADAL" clId="{68420059-2DE1-41C7-A706-C3ED82A66EBC}" dt="2021-10-10T18:53:14.494" v="5239" actId="478"/>
          <ac:spMkLst>
            <pc:docMk/>
            <pc:sldMk cId="3796557371" sldId="296"/>
            <ac:spMk id="3" creationId="{B164DCB7-A43B-49FC-811C-92A542970A0A}"/>
          </ac:spMkLst>
        </pc:spChg>
        <pc:spChg chg="add mod">
          <ac:chgData name="Christopher Wills" userId="7f2bc44a-e222-435f-9c37-34cfa2308ca5" providerId="ADAL" clId="{68420059-2DE1-41C7-A706-C3ED82A66EBC}" dt="2021-10-10T19:05:17.514" v="5384" actId="20577"/>
          <ac:spMkLst>
            <pc:docMk/>
            <pc:sldMk cId="3796557371" sldId="296"/>
            <ac:spMk id="4" creationId="{CA5F87C2-060A-4CB4-929A-251D32DCB606}"/>
          </ac:spMkLst>
        </pc:spChg>
        <pc:spChg chg="add del mod">
          <ac:chgData name="Christopher Wills" userId="7f2bc44a-e222-435f-9c37-34cfa2308ca5" providerId="ADAL" clId="{68420059-2DE1-41C7-A706-C3ED82A66EBC}" dt="2021-10-10T19:01:58.633" v="5244"/>
          <ac:spMkLst>
            <pc:docMk/>
            <pc:sldMk cId="3796557371" sldId="296"/>
            <ac:spMk id="5" creationId="{127D795B-62C5-4DDA-AA3D-7583B452B86F}"/>
          </ac:spMkLst>
        </pc:spChg>
        <pc:spChg chg="add mod">
          <ac:chgData name="Christopher Wills" userId="7f2bc44a-e222-435f-9c37-34cfa2308ca5" providerId="ADAL" clId="{68420059-2DE1-41C7-A706-C3ED82A66EBC}" dt="2021-10-10T19:03:36.252" v="5346" actId="1076"/>
          <ac:spMkLst>
            <pc:docMk/>
            <pc:sldMk cId="3796557371" sldId="296"/>
            <ac:spMk id="6" creationId="{568D4D6C-A8B5-4F87-8C28-FCC6660B2EFD}"/>
          </ac:spMkLst>
        </pc:spChg>
        <pc:spChg chg="add mod">
          <ac:chgData name="Christopher Wills" userId="7f2bc44a-e222-435f-9c37-34cfa2308ca5" providerId="ADAL" clId="{68420059-2DE1-41C7-A706-C3ED82A66EBC}" dt="2021-10-10T19:03:39.253" v="5347" actId="1076"/>
          <ac:spMkLst>
            <pc:docMk/>
            <pc:sldMk cId="3796557371" sldId="296"/>
            <ac:spMk id="7" creationId="{BFF0AA43-B398-436D-AC04-4385A6241C1A}"/>
          </ac:spMkLst>
        </pc:spChg>
        <pc:spChg chg="add mod">
          <ac:chgData name="Christopher Wills" userId="7f2bc44a-e222-435f-9c37-34cfa2308ca5" providerId="ADAL" clId="{68420059-2DE1-41C7-A706-C3ED82A66EBC}" dt="2021-10-10T19:03:39.253" v="5347" actId="1076"/>
          <ac:spMkLst>
            <pc:docMk/>
            <pc:sldMk cId="3796557371" sldId="296"/>
            <ac:spMk id="8" creationId="{2D5C5D65-A0C0-47E6-8BAB-B763315CF6A3}"/>
          </ac:spMkLst>
        </pc:spChg>
        <pc:spChg chg="add del mod">
          <ac:chgData name="Christopher Wills" userId="7f2bc44a-e222-435f-9c37-34cfa2308ca5" providerId="ADAL" clId="{68420059-2DE1-41C7-A706-C3ED82A66EBC}" dt="2021-10-10T19:03:54.363" v="5349"/>
          <ac:spMkLst>
            <pc:docMk/>
            <pc:sldMk cId="3796557371" sldId="296"/>
            <ac:spMk id="9" creationId="{361645F5-3825-49FE-83F1-F5E70757A967}"/>
          </ac:spMkLst>
        </pc:spChg>
        <pc:spChg chg="add del mod">
          <ac:chgData name="Christopher Wills" userId="7f2bc44a-e222-435f-9c37-34cfa2308ca5" providerId="ADAL" clId="{68420059-2DE1-41C7-A706-C3ED82A66EBC}" dt="2021-10-10T19:03:54.363" v="5349"/>
          <ac:spMkLst>
            <pc:docMk/>
            <pc:sldMk cId="3796557371" sldId="296"/>
            <ac:spMk id="10" creationId="{0616C553-9CC1-43D4-8958-7BBFE97A077F}"/>
          </ac:spMkLst>
        </pc:spChg>
        <pc:spChg chg="add mod">
          <ac:chgData name="Christopher Wills" userId="7f2bc44a-e222-435f-9c37-34cfa2308ca5" providerId="ADAL" clId="{68420059-2DE1-41C7-A706-C3ED82A66EBC}" dt="2021-10-10T19:04:10.116" v="5374" actId="20577"/>
          <ac:spMkLst>
            <pc:docMk/>
            <pc:sldMk cId="3796557371" sldId="296"/>
            <ac:spMk id="11" creationId="{686E95CA-AF5C-4446-A9C4-19B0BDFC8821}"/>
          </ac:spMkLst>
        </pc:spChg>
        <pc:spChg chg="add mod">
          <ac:chgData name="Christopher Wills" userId="7f2bc44a-e222-435f-9c37-34cfa2308ca5" providerId="ADAL" clId="{68420059-2DE1-41C7-A706-C3ED82A66EBC}" dt="2021-10-10T19:06:25.107" v="5462" actId="20577"/>
          <ac:spMkLst>
            <pc:docMk/>
            <pc:sldMk cId="3796557371" sldId="296"/>
            <ac:spMk id="12" creationId="{D73E2619-6BA2-4221-819D-1D67F38DC6F3}"/>
          </ac:spMkLst>
        </pc:spChg>
      </pc:sldChg>
      <pc:sldChg chg="addSp delSp modSp add mod">
        <pc:chgData name="Christopher Wills" userId="7f2bc44a-e222-435f-9c37-34cfa2308ca5" providerId="ADAL" clId="{68420059-2DE1-41C7-A706-C3ED82A66EBC}" dt="2021-10-10T19:11:11.349" v="5959" actId="20577"/>
        <pc:sldMkLst>
          <pc:docMk/>
          <pc:sldMk cId="1617953185" sldId="297"/>
        </pc:sldMkLst>
        <pc:spChg chg="mod">
          <ac:chgData name="Christopher Wills" userId="7f2bc44a-e222-435f-9c37-34cfa2308ca5" providerId="ADAL" clId="{68420059-2DE1-41C7-A706-C3ED82A66EBC}" dt="2021-10-10T19:07:50.005" v="5489" actId="20577"/>
          <ac:spMkLst>
            <pc:docMk/>
            <pc:sldMk cId="1617953185" sldId="297"/>
            <ac:spMk id="2" creationId="{CB94BFCA-58EC-4B65-9676-C92B2FDB9A50}"/>
          </ac:spMkLst>
        </pc:spChg>
        <pc:spChg chg="add mod">
          <ac:chgData name="Christopher Wills" userId="7f2bc44a-e222-435f-9c37-34cfa2308ca5" providerId="ADAL" clId="{68420059-2DE1-41C7-A706-C3ED82A66EBC}" dt="2021-10-10T19:11:11.349" v="5959" actId="20577"/>
          <ac:spMkLst>
            <pc:docMk/>
            <pc:sldMk cId="1617953185" sldId="297"/>
            <ac:spMk id="3" creationId="{770487B2-296F-432C-B288-241AEDAB8CC4}"/>
          </ac:spMkLst>
        </pc:spChg>
        <pc:spChg chg="mod">
          <ac:chgData name="Christopher Wills" userId="7f2bc44a-e222-435f-9c37-34cfa2308ca5" providerId="ADAL" clId="{68420059-2DE1-41C7-A706-C3ED82A66EBC}" dt="2021-10-10T19:07:37.031" v="5477"/>
          <ac:spMkLst>
            <pc:docMk/>
            <pc:sldMk cId="1617953185" sldId="297"/>
            <ac:spMk id="4" creationId="{CA5F87C2-060A-4CB4-929A-251D32DCB606}"/>
          </ac:spMkLst>
        </pc:spChg>
        <pc:spChg chg="del">
          <ac:chgData name="Christopher Wills" userId="7f2bc44a-e222-435f-9c37-34cfa2308ca5" providerId="ADAL" clId="{68420059-2DE1-41C7-A706-C3ED82A66EBC}" dt="2021-10-10T19:06:58.972" v="5476" actId="478"/>
          <ac:spMkLst>
            <pc:docMk/>
            <pc:sldMk cId="1617953185" sldId="297"/>
            <ac:spMk id="6" creationId="{568D4D6C-A8B5-4F87-8C28-FCC6660B2EFD}"/>
          </ac:spMkLst>
        </pc:spChg>
        <pc:spChg chg="mod">
          <ac:chgData name="Christopher Wills" userId="7f2bc44a-e222-435f-9c37-34cfa2308ca5" providerId="ADAL" clId="{68420059-2DE1-41C7-A706-C3ED82A66EBC}" dt="2021-10-10T19:07:58.327" v="5502" actId="20577"/>
          <ac:spMkLst>
            <pc:docMk/>
            <pc:sldMk cId="1617953185" sldId="297"/>
            <ac:spMk id="7" creationId="{BFF0AA43-B398-436D-AC04-4385A6241C1A}"/>
          </ac:spMkLst>
        </pc:spChg>
        <pc:spChg chg="del">
          <ac:chgData name="Christopher Wills" userId="7f2bc44a-e222-435f-9c37-34cfa2308ca5" providerId="ADAL" clId="{68420059-2DE1-41C7-A706-C3ED82A66EBC}" dt="2021-10-10T19:08:03.999" v="5503" actId="478"/>
          <ac:spMkLst>
            <pc:docMk/>
            <pc:sldMk cId="1617953185" sldId="297"/>
            <ac:spMk id="8" creationId="{2D5C5D65-A0C0-47E6-8BAB-B763315CF6A3}"/>
          </ac:spMkLst>
        </pc:spChg>
        <pc:spChg chg="add mod">
          <ac:chgData name="Christopher Wills" userId="7f2bc44a-e222-435f-9c37-34cfa2308ca5" providerId="ADAL" clId="{68420059-2DE1-41C7-A706-C3ED82A66EBC}" dt="2021-10-10T19:08:14.278" v="5514" actId="20577"/>
          <ac:spMkLst>
            <pc:docMk/>
            <pc:sldMk cId="1617953185" sldId="297"/>
            <ac:spMk id="9" creationId="{84074143-232D-4982-A630-8B3ADEBEF58A}"/>
          </ac:spMkLst>
        </pc:spChg>
        <pc:spChg chg="del mod">
          <ac:chgData name="Christopher Wills" userId="7f2bc44a-e222-435f-9c37-34cfa2308ca5" providerId="ADAL" clId="{68420059-2DE1-41C7-A706-C3ED82A66EBC}" dt="2021-10-10T19:08:32.130" v="5516" actId="478"/>
          <ac:spMkLst>
            <pc:docMk/>
            <pc:sldMk cId="1617953185" sldId="297"/>
            <ac:spMk id="11" creationId="{686E95CA-AF5C-4446-A9C4-19B0BDFC8821}"/>
          </ac:spMkLst>
        </pc:spChg>
        <pc:spChg chg="del mod">
          <ac:chgData name="Christopher Wills" userId="7f2bc44a-e222-435f-9c37-34cfa2308ca5" providerId="ADAL" clId="{68420059-2DE1-41C7-A706-C3ED82A66EBC}" dt="2021-10-10T19:08:32.130" v="5516" actId="478"/>
          <ac:spMkLst>
            <pc:docMk/>
            <pc:sldMk cId="1617953185" sldId="297"/>
            <ac:spMk id="12" creationId="{D73E2619-6BA2-4221-819D-1D67F38DC6F3}"/>
          </ac:spMkLst>
        </pc:spChg>
      </pc:sldChg>
      <pc:sldChg chg="addSp delSp modSp new mod">
        <pc:chgData name="Christopher Wills" userId="7f2bc44a-e222-435f-9c37-34cfa2308ca5" providerId="ADAL" clId="{68420059-2DE1-41C7-A706-C3ED82A66EBC}" dt="2021-10-10T19:16:44.806" v="6363" actId="20577"/>
        <pc:sldMkLst>
          <pc:docMk/>
          <pc:sldMk cId="2114613284" sldId="298"/>
        </pc:sldMkLst>
        <pc:spChg chg="mod">
          <ac:chgData name="Christopher Wills" userId="7f2bc44a-e222-435f-9c37-34cfa2308ca5" providerId="ADAL" clId="{68420059-2DE1-41C7-A706-C3ED82A66EBC}" dt="2021-10-10T19:15:56.363" v="6348" actId="1076"/>
          <ac:spMkLst>
            <pc:docMk/>
            <pc:sldMk cId="2114613284" sldId="298"/>
            <ac:spMk id="2" creationId="{9E4AEA78-EBF8-4366-BB2D-EE6483951301}"/>
          </ac:spMkLst>
        </pc:spChg>
        <pc:spChg chg="mod">
          <ac:chgData name="Christopher Wills" userId="7f2bc44a-e222-435f-9c37-34cfa2308ca5" providerId="ADAL" clId="{68420059-2DE1-41C7-A706-C3ED82A66EBC}" dt="2021-10-10T19:15:58.852" v="6349" actId="1076"/>
          <ac:spMkLst>
            <pc:docMk/>
            <pc:sldMk cId="2114613284" sldId="298"/>
            <ac:spMk id="3" creationId="{1C07B94B-2B3A-487C-AF92-8078C179AE7D}"/>
          </ac:spMkLst>
        </pc:spChg>
        <pc:spChg chg="add mod">
          <ac:chgData name="Christopher Wills" userId="7f2bc44a-e222-435f-9c37-34cfa2308ca5" providerId="ADAL" clId="{68420059-2DE1-41C7-A706-C3ED82A66EBC}" dt="2021-10-10T19:16:00.793" v="6350" actId="1076"/>
          <ac:spMkLst>
            <pc:docMk/>
            <pc:sldMk cId="2114613284" sldId="298"/>
            <ac:spMk id="4" creationId="{78BEE37C-9AE8-4AD6-9910-A7A44265B8DD}"/>
          </ac:spMkLst>
        </pc:spChg>
        <pc:spChg chg="add del mod">
          <ac:chgData name="Christopher Wills" userId="7f2bc44a-e222-435f-9c37-34cfa2308ca5" providerId="ADAL" clId="{68420059-2DE1-41C7-A706-C3ED82A66EBC}" dt="2021-10-10T19:14:30.094" v="6233"/>
          <ac:spMkLst>
            <pc:docMk/>
            <pc:sldMk cId="2114613284" sldId="298"/>
            <ac:spMk id="5" creationId="{95C28509-D0F5-4E02-8B1F-6EA5582C14DA}"/>
          </ac:spMkLst>
        </pc:spChg>
        <pc:spChg chg="add mod">
          <ac:chgData name="Christopher Wills" userId="7f2bc44a-e222-435f-9c37-34cfa2308ca5" providerId="ADAL" clId="{68420059-2DE1-41C7-A706-C3ED82A66EBC}" dt="2021-10-10T19:16:03.604" v="6351" actId="1076"/>
          <ac:spMkLst>
            <pc:docMk/>
            <pc:sldMk cId="2114613284" sldId="298"/>
            <ac:spMk id="6" creationId="{3E9FB55F-E368-45F6-AE8E-80DE199C0BF2}"/>
          </ac:spMkLst>
        </pc:spChg>
        <pc:spChg chg="add mod">
          <ac:chgData name="Christopher Wills" userId="7f2bc44a-e222-435f-9c37-34cfa2308ca5" providerId="ADAL" clId="{68420059-2DE1-41C7-A706-C3ED82A66EBC}" dt="2021-10-10T19:16:44.806" v="6363" actId="20577"/>
          <ac:spMkLst>
            <pc:docMk/>
            <pc:sldMk cId="2114613284" sldId="298"/>
            <ac:spMk id="8" creationId="{A153EE14-41B0-4B79-856F-179320BBC9CE}"/>
          </ac:spMkLst>
        </pc:spChg>
      </pc:sldChg>
      <pc:sldChg chg="addSp delSp modSp new mod">
        <pc:chgData name="Christopher Wills" userId="7f2bc44a-e222-435f-9c37-34cfa2308ca5" providerId="ADAL" clId="{68420059-2DE1-41C7-A706-C3ED82A66EBC}" dt="2021-10-10T19:35:17.557" v="7046" actId="1076"/>
        <pc:sldMkLst>
          <pc:docMk/>
          <pc:sldMk cId="1118272139" sldId="299"/>
        </pc:sldMkLst>
        <pc:spChg chg="del">
          <ac:chgData name="Christopher Wills" userId="7f2bc44a-e222-435f-9c37-34cfa2308ca5" providerId="ADAL" clId="{68420059-2DE1-41C7-A706-C3ED82A66EBC}" dt="2021-10-10T19:21:17.988" v="6365" actId="478"/>
          <ac:spMkLst>
            <pc:docMk/>
            <pc:sldMk cId="1118272139" sldId="299"/>
            <ac:spMk id="2" creationId="{24BEF8EC-9D65-479E-9BAA-14568BD313ED}"/>
          </ac:spMkLst>
        </pc:spChg>
        <pc:spChg chg="del">
          <ac:chgData name="Christopher Wills" userId="7f2bc44a-e222-435f-9c37-34cfa2308ca5" providerId="ADAL" clId="{68420059-2DE1-41C7-A706-C3ED82A66EBC}" dt="2021-10-10T19:21:20.226" v="6366" actId="478"/>
          <ac:spMkLst>
            <pc:docMk/>
            <pc:sldMk cId="1118272139" sldId="299"/>
            <ac:spMk id="3" creationId="{ACC5138B-1A99-488F-B406-35AA7468E730}"/>
          </ac:spMkLst>
        </pc:spChg>
        <pc:spChg chg="add mod">
          <ac:chgData name="Christopher Wills" userId="7f2bc44a-e222-435f-9c37-34cfa2308ca5" providerId="ADAL" clId="{68420059-2DE1-41C7-A706-C3ED82A66EBC}" dt="2021-10-10T19:30:50.601" v="6821" actId="20577"/>
          <ac:spMkLst>
            <pc:docMk/>
            <pc:sldMk cId="1118272139" sldId="299"/>
            <ac:spMk id="4" creationId="{970D7940-FE81-465A-B74C-7B5A120F5C3F}"/>
          </ac:spMkLst>
        </pc:spChg>
        <pc:spChg chg="add del mod">
          <ac:chgData name="Christopher Wills" userId="7f2bc44a-e222-435f-9c37-34cfa2308ca5" providerId="ADAL" clId="{68420059-2DE1-41C7-A706-C3ED82A66EBC}" dt="2021-10-10T19:21:36.479" v="6370"/>
          <ac:spMkLst>
            <pc:docMk/>
            <pc:sldMk cId="1118272139" sldId="299"/>
            <ac:spMk id="5" creationId="{0F605722-6CAE-4D17-BF89-126FAC1FF275}"/>
          </ac:spMkLst>
        </pc:spChg>
        <pc:spChg chg="add mod">
          <ac:chgData name="Christopher Wills" userId="7f2bc44a-e222-435f-9c37-34cfa2308ca5" providerId="ADAL" clId="{68420059-2DE1-41C7-A706-C3ED82A66EBC}" dt="2021-10-10T19:35:17.557" v="7046" actId="1076"/>
          <ac:spMkLst>
            <pc:docMk/>
            <pc:sldMk cId="1118272139" sldId="299"/>
            <ac:spMk id="6" creationId="{29492638-722B-4C29-84DD-A3A3480BE362}"/>
          </ac:spMkLst>
        </pc:spChg>
        <pc:spChg chg="add mod">
          <ac:chgData name="Christopher Wills" userId="7f2bc44a-e222-435f-9c37-34cfa2308ca5" providerId="ADAL" clId="{68420059-2DE1-41C7-A706-C3ED82A66EBC}" dt="2021-10-10T19:35:17.557" v="7046" actId="1076"/>
          <ac:spMkLst>
            <pc:docMk/>
            <pc:sldMk cId="1118272139" sldId="299"/>
            <ac:spMk id="7" creationId="{D88C28BC-4413-40C1-991F-29BEB1E831D9}"/>
          </ac:spMkLst>
        </pc:spChg>
        <pc:spChg chg="add mod">
          <ac:chgData name="Christopher Wills" userId="7f2bc44a-e222-435f-9c37-34cfa2308ca5" providerId="ADAL" clId="{68420059-2DE1-41C7-A706-C3ED82A66EBC}" dt="2021-10-10T19:35:17.557" v="7046" actId="1076"/>
          <ac:spMkLst>
            <pc:docMk/>
            <pc:sldMk cId="1118272139" sldId="299"/>
            <ac:spMk id="8" creationId="{48085A68-9D78-4083-9BBF-C4D149EBC12B}"/>
          </ac:spMkLst>
        </pc:spChg>
      </pc:sldChg>
      <pc:sldChg chg="addSp modSp new mod">
        <pc:chgData name="Christopher Wills" userId="7f2bc44a-e222-435f-9c37-34cfa2308ca5" providerId="ADAL" clId="{68420059-2DE1-41C7-A706-C3ED82A66EBC}" dt="2021-10-10T19:28:42.860" v="6662" actId="1076"/>
        <pc:sldMkLst>
          <pc:docMk/>
          <pc:sldMk cId="1117949526" sldId="300"/>
        </pc:sldMkLst>
        <pc:spChg chg="mod">
          <ac:chgData name="Christopher Wills" userId="7f2bc44a-e222-435f-9c37-34cfa2308ca5" providerId="ADAL" clId="{68420059-2DE1-41C7-A706-C3ED82A66EBC}" dt="2021-10-10T19:28:42.860" v="6662" actId="1076"/>
          <ac:spMkLst>
            <pc:docMk/>
            <pc:sldMk cId="1117949526" sldId="300"/>
            <ac:spMk id="2" creationId="{C471B9D4-5988-4FE5-8A27-6C292F8D6630}"/>
          </ac:spMkLst>
        </pc:spChg>
        <pc:spChg chg="mod">
          <ac:chgData name="Christopher Wills" userId="7f2bc44a-e222-435f-9c37-34cfa2308ca5" providerId="ADAL" clId="{68420059-2DE1-41C7-A706-C3ED82A66EBC}" dt="2021-10-10T19:28:40.129" v="6661" actId="1076"/>
          <ac:spMkLst>
            <pc:docMk/>
            <pc:sldMk cId="1117949526" sldId="300"/>
            <ac:spMk id="3" creationId="{697F573C-E872-4F78-BC60-0CB9FCAD4E3A}"/>
          </ac:spMkLst>
        </pc:spChg>
        <pc:spChg chg="add mod">
          <ac:chgData name="Christopher Wills" userId="7f2bc44a-e222-435f-9c37-34cfa2308ca5" providerId="ADAL" clId="{68420059-2DE1-41C7-A706-C3ED82A66EBC}" dt="2021-10-10T19:28:40.129" v="6661" actId="1076"/>
          <ac:spMkLst>
            <pc:docMk/>
            <pc:sldMk cId="1117949526" sldId="300"/>
            <ac:spMk id="4" creationId="{597CE348-BD4B-42F4-BBE3-A8DCFE040D21}"/>
          </ac:spMkLst>
        </pc:spChg>
        <pc:spChg chg="add mod">
          <ac:chgData name="Christopher Wills" userId="7f2bc44a-e222-435f-9c37-34cfa2308ca5" providerId="ADAL" clId="{68420059-2DE1-41C7-A706-C3ED82A66EBC}" dt="2021-10-10T19:28:40.129" v="6661" actId="1076"/>
          <ac:spMkLst>
            <pc:docMk/>
            <pc:sldMk cId="1117949526" sldId="300"/>
            <ac:spMk id="5" creationId="{8F91C889-A39B-4D82-B79E-88423D238362}"/>
          </ac:spMkLst>
        </pc:spChg>
        <pc:spChg chg="add mod">
          <ac:chgData name="Christopher Wills" userId="7f2bc44a-e222-435f-9c37-34cfa2308ca5" providerId="ADAL" clId="{68420059-2DE1-41C7-A706-C3ED82A66EBC}" dt="2021-10-10T19:28:40.129" v="6661" actId="1076"/>
          <ac:spMkLst>
            <pc:docMk/>
            <pc:sldMk cId="1117949526" sldId="300"/>
            <ac:spMk id="6" creationId="{719DB4AE-4B39-4945-8751-1803B186449B}"/>
          </ac:spMkLst>
        </pc:spChg>
      </pc:sldChg>
      <pc:sldChg chg="addSp delSp modSp new mod">
        <pc:chgData name="Christopher Wills" userId="7f2bc44a-e222-435f-9c37-34cfa2308ca5" providerId="ADAL" clId="{68420059-2DE1-41C7-A706-C3ED82A66EBC}" dt="2021-10-10T21:26:55.848" v="7257" actId="1076"/>
        <pc:sldMkLst>
          <pc:docMk/>
          <pc:sldMk cId="2087891689" sldId="301"/>
        </pc:sldMkLst>
        <pc:spChg chg="del">
          <ac:chgData name="Christopher Wills" userId="7f2bc44a-e222-435f-9c37-34cfa2308ca5" providerId="ADAL" clId="{68420059-2DE1-41C7-A706-C3ED82A66EBC}" dt="2021-10-10T19:35:21.443" v="7048" actId="478"/>
          <ac:spMkLst>
            <pc:docMk/>
            <pc:sldMk cId="2087891689" sldId="301"/>
            <ac:spMk id="2" creationId="{6FDFC7D8-5D11-4528-81D6-68CD422FA7D5}"/>
          </ac:spMkLst>
        </pc:spChg>
        <pc:spChg chg="del">
          <ac:chgData name="Christopher Wills" userId="7f2bc44a-e222-435f-9c37-34cfa2308ca5" providerId="ADAL" clId="{68420059-2DE1-41C7-A706-C3ED82A66EBC}" dt="2021-10-10T19:35:23.023" v="7049" actId="478"/>
          <ac:spMkLst>
            <pc:docMk/>
            <pc:sldMk cId="2087891689" sldId="301"/>
            <ac:spMk id="3" creationId="{C765D153-B46F-438E-AE8E-017CAC7510DB}"/>
          </ac:spMkLst>
        </pc:spChg>
        <pc:spChg chg="add mod">
          <ac:chgData name="Christopher Wills" userId="7f2bc44a-e222-435f-9c37-34cfa2308ca5" providerId="ADAL" clId="{68420059-2DE1-41C7-A706-C3ED82A66EBC}" dt="2021-10-10T21:26:36.479" v="7253" actId="1076"/>
          <ac:spMkLst>
            <pc:docMk/>
            <pc:sldMk cId="2087891689" sldId="301"/>
            <ac:spMk id="5" creationId="{0BF5C5C0-68D1-478A-8E3A-E6988B0AFCA0}"/>
          </ac:spMkLst>
        </pc:spChg>
        <pc:spChg chg="add mod">
          <ac:chgData name="Christopher Wills" userId="7f2bc44a-e222-435f-9c37-34cfa2308ca5" providerId="ADAL" clId="{68420059-2DE1-41C7-A706-C3ED82A66EBC}" dt="2021-10-10T21:26:50.300" v="7256" actId="1076"/>
          <ac:spMkLst>
            <pc:docMk/>
            <pc:sldMk cId="2087891689" sldId="301"/>
            <ac:spMk id="6" creationId="{22D208B6-A207-49D9-975B-AC0A11EB64C4}"/>
          </ac:spMkLst>
        </pc:spChg>
        <pc:spChg chg="add mod">
          <ac:chgData name="Christopher Wills" userId="7f2bc44a-e222-435f-9c37-34cfa2308ca5" providerId="ADAL" clId="{68420059-2DE1-41C7-A706-C3ED82A66EBC}" dt="2021-10-10T21:26:48.618" v="7255" actId="1076"/>
          <ac:spMkLst>
            <pc:docMk/>
            <pc:sldMk cId="2087891689" sldId="301"/>
            <ac:spMk id="7" creationId="{F734BDA8-FAC5-49CA-B658-29BFCA092BCE}"/>
          </ac:spMkLst>
        </pc:spChg>
        <pc:spChg chg="add mod">
          <ac:chgData name="Christopher Wills" userId="7f2bc44a-e222-435f-9c37-34cfa2308ca5" providerId="ADAL" clId="{68420059-2DE1-41C7-A706-C3ED82A66EBC}" dt="2021-10-10T21:26:55.848" v="7257" actId="1076"/>
          <ac:spMkLst>
            <pc:docMk/>
            <pc:sldMk cId="2087891689" sldId="301"/>
            <ac:spMk id="8" creationId="{74D2F2CC-537B-494B-8AB5-C9A4DA5B3011}"/>
          </ac:spMkLst>
        </pc:spChg>
      </pc:sldChg>
      <pc:sldChg chg="addSp delSp modSp new mod">
        <pc:chgData name="Christopher Wills" userId="7f2bc44a-e222-435f-9c37-34cfa2308ca5" providerId="ADAL" clId="{68420059-2DE1-41C7-A706-C3ED82A66EBC}" dt="2021-10-10T21:40:42.621" v="8119" actId="1076"/>
        <pc:sldMkLst>
          <pc:docMk/>
          <pc:sldMk cId="3325471280" sldId="302"/>
        </pc:sldMkLst>
        <pc:spChg chg="mod">
          <ac:chgData name="Christopher Wills" userId="7f2bc44a-e222-435f-9c37-34cfa2308ca5" providerId="ADAL" clId="{68420059-2DE1-41C7-A706-C3ED82A66EBC}" dt="2021-10-10T21:34:12.237" v="7450" actId="1076"/>
          <ac:spMkLst>
            <pc:docMk/>
            <pc:sldMk cId="3325471280" sldId="302"/>
            <ac:spMk id="2" creationId="{1A5877FA-6A09-4E77-9AD8-A0132D12F809}"/>
          </ac:spMkLst>
        </pc:spChg>
        <pc:spChg chg="del">
          <ac:chgData name="Christopher Wills" userId="7f2bc44a-e222-435f-9c37-34cfa2308ca5" providerId="ADAL" clId="{68420059-2DE1-41C7-A706-C3ED82A66EBC}" dt="2021-10-10T21:31:04.938" v="7278" actId="478"/>
          <ac:spMkLst>
            <pc:docMk/>
            <pc:sldMk cId="3325471280" sldId="302"/>
            <ac:spMk id="3" creationId="{94F9F02E-ADD0-46B8-9E1B-836AD12A1B34}"/>
          </ac:spMkLst>
        </pc:spChg>
        <pc:spChg chg="add mod">
          <ac:chgData name="Christopher Wills" userId="7f2bc44a-e222-435f-9c37-34cfa2308ca5" providerId="ADAL" clId="{68420059-2DE1-41C7-A706-C3ED82A66EBC}" dt="2021-10-10T21:34:17.197" v="7453" actId="1076"/>
          <ac:spMkLst>
            <pc:docMk/>
            <pc:sldMk cId="3325471280" sldId="302"/>
            <ac:spMk id="4" creationId="{2F4A18E2-4700-4B1C-A2A9-783ED878A8FC}"/>
          </ac:spMkLst>
        </pc:spChg>
        <pc:spChg chg="add mod">
          <ac:chgData name="Christopher Wills" userId="7f2bc44a-e222-435f-9c37-34cfa2308ca5" providerId="ADAL" clId="{68420059-2DE1-41C7-A706-C3ED82A66EBC}" dt="2021-10-10T21:40:39.629" v="8118" actId="20577"/>
          <ac:spMkLst>
            <pc:docMk/>
            <pc:sldMk cId="3325471280" sldId="302"/>
            <ac:spMk id="5" creationId="{259C8B3C-6A68-4F70-B0A0-A2AED61ECF9C}"/>
          </ac:spMkLst>
        </pc:spChg>
        <pc:spChg chg="add del mod">
          <ac:chgData name="Christopher Wills" userId="7f2bc44a-e222-435f-9c37-34cfa2308ca5" providerId="ADAL" clId="{68420059-2DE1-41C7-A706-C3ED82A66EBC}" dt="2021-10-10T21:34:50.155" v="7456" actId="478"/>
          <ac:spMkLst>
            <pc:docMk/>
            <pc:sldMk cId="3325471280" sldId="302"/>
            <ac:spMk id="6" creationId="{B6BA528A-764D-4DF6-B3B9-DDCF39CC5F85}"/>
          </ac:spMkLst>
        </pc:spChg>
        <pc:spChg chg="add mod">
          <ac:chgData name="Christopher Wills" userId="7f2bc44a-e222-435f-9c37-34cfa2308ca5" providerId="ADAL" clId="{68420059-2DE1-41C7-A706-C3ED82A66EBC}" dt="2021-10-10T21:40:42.621" v="8119" actId="1076"/>
          <ac:spMkLst>
            <pc:docMk/>
            <pc:sldMk cId="3325471280" sldId="302"/>
            <ac:spMk id="7" creationId="{3B285571-164C-4575-998A-B73C6D2F8415}"/>
          </ac:spMkLst>
        </pc:spChg>
      </pc:sldChg>
    </pc:docChg>
  </pc:docChgLst>
  <pc:docChgLst>
    <pc:chgData name="Matt Bracher-Smith" userId="d71d9ef6-677d-42a4-85b9-a56006d4d93e" providerId="ADAL" clId="{8502FA4A-C10B-3B46-A256-24D29BED70B9}"/>
    <pc:docChg chg="undo custSel modSld">
      <pc:chgData name="Matt Bracher-Smith" userId="d71d9ef6-677d-42a4-85b9-a56006d4d93e" providerId="ADAL" clId="{8502FA4A-C10B-3B46-A256-24D29BED70B9}" dt="2024-10-14T08:46:08.481" v="153" actId="20577"/>
      <pc:docMkLst>
        <pc:docMk/>
      </pc:docMkLst>
      <pc:sldChg chg="modSp mod">
        <pc:chgData name="Matt Bracher-Smith" userId="d71d9ef6-677d-42a4-85b9-a56006d4d93e" providerId="ADAL" clId="{8502FA4A-C10B-3B46-A256-24D29BED70B9}" dt="2024-10-14T08:46:08.481" v="153" actId="20577"/>
        <pc:sldMkLst>
          <pc:docMk/>
          <pc:sldMk cId="1737557879" sldId="256"/>
        </pc:sldMkLst>
        <pc:spChg chg="mod">
          <ac:chgData name="Matt Bracher-Smith" userId="d71d9ef6-677d-42a4-85b9-a56006d4d93e" providerId="ADAL" clId="{8502FA4A-C10B-3B46-A256-24D29BED70B9}" dt="2024-10-14T08:46:08.481" v="153" actId="20577"/>
          <ac:spMkLst>
            <pc:docMk/>
            <pc:sldMk cId="1737557879" sldId="256"/>
            <ac:spMk id="5" creationId="{72E71E52-A8FF-F3A1-B5C9-3684A7E7F4BB}"/>
          </ac:spMkLst>
        </pc:spChg>
      </pc:sldChg>
      <pc:sldChg chg="modSp mod">
        <pc:chgData name="Matt Bracher-Smith" userId="d71d9ef6-677d-42a4-85b9-a56006d4d93e" providerId="ADAL" clId="{8502FA4A-C10B-3B46-A256-24D29BED70B9}" dt="2024-10-12T14:05:48.648" v="31" actId="20577"/>
        <pc:sldMkLst>
          <pc:docMk/>
          <pc:sldMk cId="1300919950" sldId="269"/>
        </pc:sldMkLst>
        <pc:spChg chg="mod">
          <ac:chgData name="Matt Bracher-Smith" userId="d71d9ef6-677d-42a4-85b9-a56006d4d93e" providerId="ADAL" clId="{8502FA4A-C10B-3B46-A256-24D29BED70B9}" dt="2024-10-12T14:05:48.648" v="31" actId="20577"/>
          <ac:spMkLst>
            <pc:docMk/>
            <pc:sldMk cId="1300919950" sldId="269"/>
            <ac:spMk id="5" creationId="{17B8FF00-9F9A-4B40-B84F-822B4AFF912E}"/>
          </ac:spMkLst>
        </pc:spChg>
      </pc:sldChg>
      <pc:sldChg chg="modSp mod">
        <pc:chgData name="Matt Bracher-Smith" userId="d71d9ef6-677d-42a4-85b9-a56006d4d93e" providerId="ADAL" clId="{8502FA4A-C10B-3B46-A256-24D29BED70B9}" dt="2024-10-12T13:59:28.427" v="28" actId="20577"/>
        <pc:sldMkLst>
          <pc:docMk/>
          <pc:sldMk cId="2990938032" sldId="273"/>
        </pc:sldMkLst>
        <pc:spChg chg="mod">
          <ac:chgData name="Matt Bracher-Smith" userId="d71d9ef6-677d-42a4-85b9-a56006d4d93e" providerId="ADAL" clId="{8502FA4A-C10B-3B46-A256-24D29BED70B9}" dt="2024-10-12T13:59:28.427" v="28" actId="20577"/>
          <ac:spMkLst>
            <pc:docMk/>
            <pc:sldMk cId="2990938032" sldId="273"/>
            <ac:spMk id="7" creationId="{10F4AF54-6404-4DCE-BA02-550EAF9EBEBE}"/>
          </ac:spMkLst>
        </pc:spChg>
      </pc:sldChg>
      <pc:sldChg chg="modSp mod">
        <pc:chgData name="Matt Bracher-Smith" userId="d71d9ef6-677d-42a4-85b9-a56006d4d93e" providerId="ADAL" clId="{8502FA4A-C10B-3B46-A256-24D29BED70B9}" dt="2024-10-14T08:29:29.251" v="149"/>
        <pc:sldMkLst>
          <pc:docMk/>
          <pc:sldMk cId="1960034304" sldId="288"/>
        </pc:sldMkLst>
        <pc:spChg chg="mod">
          <ac:chgData name="Matt Bracher-Smith" userId="d71d9ef6-677d-42a4-85b9-a56006d4d93e" providerId="ADAL" clId="{8502FA4A-C10B-3B46-A256-24D29BED70B9}" dt="2024-10-14T08:29:29.251" v="149"/>
          <ac:spMkLst>
            <pc:docMk/>
            <pc:sldMk cId="1960034304" sldId="288"/>
            <ac:spMk id="4" creationId="{FFD1EB8D-523E-4030-BC38-3AC397B709D4}"/>
          </ac:spMkLst>
        </pc:spChg>
      </pc:sldChg>
      <pc:sldChg chg="modSp mod">
        <pc:chgData name="Matt Bracher-Smith" userId="d71d9ef6-677d-42a4-85b9-a56006d4d93e" providerId="ADAL" clId="{8502FA4A-C10B-3B46-A256-24D29BED70B9}" dt="2024-10-14T08:23:25.605" v="124" actId="20577"/>
        <pc:sldMkLst>
          <pc:docMk/>
          <pc:sldMk cId="1394740328" sldId="290"/>
        </pc:sldMkLst>
        <pc:spChg chg="mod">
          <ac:chgData name="Matt Bracher-Smith" userId="d71d9ef6-677d-42a4-85b9-a56006d4d93e" providerId="ADAL" clId="{8502FA4A-C10B-3B46-A256-24D29BED70B9}" dt="2024-10-14T08:23:25.605" v="124" actId="20577"/>
          <ac:spMkLst>
            <pc:docMk/>
            <pc:sldMk cId="1394740328" sldId="290"/>
            <ac:spMk id="3" creationId="{0DB4D26D-F677-454D-A549-930F71649FE8}"/>
          </ac:spMkLst>
        </pc:spChg>
      </pc:sldChg>
    </pc:docChg>
  </pc:docChgLst>
  <pc:docChgLst>
    <pc:chgData name="Matt Bracher-Smith" userId="d71d9ef6-677d-42a4-85b9-a56006d4d93e" providerId="ADAL" clId="{B3612341-EC86-AC4C-BFAA-045D8D8394A2}"/>
    <pc:docChg chg="undo custSel addSld delSld modSld sldOrd delMainMaster">
      <pc:chgData name="Matt Bracher-Smith" userId="d71d9ef6-677d-42a4-85b9-a56006d4d93e" providerId="ADAL" clId="{B3612341-EC86-AC4C-BFAA-045D8D8394A2}" dt="2023-10-09T12:13:24.804" v="2490" actId="20577"/>
      <pc:docMkLst>
        <pc:docMk/>
      </pc:docMkLst>
      <pc:sldChg chg="addSp modSp mod">
        <pc:chgData name="Matt Bracher-Smith" userId="d71d9ef6-677d-42a4-85b9-a56006d4d93e" providerId="ADAL" clId="{B3612341-EC86-AC4C-BFAA-045D8D8394A2}" dt="2023-10-09T12:13:24.804" v="2490" actId="20577"/>
        <pc:sldMkLst>
          <pc:docMk/>
          <pc:sldMk cId="1737557879" sldId="256"/>
        </pc:sldMkLst>
        <pc:spChg chg="mod">
          <ac:chgData name="Matt Bracher-Smith" userId="d71d9ef6-677d-42a4-85b9-a56006d4d93e" providerId="ADAL" clId="{B3612341-EC86-AC4C-BFAA-045D8D8394A2}" dt="2023-10-09T12:13:24.804" v="2490" actId="20577"/>
          <ac:spMkLst>
            <pc:docMk/>
            <pc:sldMk cId="1737557879" sldId="256"/>
            <ac:spMk id="2" creationId="{9BA02FA5-FED4-4B68-93B9-7A6AEB4F4AE1}"/>
          </ac:spMkLst>
        </pc:spChg>
        <pc:spChg chg="mod">
          <ac:chgData name="Matt Bracher-Smith" userId="d71d9ef6-677d-42a4-85b9-a56006d4d93e" providerId="ADAL" clId="{B3612341-EC86-AC4C-BFAA-045D8D8394A2}" dt="2023-10-09T10:09:58.480" v="180" actId="1076"/>
          <ac:spMkLst>
            <pc:docMk/>
            <pc:sldMk cId="1737557879" sldId="256"/>
            <ac:spMk id="3" creationId="{5DA35FB4-6D7E-4F16-A0FC-495B2492FCAB}"/>
          </ac:spMkLst>
        </pc:spChg>
        <pc:spChg chg="add mod">
          <ac:chgData name="Matt Bracher-Smith" userId="d71d9ef6-677d-42a4-85b9-a56006d4d93e" providerId="ADAL" clId="{B3612341-EC86-AC4C-BFAA-045D8D8394A2}" dt="2023-10-09T11:14:37.343" v="2431" actId="207"/>
          <ac:spMkLst>
            <pc:docMk/>
            <pc:sldMk cId="1737557879" sldId="256"/>
            <ac:spMk id="4" creationId="{38D41EAB-7E1C-E6E6-E89B-A0342338DAC8}"/>
          </ac:spMkLst>
        </pc:spChg>
        <pc:spChg chg="add mod">
          <ac:chgData name="Matt Bracher-Smith" userId="d71d9ef6-677d-42a4-85b9-a56006d4d93e" providerId="ADAL" clId="{B3612341-EC86-AC4C-BFAA-045D8D8394A2}" dt="2023-10-09T11:23:26.609" v="2485" actId="207"/>
          <ac:spMkLst>
            <pc:docMk/>
            <pc:sldMk cId="1737557879" sldId="256"/>
            <ac:spMk id="5" creationId="{72E71E52-A8FF-F3A1-B5C9-3684A7E7F4BB}"/>
          </ac:spMkLst>
        </pc:spChg>
      </pc:sldChg>
      <pc:sldChg chg="modSp mod">
        <pc:chgData name="Matt Bracher-Smith" userId="d71d9ef6-677d-42a4-85b9-a56006d4d93e" providerId="ADAL" clId="{B3612341-EC86-AC4C-BFAA-045D8D8394A2}" dt="2023-10-09T11:14:34.409" v="2430" actId="207"/>
        <pc:sldMkLst>
          <pc:docMk/>
          <pc:sldMk cId="834047126" sldId="257"/>
        </pc:sldMkLst>
        <pc:spChg chg="mod">
          <ac:chgData name="Matt Bracher-Smith" userId="d71d9ef6-677d-42a4-85b9-a56006d4d93e" providerId="ADAL" clId="{B3612341-EC86-AC4C-BFAA-045D8D8394A2}" dt="2023-10-09T11:14:34.409" v="2430" actId="207"/>
          <ac:spMkLst>
            <pc:docMk/>
            <pc:sldMk cId="834047126" sldId="257"/>
            <ac:spMk id="3" creationId="{66F5A69F-AAB4-4A38-82B9-B9BC0FCCD492}"/>
          </ac:spMkLst>
        </pc:spChg>
      </pc:sldChg>
      <pc:sldChg chg="addSp delSp modSp mod">
        <pc:chgData name="Matt Bracher-Smith" userId="d71d9ef6-677d-42a4-85b9-a56006d4d93e" providerId="ADAL" clId="{B3612341-EC86-AC4C-BFAA-045D8D8394A2}" dt="2023-10-09T11:14:42.175" v="2433" actId="14100"/>
        <pc:sldMkLst>
          <pc:docMk/>
          <pc:sldMk cId="4112311239" sldId="258"/>
        </pc:sldMkLst>
        <pc:spChg chg="mod">
          <ac:chgData name="Matt Bracher-Smith" userId="d71d9ef6-677d-42a4-85b9-a56006d4d93e" providerId="ADAL" clId="{B3612341-EC86-AC4C-BFAA-045D8D8394A2}" dt="2023-10-09T10:22:25.238" v="530" actId="20577"/>
          <ac:spMkLst>
            <pc:docMk/>
            <pc:sldMk cId="4112311239" sldId="258"/>
            <ac:spMk id="2" creationId="{B194A001-BD8B-4536-8D56-EBDD4EC9AE69}"/>
          </ac:spMkLst>
        </pc:spChg>
        <pc:spChg chg="del mod">
          <ac:chgData name="Matt Bracher-Smith" userId="d71d9ef6-677d-42a4-85b9-a56006d4d93e" providerId="ADAL" clId="{B3612341-EC86-AC4C-BFAA-045D8D8394A2}" dt="2023-10-09T10:12:43.626" v="207" actId="21"/>
          <ac:spMkLst>
            <pc:docMk/>
            <pc:sldMk cId="4112311239" sldId="258"/>
            <ac:spMk id="3" creationId="{4CC9444F-5A79-47FB-9D5C-6B209734C559}"/>
          </ac:spMkLst>
        </pc:spChg>
        <pc:spChg chg="add del mod">
          <ac:chgData name="Matt Bracher-Smith" userId="d71d9ef6-677d-42a4-85b9-a56006d4d93e" providerId="ADAL" clId="{B3612341-EC86-AC4C-BFAA-045D8D8394A2}" dt="2023-10-09T10:12:52.245" v="211" actId="478"/>
          <ac:spMkLst>
            <pc:docMk/>
            <pc:sldMk cId="4112311239" sldId="258"/>
            <ac:spMk id="6" creationId="{705335B4-7B3E-0CE2-A9DD-6A1B36A5B3A9}"/>
          </ac:spMkLst>
        </pc:spChg>
        <pc:spChg chg="add mod">
          <ac:chgData name="Matt Bracher-Smith" userId="d71d9ef6-677d-42a4-85b9-a56006d4d93e" providerId="ADAL" clId="{B3612341-EC86-AC4C-BFAA-045D8D8394A2}" dt="2023-10-09T11:14:42.175" v="2433" actId="14100"/>
          <ac:spMkLst>
            <pc:docMk/>
            <pc:sldMk cId="4112311239" sldId="258"/>
            <ac:spMk id="7" creationId="{33A0A680-C67A-7E76-97D9-831B1E7F4A08}"/>
          </ac:spMkLst>
        </pc:spChg>
      </pc:sldChg>
      <pc:sldChg chg="modSp mod">
        <pc:chgData name="Matt Bracher-Smith" userId="d71d9ef6-677d-42a4-85b9-a56006d4d93e" providerId="ADAL" clId="{B3612341-EC86-AC4C-BFAA-045D8D8394A2}" dt="2023-10-09T11:14:16.423" v="2426" actId="207"/>
        <pc:sldMkLst>
          <pc:docMk/>
          <pc:sldMk cId="1030793898" sldId="259"/>
        </pc:sldMkLst>
        <pc:spChg chg="mod">
          <ac:chgData name="Matt Bracher-Smith" userId="d71d9ef6-677d-42a4-85b9-a56006d4d93e" providerId="ADAL" clId="{B3612341-EC86-AC4C-BFAA-045D8D8394A2}" dt="2023-10-09T10:08:51.024" v="153"/>
          <ac:spMkLst>
            <pc:docMk/>
            <pc:sldMk cId="1030793898" sldId="259"/>
            <ac:spMk id="2" creationId="{97B726FB-6889-4E8B-B266-3DD2D63FD6C3}"/>
          </ac:spMkLst>
        </pc:spChg>
        <pc:spChg chg="mod">
          <ac:chgData name="Matt Bracher-Smith" userId="d71d9ef6-677d-42a4-85b9-a56006d4d93e" providerId="ADAL" clId="{B3612341-EC86-AC4C-BFAA-045D8D8394A2}" dt="2023-10-09T11:14:16.423" v="2426" actId="207"/>
          <ac:spMkLst>
            <pc:docMk/>
            <pc:sldMk cId="1030793898" sldId="259"/>
            <ac:spMk id="3" creationId="{1F47495B-897B-47D0-B91A-C83CC12AE342}"/>
          </ac:spMkLst>
        </pc:spChg>
      </pc:sldChg>
      <pc:sldChg chg="modSp mod">
        <pc:chgData name="Matt Bracher-Smith" userId="d71d9ef6-677d-42a4-85b9-a56006d4d93e" providerId="ADAL" clId="{B3612341-EC86-AC4C-BFAA-045D8D8394A2}" dt="2023-10-09T11:14:57.832" v="2437" actId="207"/>
        <pc:sldMkLst>
          <pc:docMk/>
          <pc:sldMk cId="3259881012" sldId="261"/>
        </pc:sldMkLst>
        <pc:spChg chg="mod">
          <ac:chgData name="Matt Bracher-Smith" userId="d71d9ef6-677d-42a4-85b9-a56006d4d93e" providerId="ADAL" clId="{B3612341-EC86-AC4C-BFAA-045D8D8394A2}" dt="2023-10-09T10:38:27.834" v="1244" actId="20577"/>
          <ac:spMkLst>
            <pc:docMk/>
            <pc:sldMk cId="3259881012" sldId="261"/>
            <ac:spMk id="2" creationId="{0960FAA1-30D5-4A56-A2C2-DFEB489CD920}"/>
          </ac:spMkLst>
        </pc:spChg>
        <pc:spChg chg="mod">
          <ac:chgData name="Matt Bracher-Smith" userId="d71d9ef6-677d-42a4-85b9-a56006d4d93e" providerId="ADAL" clId="{B3612341-EC86-AC4C-BFAA-045D8D8394A2}" dt="2023-10-09T11:14:57.832" v="2437" actId="207"/>
          <ac:spMkLst>
            <pc:docMk/>
            <pc:sldMk cId="3259881012" sldId="261"/>
            <ac:spMk id="16" creationId="{ABC8187D-9ED8-4178-87B7-B4D27F4758CB}"/>
          </ac:spMkLst>
        </pc:spChg>
      </pc:sldChg>
      <pc:sldChg chg="modSp mod">
        <pc:chgData name="Matt Bracher-Smith" userId="d71d9ef6-677d-42a4-85b9-a56006d4d93e" providerId="ADAL" clId="{B3612341-EC86-AC4C-BFAA-045D8D8394A2}" dt="2023-10-09T11:14:51.679" v="2436" actId="207"/>
        <pc:sldMkLst>
          <pc:docMk/>
          <pc:sldMk cId="2371836200" sldId="262"/>
        </pc:sldMkLst>
        <pc:spChg chg="mod">
          <ac:chgData name="Matt Bracher-Smith" userId="d71d9ef6-677d-42a4-85b9-a56006d4d93e" providerId="ADAL" clId="{B3612341-EC86-AC4C-BFAA-045D8D8394A2}" dt="2023-10-09T10:22:03.533" v="529" actId="113"/>
          <ac:spMkLst>
            <pc:docMk/>
            <pc:sldMk cId="2371836200" sldId="262"/>
            <ac:spMk id="2" creationId="{A9D16D71-2816-4FB9-AA6F-82FE789432CC}"/>
          </ac:spMkLst>
        </pc:spChg>
        <pc:spChg chg="mod">
          <ac:chgData name="Matt Bracher-Smith" userId="d71d9ef6-677d-42a4-85b9-a56006d4d93e" providerId="ADAL" clId="{B3612341-EC86-AC4C-BFAA-045D8D8394A2}" dt="2023-10-09T11:14:49.977" v="2435" actId="207"/>
          <ac:spMkLst>
            <pc:docMk/>
            <pc:sldMk cId="2371836200" sldId="262"/>
            <ac:spMk id="3" creationId="{95005FA9-0954-41A6-BDE9-1657BA38A19E}"/>
          </ac:spMkLst>
        </pc:spChg>
        <pc:spChg chg="mod">
          <ac:chgData name="Matt Bracher-Smith" userId="d71d9ef6-677d-42a4-85b9-a56006d4d93e" providerId="ADAL" clId="{B3612341-EC86-AC4C-BFAA-045D8D8394A2}" dt="2023-10-09T11:14:51.679" v="2436" actId="207"/>
          <ac:spMkLst>
            <pc:docMk/>
            <pc:sldMk cId="2371836200" sldId="262"/>
            <ac:spMk id="4" creationId="{1F4B1A11-0D58-4D5E-9FF4-A92F957E7104}"/>
          </ac:spMkLst>
        </pc:spChg>
      </pc:sldChg>
      <pc:sldChg chg="modSp mod">
        <pc:chgData name="Matt Bracher-Smith" userId="d71d9ef6-677d-42a4-85b9-a56006d4d93e" providerId="ADAL" clId="{B3612341-EC86-AC4C-BFAA-045D8D8394A2}" dt="2023-10-09T10:36:34.324" v="1212" actId="1076"/>
        <pc:sldMkLst>
          <pc:docMk/>
          <pc:sldMk cId="3070942498" sldId="263"/>
        </pc:sldMkLst>
        <pc:spChg chg="mod">
          <ac:chgData name="Matt Bracher-Smith" userId="d71d9ef6-677d-42a4-85b9-a56006d4d93e" providerId="ADAL" clId="{B3612341-EC86-AC4C-BFAA-045D8D8394A2}" dt="2023-10-09T10:36:31.705" v="1211" actId="113"/>
          <ac:spMkLst>
            <pc:docMk/>
            <pc:sldMk cId="3070942498" sldId="263"/>
            <ac:spMk id="2" creationId="{94311C77-9B8B-47EB-95A4-74CC71209AB0}"/>
          </ac:spMkLst>
        </pc:spChg>
        <pc:spChg chg="mod">
          <ac:chgData name="Matt Bracher-Smith" userId="d71d9ef6-677d-42a4-85b9-a56006d4d93e" providerId="ADAL" clId="{B3612341-EC86-AC4C-BFAA-045D8D8394A2}" dt="2023-10-09T10:36:34.324" v="1212" actId="1076"/>
          <ac:spMkLst>
            <pc:docMk/>
            <pc:sldMk cId="3070942498" sldId="263"/>
            <ac:spMk id="3" creationId="{2352F353-B87A-4C3E-9582-EA71AAC53FE7}"/>
          </ac:spMkLst>
        </pc:spChg>
      </pc:sldChg>
      <pc:sldChg chg="modSp mod">
        <pc:chgData name="Matt Bracher-Smith" userId="d71d9ef6-677d-42a4-85b9-a56006d4d93e" providerId="ADAL" clId="{B3612341-EC86-AC4C-BFAA-045D8D8394A2}" dt="2023-10-09T10:38:19.636" v="1243" actId="207"/>
        <pc:sldMkLst>
          <pc:docMk/>
          <pc:sldMk cId="2604532092" sldId="264"/>
        </pc:sldMkLst>
        <pc:spChg chg="mod">
          <ac:chgData name="Matt Bracher-Smith" userId="d71d9ef6-677d-42a4-85b9-a56006d4d93e" providerId="ADAL" clId="{B3612341-EC86-AC4C-BFAA-045D8D8394A2}" dt="2023-10-09T10:38:19.636" v="1243" actId="207"/>
          <ac:spMkLst>
            <pc:docMk/>
            <pc:sldMk cId="2604532092" sldId="264"/>
            <ac:spMk id="5" creationId="{72827F5B-0EA9-4375-BCBE-189B6B77C063}"/>
          </ac:spMkLst>
        </pc:spChg>
        <pc:graphicFrameChg chg="modGraphic">
          <ac:chgData name="Matt Bracher-Smith" userId="d71d9ef6-677d-42a4-85b9-a56006d4d93e" providerId="ADAL" clId="{B3612341-EC86-AC4C-BFAA-045D8D8394A2}" dt="2023-10-09T10:38:08.669" v="1241" actId="207"/>
          <ac:graphicFrameMkLst>
            <pc:docMk/>
            <pc:sldMk cId="2604532092" sldId="264"/>
            <ac:graphicFrameMk id="4" creationId="{B1B3F44A-8A8D-4C85-814C-EE882D9915D7}"/>
          </ac:graphicFrameMkLst>
        </pc:graphicFrameChg>
      </pc:sldChg>
      <pc:sldChg chg="addSp modSp mod">
        <pc:chgData name="Matt Bracher-Smith" userId="d71d9ef6-677d-42a4-85b9-a56006d4d93e" providerId="ADAL" clId="{B3612341-EC86-AC4C-BFAA-045D8D8394A2}" dt="2023-10-09T11:16:54.169" v="2445" actId="255"/>
        <pc:sldMkLst>
          <pc:docMk/>
          <pc:sldMk cId="3033143451" sldId="265"/>
        </pc:sldMkLst>
        <pc:spChg chg="add mod">
          <ac:chgData name="Matt Bracher-Smith" userId="d71d9ef6-677d-42a4-85b9-a56006d4d93e" providerId="ADAL" clId="{B3612341-EC86-AC4C-BFAA-045D8D8394A2}" dt="2023-10-09T10:37:31.488" v="1237" actId="20577"/>
          <ac:spMkLst>
            <pc:docMk/>
            <pc:sldMk cId="3033143451" sldId="265"/>
            <ac:spMk id="2" creationId="{6E1DCD35-564A-1771-4104-707DE9D864E0}"/>
          </ac:spMkLst>
        </pc:spChg>
        <pc:spChg chg="mod">
          <ac:chgData name="Matt Bracher-Smith" userId="d71d9ef6-677d-42a4-85b9-a56006d4d93e" providerId="ADAL" clId="{B3612341-EC86-AC4C-BFAA-045D8D8394A2}" dt="2023-10-09T11:16:54.169" v="2445" actId="255"/>
          <ac:spMkLst>
            <pc:docMk/>
            <pc:sldMk cId="3033143451" sldId="265"/>
            <ac:spMk id="4" creationId="{1C57C35A-5B76-4F0A-BD7A-BB7750992B50}"/>
          </ac:spMkLst>
        </pc:spChg>
        <pc:spChg chg="mod">
          <ac:chgData name="Matt Bracher-Smith" userId="d71d9ef6-677d-42a4-85b9-a56006d4d93e" providerId="ADAL" clId="{B3612341-EC86-AC4C-BFAA-045D8D8394A2}" dt="2023-10-09T11:16:49.811" v="2444" actId="1076"/>
          <ac:spMkLst>
            <pc:docMk/>
            <pc:sldMk cId="3033143451" sldId="265"/>
            <ac:spMk id="5" creationId="{9ED2E1C8-EB24-4CFF-83EC-A2532F271AF8}"/>
          </ac:spMkLst>
        </pc:spChg>
        <pc:spChg chg="mod">
          <ac:chgData name="Matt Bracher-Smith" userId="d71d9ef6-677d-42a4-85b9-a56006d4d93e" providerId="ADAL" clId="{B3612341-EC86-AC4C-BFAA-045D8D8394A2}" dt="2023-10-09T11:16:49.811" v="2444" actId="1076"/>
          <ac:spMkLst>
            <pc:docMk/>
            <pc:sldMk cId="3033143451" sldId="265"/>
            <ac:spMk id="6" creationId="{9F882DDE-2FBB-4AD7-BF44-F3F65694E269}"/>
          </ac:spMkLst>
        </pc:spChg>
        <pc:spChg chg="mod">
          <ac:chgData name="Matt Bracher-Smith" userId="d71d9ef6-677d-42a4-85b9-a56006d4d93e" providerId="ADAL" clId="{B3612341-EC86-AC4C-BFAA-045D8D8394A2}" dt="2023-10-09T11:16:49.811" v="2444" actId="1076"/>
          <ac:spMkLst>
            <pc:docMk/>
            <pc:sldMk cId="3033143451" sldId="265"/>
            <ac:spMk id="7" creationId="{D6D003D6-56F9-4214-AFF6-B65104E65722}"/>
          </ac:spMkLst>
        </pc:spChg>
      </pc:sldChg>
      <pc:sldChg chg="addSp modSp mod">
        <pc:chgData name="Matt Bracher-Smith" userId="d71d9ef6-677d-42a4-85b9-a56006d4d93e" providerId="ADAL" clId="{B3612341-EC86-AC4C-BFAA-045D8D8394A2}" dt="2023-10-09T11:16:41.726" v="2443" actId="1076"/>
        <pc:sldMkLst>
          <pc:docMk/>
          <pc:sldMk cId="1437818898" sldId="266"/>
        </pc:sldMkLst>
        <pc:spChg chg="add mod">
          <ac:chgData name="Matt Bracher-Smith" userId="d71d9ef6-677d-42a4-85b9-a56006d4d93e" providerId="ADAL" clId="{B3612341-EC86-AC4C-BFAA-045D8D8394A2}" dt="2023-10-09T10:37:21.131" v="1229" actId="20577"/>
          <ac:spMkLst>
            <pc:docMk/>
            <pc:sldMk cId="1437818898" sldId="266"/>
            <ac:spMk id="2" creationId="{9557C5F8-AAF3-940F-8BA9-B3762CDEC8C8}"/>
          </ac:spMkLst>
        </pc:spChg>
        <pc:spChg chg="mod">
          <ac:chgData name="Matt Bracher-Smith" userId="d71d9ef6-677d-42a4-85b9-a56006d4d93e" providerId="ADAL" clId="{B3612341-EC86-AC4C-BFAA-045D8D8394A2}" dt="2023-10-09T11:16:41.726" v="2443" actId="1076"/>
          <ac:spMkLst>
            <pc:docMk/>
            <pc:sldMk cId="1437818898" sldId="266"/>
            <ac:spMk id="6" creationId="{27AE0C7D-E4D6-4F3B-802B-844ED56CF7EE}"/>
          </ac:spMkLst>
        </pc:spChg>
        <pc:spChg chg="mod">
          <ac:chgData name="Matt Bracher-Smith" userId="d71d9ef6-677d-42a4-85b9-a56006d4d93e" providerId="ADAL" clId="{B3612341-EC86-AC4C-BFAA-045D8D8394A2}" dt="2023-10-09T11:16:41.726" v="2443" actId="1076"/>
          <ac:spMkLst>
            <pc:docMk/>
            <pc:sldMk cId="1437818898" sldId="266"/>
            <ac:spMk id="7" creationId="{40E59F96-5D59-4315-8273-CC0B58E04940}"/>
          </ac:spMkLst>
        </pc:spChg>
      </pc:sldChg>
      <pc:sldChg chg="modSp mod">
        <pc:chgData name="Matt Bracher-Smith" userId="d71d9ef6-677d-42a4-85b9-a56006d4d93e" providerId="ADAL" clId="{B3612341-EC86-AC4C-BFAA-045D8D8394A2}" dt="2023-10-09T10:38:56.296" v="1249" actId="207"/>
        <pc:sldMkLst>
          <pc:docMk/>
          <pc:sldMk cId="2686807375" sldId="267"/>
        </pc:sldMkLst>
        <pc:spChg chg="mod">
          <ac:chgData name="Matt Bracher-Smith" userId="d71d9ef6-677d-42a4-85b9-a56006d4d93e" providerId="ADAL" clId="{B3612341-EC86-AC4C-BFAA-045D8D8394A2}" dt="2023-10-09T10:37:01.764" v="1216" actId="1076"/>
          <ac:spMkLst>
            <pc:docMk/>
            <pc:sldMk cId="2686807375" sldId="267"/>
            <ac:spMk id="2" creationId="{617B4CE9-8506-4D42-BD25-9C4D4F2305B2}"/>
          </ac:spMkLst>
        </pc:spChg>
        <pc:spChg chg="mod">
          <ac:chgData name="Matt Bracher-Smith" userId="d71d9ef6-677d-42a4-85b9-a56006d4d93e" providerId="ADAL" clId="{B3612341-EC86-AC4C-BFAA-045D8D8394A2}" dt="2023-10-09T10:38:56.296" v="1249" actId="207"/>
          <ac:spMkLst>
            <pc:docMk/>
            <pc:sldMk cId="2686807375" sldId="267"/>
            <ac:spMk id="3" creationId="{FABF7378-3C52-4FBE-8AEB-987D0E175A6D}"/>
          </ac:spMkLst>
        </pc:spChg>
      </pc:sldChg>
      <pc:sldChg chg="addSp modSp mod">
        <pc:chgData name="Matt Bracher-Smith" userId="d71d9ef6-677d-42a4-85b9-a56006d4d93e" providerId="ADAL" clId="{B3612341-EC86-AC4C-BFAA-045D8D8394A2}" dt="2023-10-09T11:17:31.256" v="2456" actId="1038"/>
        <pc:sldMkLst>
          <pc:docMk/>
          <pc:sldMk cId="4027189753" sldId="268"/>
        </pc:sldMkLst>
        <pc:spChg chg="add mod">
          <ac:chgData name="Matt Bracher-Smith" userId="d71d9ef6-677d-42a4-85b9-a56006d4d93e" providerId="ADAL" clId="{B3612341-EC86-AC4C-BFAA-045D8D8394A2}" dt="2023-10-09T10:39:27.611" v="1271" actId="20577"/>
          <ac:spMkLst>
            <pc:docMk/>
            <pc:sldMk cId="4027189753" sldId="268"/>
            <ac:spMk id="2" creationId="{BA1BF3C6-B968-BD8E-D1CA-F31C321AB01C}"/>
          </ac:spMkLst>
        </pc:spChg>
        <pc:spChg chg="mod">
          <ac:chgData name="Matt Bracher-Smith" userId="d71d9ef6-677d-42a4-85b9-a56006d4d93e" providerId="ADAL" clId="{B3612341-EC86-AC4C-BFAA-045D8D8394A2}" dt="2023-10-09T11:17:24.137" v="2448" actId="20577"/>
          <ac:spMkLst>
            <pc:docMk/>
            <pc:sldMk cId="4027189753" sldId="268"/>
            <ac:spMk id="5" creationId="{48C87266-D6F3-4F61-BB63-5AF5EC320B69}"/>
          </ac:spMkLst>
        </pc:spChg>
        <pc:spChg chg="mod">
          <ac:chgData name="Matt Bracher-Smith" userId="d71d9ef6-677d-42a4-85b9-a56006d4d93e" providerId="ADAL" clId="{B3612341-EC86-AC4C-BFAA-045D8D8394A2}" dt="2023-10-09T11:17:31.256" v="2456" actId="1038"/>
          <ac:spMkLst>
            <pc:docMk/>
            <pc:sldMk cId="4027189753" sldId="268"/>
            <ac:spMk id="6" creationId="{55257BB4-40E3-452C-B48D-DBCC4475BA75}"/>
          </ac:spMkLst>
        </pc:spChg>
      </pc:sldChg>
      <pc:sldChg chg="addSp modSp mod">
        <pc:chgData name="Matt Bracher-Smith" userId="d71d9ef6-677d-42a4-85b9-a56006d4d93e" providerId="ADAL" clId="{B3612341-EC86-AC4C-BFAA-045D8D8394A2}" dt="2023-10-09T11:17:43.043" v="2459" actId="1076"/>
        <pc:sldMkLst>
          <pc:docMk/>
          <pc:sldMk cId="1300919950" sldId="269"/>
        </pc:sldMkLst>
        <pc:spChg chg="add mod">
          <ac:chgData name="Matt Bracher-Smith" userId="d71d9ef6-677d-42a4-85b9-a56006d4d93e" providerId="ADAL" clId="{B3612341-EC86-AC4C-BFAA-045D8D8394A2}" dt="2023-10-09T10:41:31.207" v="1310" actId="20577"/>
          <ac:spMkLst>
            <pc:docMk/>
            <pc:sldMk cId="1300919950" sldId="269"/>
            <ac:spMk id="2" creationId="{9473545E-31A5-4258-97A9-5ABF219CB19A}"/>
          </ac:spMkLst>
        </pc:spChg>
        <pc:spChg chg="mod">
          <ac:chgData name="Matt Bracher-Smith" userId="d71d9ef6-677d-42a4-85b9-a56006d4d93e" providerId="ADAL" clId="{B3612341-EC86-AC4C-BFAA-045D8D8394A2}" dt="2023-10-09T11:17:43.043" v="2459" actId="1076"/>
          <ac:spMkLst>
            <pc:docMk/>
            <pc:sldMk cId="1300919950" sldId="269"/>
            <ac:spMk id="5" creationId="{17B8FF00-9F9A-4B40-B84F-822B4AFF912E}"/>
          </ac:spMkLst>
        </pc:spChg>
      </pc:sldChg>
      <pc:sldChg chg="addSp delSp modSp mod">
        <pc:chgData name="Matt Bracher-Smith" userId="d71d9ef6-677d-42a4-85b9-a56006d4d93e" providerId="ADAL" clId="{B3612341-EC86-AC4C-BFAA-045D8D8394A2}" dt="2023-10-09T10:42:33.506" v="1340" actId="20577"/>
        <pc:sldMkLst>
          <pc:docMk/>
          <pc:sldMk cId="806070181" sldId="270"/>
        </pc:sldMkLst>
        <pc:spChg chg="add del">
          <ac:chgData name="Matt Bracher-Smith" userId="d71d9ef6-677d-42a4-85b9-a56006d4d93e" providerId="ADAL" clId="{B3612341-EC86-AC4C-BFAA-045D8D8394A2}" dt="2023-10-09T10:42:05.805" v="1315" actId="478"/>
          <ac:spMkLst>
            <pc:docMk/>
            <pc:sldMk cId="806070181" sldId="270"/>
            <ac:spMk id="2" creationId="{BEF0F678-DF7C-4032-BD0F-717BE23453BE}"/>
          </ac:spMkLst>
        </pc:spChg>
        <pc:spChg chg="mod">
          <ac:chgData name="Matt Bracher-Smith" userId="d71d9ef6-677d-42a4-85b9-a56006d4d93e" providerId="ADAL" clId="{B3612341-EC86-AC4C-BFAA-045D8D8394A2}" dt="2023-10-09T10:42:33.506" v="1340" actId="20577"/>
          <ac:spMkLst>
            <pc:docMk/>
            <pc:sldMk cId="806070181" sldId="270"/>
            <ac:spMk id="3" creationId="{0CD0A1C0-24CE-43CA-A37D-A9B214BC7346}"/>
          </ac:spMkLst>
        </pc:spChg>
        <pc:spChg chg="add del mod">
          <ac:chgData name="Matt Bracher-Smith" userId="d71d9ef6-677d-42a4-85b9-a56006d4d93e" providerId="ADAL" clId="{B3612341-EC86-AC4C-BFAA-045D8D8394A2}" dt="2023-10-09T10:42:04.670" v="1314" actId="478"/>
          <ac:spMkLst>
            <pc:docMk/>
            <pc:sldMk cId="806070181" sldId="270"/>
            <ac:spMk id="5" creationId="{124B4EC6-013E-078C-35CD-C2534C19E952}"/>
          </ac:spMkLst>
        </pc:spChg>
        <pc:spChg chg="add mod">
          <ac:chgData name="Matt Bracher-Smith" userId="d71d9ef6-677d-42a4-85b9-a56006d4d93e" providerId="ADAL" clId="{B3612341-EC86-AC4C-BFAA-045D8D8394A2}" dt="2023-10-09T10:42:10.952" v="1332" actId="20577"/>
          <ac:spMkLst>
            <pc:docMk/>
            <pc:sldMk cId="806070181" sldId="270"/>
            <ac:spMk id="7" creationId="{81DAE850-0038-7D9A-1A06-22CB37216A63}"/>
          </ac:spMkLst>
        </pc:spChg>
      </pc:sldChg>
      <pc:sldChg chg="modSp mod">
        <pc:chgData name="Matt Bracher-Smith" userId="d71d9ef6-677d-42a4-85b9-a56006d4d93e" providerId="ADAL" clId="{B3612341-EC86-AC4C-BFAA-045D8D8394A2}" dt="2023-10-09T10:42:43.909" v="1342" actId="1076"/>
        <pc:sldMkLst>
          <pc:docMk/>
          <pc:sldMk cId="1804764560" sldId="271"/>
        </pc:sldMkLst>
        <pc:spChg chg="mod">
          <ac:chgData name="Matt Bracher-Smith" userId="d71d9ef6-677d-42a4-85b9-a56006d4d93e" providerId="ADAL" clId="{B3612341-EC86-AC4C-BFAA-045D8D8394A2}" dt="2023-10-09T10:42:43.909" v="1342" actId="1076"/>
          <ac:spMkLst>
            <pc:docMk/>
            <pc:sldMk cId="1804764560" sldId="271"/>
            <ac:spMk id="10" creationId="{5E6DC3D1-C7EC-49F6-853D-69092E4126F1}"/>
          </ac:spMkLst>
        </pc:spChg>
      </pc:sldChg>
      <pc:sldChg chg="addSp delSp modSp mod">
        <pc:chgData name="Matt Bracher-Smith" userId="d71d9ef6-677d-42a4-85b9-a56006d4d93e" providerId="ADAL" clId="{B3612341-EC86-AC4C-BFAA-045D8D8394A2}" dt="2023-10-09T11:19:48.694" v="2466" actId="1076"/>
        <pc:sldMkLst>
          <pc:docMk/>
          <pc:sldMk cId="1086666114" sldId="272"/>
        </pc:sldMkLst>
        <pc:spChg chg="add del mod">
          <ac:chgData name="Matt Bracher-Smith" userId="d71d9ef6-677d-42a4-85b9-a56006d4d93e" providerId="ADAL" clId="{B3612341-EC86-AC4C-BFAA-045D8D8394A2}" dt="2023-10-09T10:43:11.322" v="1349" actId="478"/>
          <ac:spMkLst>
            <pc:docMk/>
            <pc:sldMk cId="1086666114" sldId="272"/>
            <ac:spMk id="3" creationId="{D7E509D3-0421-0269-926F-E0998A88F166}"/>
          </ac:spMkLst>
        </pc:spChg>
        <pc:spChg chg="add mod">
          <ac:chgData name="Matt Bracher-Smith" userId="d71d9ef6-677d-42a4-85b9-a56006d4d93e" providerId="ADAL" clId="{B3612341-EC86-AC4C-BFAA-045D8D8394A2}" dt="2023-10-09T10:43:33.644" v="1383" actId="20577"/>
          <ac:spMkLst>
            <pc:docMk/>
            <pc:sldMk cId="1086666114" sldId="272"/>
            <ac:spMk id="5" creationId="{5919A6D8-4CDA-8F8F-A2D5-D9AAD04DEA29}"/>
          </ac:spMkLst>
        </pc:spChg>
        <pc:spChg chg="mod">
          <ac:chgData name="Matt Bracher-Smith" userId="d71d9ef6-677d-42a4-85b9-a56006d4d93e" providerId="ADAL" clId="{B3612341-EC86-AC4C-BFAA-045D8D8394A2}" dt="2023-10-09T11:19:48.694" v="2466" actId="1076"/>
          <ac:spMkLst>
            <pc:docMk/>
            <pc:sldMk cId="1086666114" sldId="272"/>
            <ac:spMk id="6" creationId="{570ECBE5-F50D-4B1A-AED6-E2A4E1ECBA0E}"/>
          </ac:spMkLst>
        </pc:spChg>
      </pc:sldChg>
      <pc:sldChg chg="addSp modSp mod">
        <pc:chgData name="Matt Bracher-Smith" userId="d71d9ef6-677d-42a4-85b9-a56006d4d93e" providerId="ADAL" clId="{B3612341-EC86-AC4C-BFAA-045D8D8394A2}" dt="2023-10-09T11:19:38.045" v="2462" actId="14100"/>
        <pc:sldMkLst>
          <pc:docMk/>
          <pc:sldMk cId="2990938032" sldId="273"/>
        </pc:sldMkLst>
        <pc:spChg chg="add mod">
          <ac:chgData name="Matt Bracher-Smith" userId="d71d9ef6-677d-42a4-85b9-a56006d4d93e" providerId="ADAL" clId="{B3612341-EC86-AC4C-BFAA-045D8D8394A2}" dt="2023-10-09T10:44:16.421" v="1407" actId="20577"/>
          <ac:spMkLst>
            <pc:docMk/>
            <pc:sldMk cId="2990938032" sldId="273"/>
            <ac:spMk id="2" creationId="{F7AB1405-36F9-9B13-CE47-E0A7C42E6CE7}"/>
          </ac:spMkLst>
        </pc:spChg>
        <pc:spChg chg="mod">
          <ac:chgData name="Matt Bracher-Smith" userId="d71d9ef6-677d-42a4-85b9-a56006d4d93e" providerId="ADAL" clId="{B3612341-EC86-AC4C-BFAA-045D8D8394A2}" dt="2023-10-09T11:19:38.045" v="2462" actId="14100"/>
          <ac:spMkLst>
            <pc:docMk/>
            <pc:sldMk cId="2990938032" sldId="273"/>
            <ac:spMk id="7" creationId="{10F4AF54-6404-4DCE-BA02-550EAF9EBEBE}"/>
          </ac:spMkLst>
        </pc:spChg>
      </pc:sldChg>
      <pc:sldChg chg="addSp modSp mod">
        <pc:chgData name="Matt Bracher-Smith" userId="d71d9ef6-677d-42a4-85b9-a56006d4d93e" providerId="ADAL" clId="{B3612341-EC86-AC4C-BFAA-045D8D8394A2}" dt="2023-10-09T11:19:58.914" v="2468" actId="1076"/>
        <pc:sldMkLst>
          <pc:docMk/>
          <pc:sldMk cId="27608430" sldId="274"/>
        </pc:sldMkLst>
        <pc:spChg chg="add mod">
          <ac:chgData name="Matt Bracher-Smith" userId="d71d9ef6-677d-42a4-85b9-a56006d4d93e" providerId="ADAL" clId="{B3612341-EC86-AC4C-BFAA-045D8D8394A2}" dt="2023-10-09T10:49:23.382" v="1465" actId="20577"/>
          <ac:spMkLst>
            <pc:docMk/>
            <pc:sldMk cId="27608430" sldId="274"/>
            <ac:spMk id="2" creationId="{992564E1-25AF-A47B-6CFF-7F2498608444}"/>
          </ac:spMkLst>
        </pc:spChg>
        <pc:spChg chg="mod">
          <ac:chgData name="Matt Bracher-Smith" userId="d71d9ef6-677d-42a4-85b9-a56006d4d93e" providerId="ADAL" clId="{B3612341-EC86-AC4C-BFAA-045D8D8394A2}" dt="2023-10-09T11:19:58.914" v="2468" actId="1076"/>
          <ac:spMkLst>
            <pc:docMk/>
            <pc:sldMk cId="27608430" sldId="274"/>
            <ac:spMk id="4" creationId="{017D8055-4532-4633-BAF1-531C205F6FCF}"/>
          </ac:spMkLst>
        </pc:spChg>
      </pc:sldChg>
      <pc:sldChg chg="addSp modSp mod">
        <pc:chgData name="Matt Bracher-Smith" userId="d71d9ef6-677d-42a4-85b9-a56006d4d93e" providerId="ADAL" clId="{B3612341-EC86-AC4C-BFAA-045D8D8394A2}" dt="2023-10-09T10:50:24.473" v="1509" actId="114"/>
        <pc:sldMkLst>
          <pc:docMk/>
          <pc:sldMk cId="1336972911" sldId="275"/>
        </pc:sldMkLst>
        <pc:spChg chg="add mod">
          <ac:chgData name="Matt Bracher-Smith" userId="d71d9ef6-677d-42a4-85b9-a56006d4d93e" providerId="ADAL" clId="{B3612341-EC86-AC4C-BFAA-045D8D8394A2}" dt="2023-10-09T10:49:30.840" v="1488" actId="20577"/>
          <ac:spMkLst>
            <pc:docMk/>
            <pc:sldMk cId="1336972911" sldId="275"/>
            <ac:spMk id="2" creationId="{E87926DB-B106-7ED8-2934-369749572C20}"/>
          </ac:spMkLst>
        </pc:spChg>
        <pc:spChg chg="mod">
          <ac:chgData name="Matt Bracher-Smith" userId="d71d9ef6-677d-42a4-85b9-a56006d4d93e" providerId="ADAL" clId="{B3612341-EC86-AC4C-BFAA-045D8D8394A2}" dt="2023-10-09T10:50:24.473" v="1509" actId="114"/>
          <ac:spMkLst>
            <pc:docMk/>
            <pc:sldMk cId="1336972911" sldId="275"/>
            <ac:spMk id="7" creationId="{BA3D6284-14C6-49E8-BDD4-55B891818F2A}"/>
          </ac:spMkLst>
        </pc:spChg>
      </pc:sldChg>
      <pc:sldChg chg="modSp mod">
        <pc:chgData name="Matt Bracher-Smith" userId="d71d9ef6-677d-42a4-85b9-a56006d4d93e" providerId="ADAL" clId="{B3612341-EC86-AC4C-BFAA-045D8D8394A2}" dt="2023-10-09T11:20:27.989" v="2470" actId="1076"/>
        <pc:sldMkLst>
          <pc:docMk/>
          <pc:sldMk cId="3867303083" sldId="276"/>
        </pc:sldMkLst>
        <pc:spChg chg="mod">
          <ac:chgData name="Matt Bracher-Smith" userId="d71d9ef6-677d-42a4-85b9-a56006d4d93e" providerId="ADAL" clId="{B3612341-EC86-AC4C-BFAA-045D8D8394A2}" dt="2023-10-09T11:20:24.471" v="2469" actId="1076"/>
          <ac:spMkLst>
            <pc:docMk/>
            <pc:sldMk cId="3867303083" sldId="276"/>
            <ac:spMk id="2" creationId="{F0ED63BF-7BE4-4CB4-9DFA-C976343BB939}"/>
          </ac:spMkLst>
        </pc:spChg>
        <pc:spChg chg="mod">
          <ac:chgData name="Matt Bracher-Smith" userId="d71d9ef6-677d-42a4-85b9-a56006d4d93e" providerId="ADAL" clId="{B3612341-EC86-AC4C-BFAA-045D8D8394A2}" dt="2023-10-09T11:20:27.989" v="2470" actId="1076"/>
          <ac:spMkLst>
            <pc:docMk/>
            <pc:sldMk cId="3867303083" sldId="276"/>
            <ac:spMk id="3" creationId="{D9BB7570-BD11-4E82-A260-09C89AC4FCEE}"/>
          </ac:spMkLst>
        </pc:spChg>
      </pc:sldChg>
      <pc:sldChg chg="addSp delSp modSp mod">
        <pc:chgData name="Matt Bracher-Smith" userId="d71d9ef6-677d-42a4-85b9-a56006d4d93e" providerId="ADAL" clId="{B3612341-EC86-AC4C-BFAA-045D8D8394A2}" dt="2023-10-09T10:55:01.615" v="1698" actId="20577"/>
        <pc:sldMkLst>
          <pc:docMk/>
          <pc:sldMk cId="2001389718" sldId="277"/>
        </pc:sldMkLst>
        <pc:spChg chg="add del mod">
          <ac:chgData name="Matt Bracher-Smith" userId="d71d9ef6-677d-42a4-85b9-a56006d4d93e" providerId="ADAL" clId="{B3612341-EC86-AC4C-BFAA-045D8D8394A2}" dt="2023-10-09T10:54:55.212" v="1690" actId="1076"/>
          <ac:spMkLst>
            <pc:docMk/>
            <pc:sldMk cId="2001389718" sldId="277"/>
            <ac:spMk id="2" creationId="{8F47997A-E45F-4096-8524-57FB30D1A05E}"/>
          </ac:spMkLst>
        </pc:spChg>
        <pc:spChg chg="add del mod">
          <ac:chgData name="Matt Bracher-Smith" userId="d71d9ef6-677d-42a4-85b9-a56006d4d93e" providerId="ADAL" clId="{B3612341-EC86-AC4C-BFAA-045D8D8394A2}" dt="2023-10-09T10:54:15.532" v="1667" actId="478"/>
          <ac:spMkLst>
            <pc:docMk/>
            <pc:sldMk cId="2001389718" sldId="277"/>
            <ac:spMk id="5" creationId="{5F77C70E-A143-B35D-7CA5-C4E632489004}"/>
          </ac:spMkLst>
        </pc:spChg>
        <pc:spChg chg="add mod">
          <ac:chgData name="Matt Bracher-Smith" userId="d71d9ef6-677d-42a4-85b9-a56006d4d93e" providerId="ADAL" clId="{B3612341-EC86-AC4C-BFAA-045D8D8394A2}" dt="2023-10-09T10:55:01.615" v="1698" actId="20577"/>
          <ac:spMkLst>
            <pc:docMk/>
            <pc:sldMk cId="2001389718" sldId="277"/>
            <ac:spMk id="6" creationId="{35C47E6D-CB57-6F53-E243-F437997C8FD4}"/>
          </ac:spMkLst>
        </pc:spChg>
      </pc:sldChg>
      <pc:sldChg chg="addSp delSp modSp mod">
        <pc:chgData name="Matt Bracher-Smith" userId="d71d9ef6-677d-42a4-85b9-a56006d4d93e" providerId="ADAL" clId="{B3612341-EC86-AC4C-BFAA-045D8D8394A2}" dt="2023-10-09T10:57:51.582" v="1762" actId="114"/>
        <pc:sldMkLst>
          <pc:docMk/>
          <pc:sldMk cId="4076751952" sldId="278"/>
        </pc:sldMkLst>
        <pc:spChg chg="add del mod">
          <ac:chgData name="Matt Bracher-Smith" userId="d71d9ef6-677d-42a4-85b9-a56006d4d93e" providerId="ADAL" clId="{B3612341-EC86-AC4C-BFAA-045D8D8394A2}" dt="2023-10-09T10:57:26.088" v="1742" actId="478"/>
          <ac:spMkLst>
            <pc:docMk/>
            <pc:sldMk cId="4076751952" sldId="278"/>
            <ac:spMk id="2" creationId="{B87B2A9F-B22E-4616-AC9F-62BB852B42CB}"/>
          </ac:spMkLst>
        </pc:spChg>
        <pc:spChg chg="mod">
          <ac:chgData name="Matt Bracher-Smith" userId="d71d9ef6-677d-42a4-85b9-a56006d4d93e" providerId="ADAL" clId="{B3612341-EC86-AC4C-BFAA-045D8D8394A2}" dt="2023-10-09T10:57:45.926" v="1761" actId="1076"/>
          <ac:spMkLst>
            <pc:docMk/>
            <pc:sldMk cId="4076751952" sldId="278"/>
            <ac:spMk id="4" creationId="{2304059D-E8B5-4F89-8185-1A1C986CFF54}"/>
          </ac:spMkLst>
        </pc:spChg>
        <pc:spChg chg="add del mod">
          <ac:chgData name="Matt Bracher-Smith" userId="d71d9ef6-677d-42a4-85b9-a56006d4d93e" providerId="ADAL" clId="{B3612341-EC86-AC4C-BFAA-045D8D8394A2}" dt="2023-10-09T10:57:21.333" v="1740" actId="478"/>
          <ac:spMkLst>
            <pc:docMk/>
            <pc:sldMk cId="4076751952" sldId="278"/>
            <ac:spMk id="5" creationId="{76C69D94-D930-F1EF-1157-8A11FBCC05E5}"/>
          </ac:spMkLst>
        </pc:spChg>
        <pc:spChg chg="add mod">
          <ac:chgData name="Matt Bracher-Smith" userId="d71d9ef6-677d-42a4-85b9-a56006d4d93e" providerId="ADAL" clId="{B3612341-EC86-AC4C-BFAA-045D8D8394A2}" dt="2023-10-09T10:57:29.044" v="1751" actId="20577"/>
          <ac:spMkLst>
            <pc:docMk/>
            <pc:sldMk cId="4076751952" sldId="278"/>
            <ac:spMk id="7" creationId="{8404CE41-B9FC-DAF9-5318-9CD6AEEAF9E4}"/>
          </ac:spMkLst>
        </pc:spChg>
        <pc:spChg chg="add mod">
          <ac:chgData name="Matt Bracher-Smith" userId="d71d9ef6-677d-42a4-85b9-a56006d4d93e" providerId="ADAL" clId="{B3612341-EC86-AC4C-BFAA-045D8D8394A2}" dt="2023-10-09T10:57:51.582" v="1762" actId="114"/>
          <ac:spMkLst>
            <pc:docMk/>
            <pc:sldMk cId="4076751952" sldId="278"/>
            <ac:spMk id="8" creationId="{25697BC3-8162-0071-F516-91DB904C1A7B}"/>
          </ac:spMkLst>
        </pc:spChg>
      </pc:sldChg>
      <pc:sldChg chg="addSp delSp modSp mod">
        <pc:chgData name="Matt Bracher-Smith" userId="d71d9ef6-677d-42a4-85b9-a56006d4d93e" providerId="ADAL" clId="{B3612341-EC86-AC4C-BFAA-045D8D8394A2}" dt="2023-10-09T10:58:35.390" v="1788" actId="1076"/>
        <pc:sldMkLst>
          <pc:docMk/>
          <pc:sldMk cId="2449904864" sldId="279"/>
        </pc:sldMkLst>
        <pc:spChg chg="del mod">
          <ac:chgData name="Matt Bracher-Smith" userId="d71d9ef6-677d-42a4-85b9-a56006d4d93e" providerId="ADAL" clId="{B3612341-EC86-AC4C-BFAA-045D8D8394A2}" dt="2023-10-09T10:58:01.040" v="1764" actId="478"/>
          <ac:spMkLst>
            <pc:docMk/>
            <pc:sldMk cId="2449904864" sldId="279"/>
            <ac:spMk id="2" creationId="{B87B2A9F-B22E-4616-AC9F-62BB852B42CB}"/>
          </ac:spMkLst>
        </pc:spChg>
        <pc:spChg chg="mod">
          <ac:chgData name="Matt Bracher-Smith" userId="d71d9ef6-677d-42a4-85b9-a56006d4d93e" providerId="ADAL" clId="{B3612341-EC86-AC4C-BFAA-045D8D8394A2}" dt="2023-10-09T10:58:24.470" v="1783" actId="1076"/>
          <ac:spMkLst>
            <pc:docMk/>
            <pc:sldMk cId="2449904864" sldId="279"/>
            <ac:spMk id="3" creationId="{BDBB224A-6ED0-4E2C-8B3F-57BE7B0E942C}"/>
          </ac:spMkLst>
        </pc:spChg>
        <pc:spChg chg="mod">
          <ac:chgData name="Matt Bracher-Smith" userId="d71d9ef6-677d-42a4-85b9-a56006d4d93e" providerId="ADAL" clId="{B3612341-EC86-AC4C-BFAA-045D8D8394A2}" dt="2023-10-09T10:58:27.571" v="1784" actId="1076"/>
          <ac:spMkLst>
            <pc:docMk/>
            <pc:sldMk cId="2449904864" sldId="279"/>
            <ac:spMk id="4" creationId="{2304059D-E8B5-4F89-8185-1A1C986CFF54}"/>
          </ac:spMkLst>
        </pc:spChg>
        <pc:spChg chg="add mod">
          <ac:chgData name="Matt Bracher-Smith" userId="d71d9ef6-677d-42a4-85b9-a56006d4d93e" providerId="ADAL" clId="{B3612341-EC86-AC4C-BFAA-045D8D8394A2}" dt="2023-10-09T10:58:02.845" v="1772" actId="20577"/>
          <ac:spMkLst>
            <pc:docMk/>
            <pc:sldMk cId="2449904864" sldId="279"/>
            <ac:spMk id="6" creationId="{545130A7-3932-6023-CE59-730FA404D980}"/>
          </ac:spMkLst>
        </pc:spChg>
        <pc:spChg chg="add mod">
          <ac:chgData name="Matt Bracher-Smith" userId="d71d9ef6-677d-42a4-85b9-a56006d4d93e" providerId="ADAL" clId="{B3612341-EC86-AC4C-BFAA-045D8D8394A2}" dt="2023-10-09T10:58:35.390" v="1788" actId="1076"/>
          <ac:spMkLst>
            <pc:docMk/>
            <pc:sldMk cId="2449904864" sldId="279"/>
            <ac:spMk id="7" creationId="{BE53FA6F-DDA2-4E2D-D80E-121DD80A373B}"/>
          </ac:spMkLst>
        </pc:spChg>
      </pc:sldChg>
      <pc:sldChg chg="modSp">
        <pc:chgData name="Matt Bracher-Smith" userId="d71d9ef6-677d-42a4-85b9-a56006d4d93e" providerId="ADAL" clId="{B3612341-EC86-AC4C-BFAA-045D8D8394A2}" dt="2023-10-09T10:08:51.024" v="153"/>
        <pc:sldMkLst>
          <pc:docMk/>
          <pc:sldMk cId="490048865" sldId="280"/>
        </pc:sldMkLst>
        <pc:spChg chg="mod">
          <ac:chgData name="Matt Bracher-Smith" userId="d71d9ef6-677d-42a4-85b9-a56006d4d93e" providerId="ADAL" clId="{B3612341-EC86-AC4C-BFAA-045D8D8394A2}" dt="2023-10-09T10:08:51.024" v="153"/>
          <ac:spMkLst>
            <pc:docMk/>
            <pc:sldMk cId="490048865" sldId="280"/>
            <ac:spMk id="2" creationId="{01F9E369-7A65-4E3F-B587-64C770E01428}"/>
          </ac:spMkLst>
        </pc:spChg>
        <pc:spChg chg="mod">
          <ac:chgData name="Matt Bracher-Smith" userId="d71d9ef6-677d-42a4-85b9-a56006d4d93e" providerId="ADAL" clId="{B3612341-EC86-AC4C-BFAA-045D8D8394A2}" dt="2023-10-09T10:08:51.024" v="153"/>
          <ac:spMkLst>
            <pc:docMk/>
            <pc:sldMk cId="490048865" sldId="280"/>
            <ac:spMk id="3" creationId="{A9E5C2A1-80D5-4124-A23D-F8B81C9AFDC8}"/>
          </ac:spMkLst>
        </pc:spChg>
      </pc:sldChg>
      <pc:sldChg chg="addSp delSp modSp mod">
        <pc:chgData name="Matt Bracher-Smith" userId="d71d9ef6-677d-42a4-85b9-a56006d4d93e" providerId="ADAL" clId="{B3612341-EC86-AC4C-BFAA-045D8D8394A2}" dt="2023-10-09T10:53:15.535" v="1660" actId="1076"/>
        <pc:sldMkLst>
          <pc:docMk/>
          <pc:sldMk cId="4164633932" sldId="281"/>
        </pc:sldMkLst>
        <pc:spChg chg="add del mod">
          <ac:chgData name="Matt Bracher-Smith" userId="d71d9ef6-677d-42a4-85b9-a56006d4d93e" providerId="ADAL" clId="{B3612341-EC86-AC4C-BFAA-045D8D8394A2}" dt="2023-10-09T10:50:42.652" v="1516"/>
          <ac:spMkLst>
            <pc:docMk/>
            <pc:sldMk cId="4164633932" sldId="281"/>
            <ac:spMk id="2" creationId="{5D694772-77E7-EFDA-6D78-8C5B8C78988D}"/>
          </ac:spMkLst>
        </pc:spChg>
        <pc:spChg chg="mod">
          <ac:chgData name="Matt Bracher-Smith" userId="d71d9ef6-677d-42a4-85b9-a56006d4d93e" providerId="ADAL" clId="{B3612341-EC86-AC4C-BFAA-045D8D8394A2}" dt="2023-10-09T10:51:43.343" v="1553" actId="1076"/>
          <ac:spMkLst>
            <pc:docMk/>
            <pc:sldMk cId="4164633932" sldId="281"/>
            <ac:spMk id="3" creationId="{BC5F6DD7-7638-4698-A637-07232A0DA270}"/>
          </ac:spMkLst>
        </pc:spChg>
        <pc:spChg chg="add mod">
          <ac:chgData name="Matt Bracher-Smith" userId="d71d9ef6-677d-42a4-85b9-a56006d4d93e" providerId="ADAL" clId="{B3612341-EC86-AC4C-BFAA-045D8D8394A2}" dt="2023-10-09T10:50:54.040" v="1532" actId="20577"/>
          <ac:spMkLst>
            <pc:docMk/>
            <pc:sldMk cId="4164633932" sldId="281"/>
            <ac:spMk id="4" creationId="{0EE024D2-B586-2C60-F006-5A9988965D59}"/>
          </ac:spMkLst>
        </pc:spChg>
        <pc:spChg chg="add mod">
          <ac:chgData name="Matt Bracher-Smith" userId="d71d9ef6-677d-42a4-85b9-a56006d4d93e" providerId="ADAL" clId="{B3612341-EC86-AC4C-BFAA-045D8D8394A2}" dt="2023-10-09T10:53:11.950" v="1659" actId="1076"/>
          <ac:spMkLst>
            <pc:docMk/>
            <pc:sldMk cId="4164633932" sldId="281"/>
            <ac:spMk id="6" creationId="{A62C4783-996C-15E3-9ED9-566CF01EFD66}"/>
          </ac:spMkLst>
        </pc:spChg>
        <pc:graphicFrameChg chg="add mod modGraphic">
          <ac:chgData name="Matt Bracher-Smith" userId="d71d9ef6-677d-42a4-85b9-a56006d4d93e" providerId="ADAL" clId="{B3612341-EC86-AC4C-BFAA-045D8D8394A2}" dt="2023-10-09T10:53:15.535" v="1660" actId="1076"/>
          <ac:graphicFrameMkLst>
            <pc:docMk/>
            <pc:sldMk cId="4164633932" sldId="281"/>
            <ac:graphicFrameMk id="7" creationId="{E9DEB885-7B4F-F4C1-A437-27CCEC79F6FA}"/>
          </ac:graphicFrameMkLst>
        </pc:graphicFrameChg>
      </pc:sldChg>
      <pc:sldChg chg="modSp mod">
        <pc:chgData name="Matt Bracher-Smith" userId="d71d9ef6-677d-42a4-85b9-a56006d4d93e" providerId="ADAL" clId="{B3612341-EC86-AC4C-BFAA-045D8D8394A2}" dt="2023-10-09T10:57:01.048" v="1737" actId="1076"/>
        <pc:sldMkLst>
          <pc:docMk/>
          <pc:sldMk cId="561387212" sldId="283"/>
        </pc:sldMkLst>
        <pc:spChg chg="mod">
          <ac:chgData name="Matt Bracher-Smith" userId="d71d9ef6-677d-42a4-85b9-a56006d4d93e" providerId="ADAL" clId="{B3612341-EC86-AC4C-BFAA-045D8D8394A2}" dt="2023-10-09T10:56:55.619" v="1736" actId="1036"/>
          <ac:spMkLst>
            <pc:docMk/>
            <pc:sldMk cId="561387212" sldId="283"/>
            <ac:spMk id="2" creationId="{252DA46F-795F-4DF7-BB51-6F2AD2737DEB}"/>
          </ac:spMkLst>
        </pc:spChg>
        <pc:spChg chg="mod">
          <ac:chgData name="Matt Bracher-Smith" userId="d71d9ef6-677d-42a4-85b9-a56006d4d93e" providerId="ADAL" clId="{B3612341-EC86-AC4C-BFAA-045D8D8394A2}" dt="2023-10-09T10:56:39.561" v="1731" actId="255"/>
          <ac:spMkLst>
            <pc:docMk/>
            <pc:sldMk cId="561387212" sldId="283"/>
            <ac:spMk id="5" creationId="{202847A9-D3B4-48B3-B86B-AC3D40F884CC}"/>
          </ac:spMkLst>
        </pc:spChg>
        <pc:graphicFrameChg chg="mod modGraphic">
          <ac:chgData name="Matt Bracher-Smith" userId="d71d9ef6-677d-42a4-85b9-a56006d4d93e" providerId="ADAL" clId="{B3612341-EC86-AC4C-BFAA-045D8D8394A2}" dt="2023-10-09T10:57:01.048" v="1737" actId="1076"/>
          <ac:graphicFrameMkLst>
            <pc:docMk/>
            <pc:sldMk cId="561387212" sldId="283"/>
            <ac:graphicFrameMk id="4" creationId="{335C9F3F-23DA-44D9-B362-58C01F2BF057}"/>
          </ac:graphicFrameMkLst>
        </pc:graphicFrameChg>
        <pc:graphicFrameChg chg="mod modGraphic">
          <ac:chgData name="Matt Bracher-Smith" userId="d71d9ef6-677d-42a4-85b9-a56006d4d93e" providerId="ADAL" clId="{B3612341-EC86-AC4C-BFAA-045D8D8394A2}" dt="2023-10-09T10:56:43.443" v="1732" actId="1076"/>
          <ac:graphicFrameMkLst>
            <pc:docMk/>
            <pc:sldMk cId="561387212" sldId="283"/>
            <ac:graphicFrameMk id="6" creationId="{D5DCDEF8-2ADE-4D83-808C-44A9EF4BBA72}"/>
          </ac:graphicFrameMkLst>
        </pc:graphicFrameChg>
      </pc:sldChg>
      <pc:sldChg chg="addSp delSp modSp mod">
        <pc:chgData name="Matt Bracher-Smith" userId="d71d9ef6-677d-42a4-85b9-a56006d4d93e" providerId="ADAL" clId="{B3612341-EC86-AC4C-BFAA-045D8D8394A2}" dt="2023-10-09T10:58:55.352" v="1801" actId="207"/>
        <pc:sldMkLst>
          <pc:docMk/>
          <pc:sldMk cId="1450860778" sldId="284"/>
        </pc:sldMkLst>
        <pc:spChg chg="del mod">
          <ac:chgData name="Matt Bracher-Smith" userId="d71d9ef6-677d-42a4-85b9-a56006d4d93e" providerId="ADAL" clId="{B3612341-EC86-AC4C-BFAA-045D8D8394A2}" dt="2023-10-09T10:58:42.658" v="1789" actId="478"/>
          <ac:spMkLst>
            <pc:docMk/>
            <pc:sldMk cId="1450860778" sldId="284"/>
            <ac:spMk id="2" creationId="{B23B5FA9-EF39-4572-B31F-F5BC23CF82EC}"/>
          </ac:spMkLst>
        </pc:spChg>
        <pc:spChg chg="mod">
          <ac:chgData name="Matt Bracher-Smith" userId="d71d9ef6-677d-42a4-85b9-a56006d4d93e" providerId="ADAL" clId="{B3612341-EC86-AC4C-BFAA-045D8D8394A2}" dt="2023-10-09T10:58:55.352" v="1801" actId="207"/>
          <ac:spMkLst>
            <pc:docMk/>
            <pc:sldMk cId="1450860778" sldId="284"/>
            <ac:spMk id="3" creationId="{CBB7928E-AF42-4F06-B729-0376CCB00816}"/>
          </ac:spMkLst>
        </pc:spChg>
        <pc:spChg chg="add mod">
          <ac:chgData name="Matt Bracher-Smith" userId="d71d9ef6-677d-42a4-85b9-a56006d4d93e" providerId="ADAL" clId="{B3612341-EC86-AC4C-BFAA-045D8D8394A2}" dt="2023-10-09T10:58:45.643" v="1800" actId="20577"/>
          <ac:spMkLst>
            <pc:docMk/>
            <pc:sldMk cId="1450860778" sldId="284"/>
            <ac:spMk id="5" creationId="{FBDBDEBC-EE28-0C9E-80F8-C91BB4815BEB}"/>
          </ac:spMkLst>
        </pc:spChg>
      </pc:sldChg>
      <pc:sldChg chg="modSp mod">
        <pc:chgData name="Matt Bracher-Smith" userId="d71d9ef6-677d-42a4-85b9-a56006d4d93e" providerId="ADAL" clId="{B3612341-EC86-AC4C-BFAA-045D8D8394A2}" dt="2023-10-09T11:01:04.882" v="1861" actId="1076"/>
        <pc:sldMkLst>
          <pc:docMk/>
          <pc:sldMk cId="941802828" sldId="285"/>
        </pc:sldMkLst>
        <pc:spChg chg="mod">
          <ac:chgData name="Matt Bracher-Smith" userId="d71d9ef6-677d-42a4-85b9-a56006d4d93e" providerId="ADAL" clId="{B3612341-EC86-AC4C-BFAA-045D8D8394A2}" dt="2023-10-09T11:01:04.882" v="1861" actId="1076"/>
          <ac:spMkLst>
            <pc:docMk/>
            <pc:sldMk cId="941802828" sldId="285"/>
            <ac:spMk id="2" creationId="{6DB8CE82-FC3D-499E-8872-1672CA87D690}"/>
          </ac:spMkLst>
        </pc:spChg>
      </pc:sldChg>
      <pc:sldChg chg="del">
        <pc:chgData name="Matt Bracher-Smith" userId="d71d9ef6-677d-42a4-85b9-a56006d4d93e" providerId="ADAL" clId="{B3612341-EC86-AC4C-BFAA-045D8D8394A2}" dt="2023-10-09T10:06:24.907" v="0" actId="2696"/>
        <pc:sldMkLst>
          <pc:docMk/>
          <pc:sldMk cId="4013825125" sldId="286"/>
        </pc:sldMkLst>
      </pc:sldChg>
      <pc:sldChg chg="del">
        <pc:chgData name="Matt Bracher-Smith" userId="d71d9ef6-677d-42a4-85b9-a56006d4d93e" providerId="ADAL" clId="{B3612341-EC86-AC4C-BFAA-045D8D8394A2}" dt="2023-10-09T10:06:24.907" v="0" actId="2696"/>
        <pc:sldMkLst>
          <pc:docMk/>
          <pc:sldMk cId="2723445317" sldId="287"/>
        </pc:sldMkLst>
      </pc:sldChg>
      <pc:sldChg chg="addSp delSp modSp mod">
        <pc:chgData name="Matt Bracher-Smith" userId="d71d9ef6-677d-42a4-85b9-a56006d4d93e" providerId="ADAL" clId="{B3612341-EC86-AC4C-BFAA-045D8D8394A2}" dt="2023-10-09T11:01:25.420" v="1881" actId="20577"/>
        <pc:sldMkLst>
          <pc:docMk/>
          <pc:sldMk cId="2212036325" sldId="289"/>
        </pc:sldMkLst>
        <pc:spChg chg="del mod">
          <ac:chgData name="Matt Bracher-Smith" userId="d71d9ef6-677d-42a4-85b9-a56006d4d93e" providerId="ADAL" clId="{B3612341-EC86-AC4C-BFAA-045D8D8394A2}" dt="2023-10-09T11:01:10.975" v="1862" actId="478"/>
          <ac:spMkLst>
            <pc:docMk/>
            <pc:sldMk cId="2212036325" sldId="289"/>
            <ac:spMk id="2" creationId="{C5A0DC9A-B659-4223-A388-7E4ABB0F6ABB}"/>
          </ac:spMkLst>
        </pc:spChg>
        <pc:spChg chg="mod">
          <ac:chgData name="Matt Bracher-Smith" userId="d71d9ef6-677d-42a4-85b9-a56006d4d93e" providerId="ADAL" clId="{B3612341-EC86-AC4C-BFAA-045D8D8394A2}" dt="2023-10-09T11:01:25.420" v="1881" actId="20577"/>
          <ac:spMkLst>
            <pc:docMk/>
            <pc:sldMk cId="2212036325" sldId="289"/>
            <ac:spMk id="3" creationId="{A523E0A2-D31E-4DF9-B4AC-1FF8DE4AD5C1}"/>
          </ac:spMkLst>
        </pc:spChg>
        <pc:spChg chg="mod">
          <ac:chgData name="Matt Bracher-Smith" userId="d71d9ef6-677d-42a4-85b9-a56006d4d93e" providerId="ADAL" clId="{B3612341-EC86-AC4C-BFAA-045D8D8394A2}" dt="2023-10-09T11:01:22.286" v="1879" actId="1076"/>
          <ac:spMkLst>
            <pc:docMk/>
            <pc:sldMk cId="2212036325" sldId="289"/>
            <ac:spMk id="4" creationId="{B03BF65F-3B1A-4C06-ACC9-9E6AE9A1EBA4}"/>
          </ac:spMkLst>
        </pc:spChg>
        <pc:spChg chg="add mod">
          <ac:chgData name="Matt Bracher-Smith" userId="d71d9ef6-677d-42a4-85b9-a56006d4d93e" providerId="ADAL" clId="{B3612341-EC86-AC4C-BFAA-045D8D8394A2}" dt="2023-10-09T11:01:14.963" v="1877" actId="20577"/>
          <ac:spMkLst>
            <pc:docMk/>
            <pc:sldMk cId="2212036325" sldId="289"/>
            <ac:spMk id="6" creationId="{AB12EC62-D974-719E-2849-9780DBD8B6E8}"/>
          </ac:spMkLst>
        </pc:spChg>
      </pc:sldChg>
      <pc:sldChg chg="addSp delSp modSp mod">
        <pc:chgData name="Matt Bracher-Smith" userId="d71d9ef6-677d-42a4-85b9-a56006d4d93e" providerId="ADAL" clId="{B3612341-EC86-AC4C-BFAA-045D8D8394A2}" dt="2023-10-09T11:01:46.832" v="1894" actId="20577"/>
        <pc:sldMkLst>
          <pc:docMk/>
          <pc:sldMk cId="1394740328" sldId="290"/>
        </pc:sldMkLst>
        <pc:spChg chg="del mod">
          <ac:chgData name="Matt Bracher-Smith" userId="d71d9ef6-677d-42a4-85b9-a56006d4d93e" providerId="ADAL" clId="{B3612341-EC86-AC4C-BFAA-045D8D8394A2}" dt="2023-10-09T11:01:44.775" v="1884" actId="478"/>
          <ac:spMkLst>
            <pc:docMk/>
            <pc:sldMk cId="1394740328" sldId="290"/>
            <ac:spMk id="2" creationId="{6E5F006A-A72E-426C-AA96-E5A5B160BD32}"/>
          </ac:spMkLst>
        </pc:spChg>
        <pc:spChg chg="mod">
          <ac:chgData name="Matt Bracher-Smith" userId="d71d9ef6-677d-42a4-85b9-a56006d4d93e" providerId="ADAL" clId="{B3612341-EC86-AC4C-BFAA-045D8D8394A2}" dt="2023-10-09T11:01:42.774" v="1883" actId="207"/>
          <ac:spMkLst>
            <pc:docMk/>
            <pc:sldMk cId="1394740328" sldId="290"/>
            <ac:spMk id="3" creationId="{0DB4D26D-F677-454D-A549-930F71649FE8}"/>
          </ac:spMkLst>
        </pc:spChg>
        <pc:spChg chg="add mod">
          <ac:chgData name="Matt Bracher-Smith" userId="d71d9ef6-677d-42a4-85b9-a56006d4d93e" providerId="ADAL" clId="{B3612341-EC86-AC4C-BFAA-045D8D8394A2}" dt="2023-10-09T11:01:46.832" v="1894" actId="20577"/>
          <ac:spMkLst>
            <pc:docMk/>
            <pc:sldMk cId="1394740328" sldId="290"/>
            <ac:spMk id="5" creationId="{F276DD5C-C534-02AA-1146-3BF169A987D1}"/>
          </ac:spMkLst>
        </pc:spChg>
      </pc:sldChg>
      <pc:sldChg chg="addSp delSp modSp mod">
        <pc:chgData name="Matt Bracher-Smith" userId="d71d9ef6-677d-42a4-85b9-a56006d4d93e" providerId="ADAL" clId="{B3612341-EC86-AC4C-BFAA-045D8D8394A2}" dt="2023-10-09T11:02:38.472" v="1933" actId="114"/>
        <pc:sldMkLst>
          <pc:docMk/>
          <pc:sldMk cId="843037693" sldId="291"/>
        </pc:sldMkLst>
        <pc:spChg chg="del">
          <ac:chgData name="Matt Bracher-Smith" userId="d71d9ef6-677d-42a4-85b9-a56006d4d93e" providerId="ADAL" clId="{B3612341-EC86-AC4C-BFAA-045D8D8394A2}" dt="2023-10-09T11:01:51.576" v="1895" actId="478"/>
          <ac:spMkLst>
            <pc:docMk/>
            <pc:sldMk cId="843037693" sldId="291"/>
            <ac:spMk id="2" creationId="{BDD61795-FED6-488F-A02B-31159F607839}"/>
          </ac:spMkLst>
        </pc:spChg>
        <pc:spChg chg="mod">
          <ac:chgData name="Matt Bracher-Smith" userId="d71d9ef6-677d-42a4-85b9-a56006d4d93e" providerId="ADAL" clId="{B3612341-EC86-AC4C-BFAA-045D8D8394A2}" dt="2023-10-09T11:02:38.472" v="1933" actId="114"/>
          <ac:spMkLst>
            <pc:docMk/>
            <pc:sldMk cId="843037693" sldId="291"/>
            <ac:spMk id="3" creationId="{F59865D1-C9DA-4A26-9FF7-A042FBC992AD}"/>
          </ac:spMkLst>
        </pc:spChg>
        <pc:spChg chg="add mod">
          <ac:chgData name="Matt Bracher-Smith" userId="d71d9ef6-677d-42a4-85b9-a56006d4d93e" providerId="ADAL" clId="{B3612341-EC86-AC4C-BFAA-045D8D8394A2}" dt="2023-10-09T11:01:54.819" v="1914" actId="20577"/>
          <ac:spMkLst>
            <pc:docMk/>
            <pc:sldMk cId="843037693" sldId="291"/>
            <ac:spMk id="5" creationId="{5CC3CB4E-ADAB-62E2-9A00-8FDA0F81C7D2}"/>
          </ac:spMkLst>
        </pc:spChg>
      </pc:sldChg>
      <pc:sldChg chg="modSp mod">
        <pc:chgData name="Matt Bracher-Smith" userId="d71d9ef6-677d-42a4-85b9-a56006d4d93e" providerId="ADAL" clId="{B3612341-EC86-AC4C-BFAA-045D8D8394A2}" dt="2023-10-09T11:03:05.015" v="1939" actId="14100"/>
        <pc:sldMkLst>
          <pc:docMk/>
          <pc:sldMk cId="2999328194" sldId="292"/>
        </pc:sldMkLst>
        <pc:spChg chg="mod">
          <ac:chgData name="Matt Bracher-Smith" userId="d71d9ef6-677d-42a4-85b9-a56006d4d93e" providerId="ADAL" clId="{B3612341-EC86-AC4C-BFAA-045D8D8394A2}" dt="2023-10-09T11:03:05.015" v="1939" actId="14100"/>
          <ac:spMkLst>
            <pc:docMk/>
            <pc:sldMk cId="2999328194" sldId="292"/>
            <ac:spMk id="2" creationId="{424F4287-5B1E-44C0-B303-76390A19FC1A}"/>
          </ac:spMkLst>
        </pc:spChg>
      </pc:sldChg>
      <pc:sldChg chg="addSp delSp modSp mod">
        <pc:chgData name="Matt Bracher-Smith" userId="d71d9ef6-677d-42a4-85b9-a56006d4d93e" providerId="ADAL" clId="{B3612341-EC86-AC4C-BFAA-045D8D8394A2}" dt="2023-10-09T11:03:44.739" v="1970" actId="20577"/>
        <pc:sldMkLst>
          <pc:docMk/>
          <pc:sldMk cId="235840972" sldId="293"/>
        </pc:sldMkLst>
        <pc:spChg chg="del mod">
          <ac:chgData name="Matt Bracher-Smith" userId="d71d9ef6-677d-42a4-85b9-a56006d4d93e" providerId="ADAL" clId="{B3612341-EC86-AC4C-BFAA-045D8D8394A2}" dt="2023-10-09T11:03:14.026" v="1940" actId="478"/>
          <ac:spMkLst>
            <pc:docMk/>
            <pc:sldMk cId="235840972" sldId="293"/>
            <ac:spMk id="2" creationId="{B4587695-088F-4829-80E7-AFF041E15188}"/>
          </ac:spMkLst>
        </pc:spChg>
        <pc:spChg chg="mod">
          <ac:chgData name="Matt Bracher-Smith" userId="d71d9ef6-677d-42a4-85b9-a56006d4d93e" providerId="ADAL" clId="{B3612341-EC86-AC4C-BFAA-045D8D8394A2}" dt="2023-10-09T11:03:44.739" v="1970" actId="20577"/>
          <ac:spMkLst>
            <pc:docMk/>
            <pc:sldMk cId="235840972" sldId="293"/>
            <ac:spMk id="3" creationId="{611A8FC2-CB85-41B2-B5CA-CCD231EA28B1}"/>
          </ac:spMkLst>
        </pc:spChg>
        <pc:spChg chg="add mod">
          <ac:chgData name="Matt Bracher-Smith" userId="d71d9ef6-677d-42a4-85b9-a56006d4d93e" providerId="ADAL" clId="{B3612341-EC86-AC4C-BFAA-045D8D8394A2}" dt="2023-10-09T11:03:18.417" v="1961" actId="20577"/>
          <ac:spMkLst>
            <pc:docMk/>
            <pc:sldMk cId="235840972" sldId="293"/>
            <ac:spMk id="5" creationId="{AAB897C7-020B-F216-CBA4-A8F4FD3DF6DC}"/>
          </ac:spMkLst>
        </pc:spChg>
      </pc:sldChg>
      <pc:sldChg chg="addSp delSp modSp mod">
        <pc:chgData name="Matt Bracher-Smith" userId="d71d9ef6-677d-42a4-85b9-a56006d4d93e" providerId="ADAL" clId="{B3612341-EC86-AC4C-BFAA-045D8D8394A2}" dt="2023-10-09T11:04:40.306" v="2019" actId="20577"/>
        <pc:sldMkLst>
          <pc:docMk/>
          <pc:sldMk cId="838667139" sldId="294"/>
        </pc:sldMkLst>
        <pc:spChg chg="del mod">
          <ac:chgData name="Matt Bracher-Smith" userId="d71d9ef6-677d-42a4-85b9-a56006d4d93e" providerId="ADAL" clId="{B3612341-EC86-AC4C-BFAA-045D8D8394A2}" dt="2023-10-09T11:03:56.028" v="1971" actId="478"/>
          <ac:spMkLst>
            <pc:docMk/>
            <pc:sldMk cId="838667139" sldId="294"/>
            <ac:spMk id="2" creationId="{439E12FB-9136-49CB-B6E6-8FA32CEF5DB6}"/>
          </ac:spMkLst>
        </pc:spChg>
        <pc:spChg chg="mod">
          <ac:chgData name="Matt Bracher-Smith" userId="d71d9ef6-677d-42a4-85b9-a56006d4d93e" providerId="ADAL" clId="{B3612341-EC86-AC4C-BFAA-045D8D8394A2}" dt="2023-10-09T11:04:40.306" v="2019" actId="20577"/>
          <ac:spMkLst>
            <pc:docMk/>
            <pc:sldMk cId="838667139" sldId="294"/>
            <ac:spMk id="3" creationId="{4E99E97A-1AB0-4048-8BFF-3F9F0EC403CF}"/>
          </ac:spMkLst>
        </pc:spChg>
        <pc:spChg chg="mod">
          <ac:chgData name="Matt Bracher-Smith" userId="d71d9ef6-677d-42a4-85b9-a56006d4d93e" providerId="ADAL" clId="{B3612341-EC86-AC4C-BFAA-045D8D8394A2}" dt="2023-10-09T11:04:07.367" v="2002" actId="1076"/>
          <ac:spMkLst>
            <pc:docMk/>
            <pc:sldMk cId="838667139" sldId="294"/>
            <ac:spMk id="4" creationId="{A66ACB40-48DA-4A61-B33C-E68255F8A42F}"/>
          </ac:spMkLst>
        </pc:spChg>
        <pc:spChg chg="mod">
          <ac:chgData name="Matt Bracher-Smith" userId="d71d9ef6-677d-42a4-85b9-a56006d4d93e" providerId="ADAL" clId="{B3612341-EC86-AC4C-BFAA-045D8D8394A2}" dt="2023-10-09T11:04:13.600" v="2007" actId="20577"/>
          <ac:spMkLst>
            <pc:docMk/>
            <pc:sldMk cId="838667139" sldId="294"/>
            <ac:spMk id="6" creationId="{3036DABC-A85D-4A21-A545-617155711E1A}"/>
          </ac:spMkLst>
        </pc:spChg>
        <pc:spChg chg="add mod">
          <ac:chgData name="Matt Bracher-Smith" userId="d71d9ef6-677d-42a4-85b9-a56006d4d93e" providerId="ADAL" clId="{B3612341-EC86-AC4C-BFAA-045D8D8394A2}" dt="2023-10-09T11:04:00.176" v="2000" actId="20577"/>
          <ac:spMkLst>
            <pc:docMk/>
            <pc:sldMk cId="838667139" sldId="294"/>
            <ac:spMk id="7" creationId="{8A749C3E-F141-77DA-B190-4203173CE99B}"/>
          </ac:spMkLst>
        </pc:spChg>
        <pc:spChg chg="mod">
          <ac:chgData name="Matt Bracher-Smith" userId="d71d9ef6-677d-42a4-85b9-a56006d4d93e" providerId="ADAL" clId="{B3612341-EC86-AC4C-BFAA-045D8D8394A2}" dt="2023-10-09T11:04:34.323" v="2013" actId="1076"/>
          <ac:spMkLst>
            <pc:docMk/>
            <pc:sldMk cId="838667139" sldId="294"/>
            <ac:spMk id="8" creationId="{A0088D73-FFA8-4987-8D9A-43684A61F2C8}"/>
          </ac:spMkLst>
        </pc:spChg>
      </pc:sldChg>
      <pc:sldChg chg="addSp delSp modSp mod">
        <pc:chgData name="Matt Bracher-Smith" userId="d71d9ef6-677d-42a4-85b9-a56006d4d93e" providerId="ADAL" clId="{B3612341-EC86-AC4C-BFAA-045D8D8394A2}" dt="2023-10-09T11:04:52.182" v="2033" actId="207"/>
        <pc:sldMkLst>
          <pc:docMk/>
          <pc:sldMk cId="4168883251" sldId="295"/>
        </pc:sldMkLst>
        <pc:spChg chg="del mod">
          <ac:chgData name="Matt Bracher-Smith" userId="d71d9ef6-677d-42a4-85b9-a56006d4d93e" providerId="ADAL" clId="{B3612341-EC86-AC4C-BFAA-045D8D8394A2}" dt="2023-10-09T11:04:47.302" v="2020" actId="478"/>
          <ac:spMkLst>
            <pc:docMk/>
            <pc:sldMk cId="4168883251" sldId="295"/>
            <ac:spMk id="2" creationId="{0A221411-0846-44BF-843F-1744FE922A36}"/>
          </ac:spMkLst>
        </pc:spChg>
        <pc:spChg chg="mod">
          <ac:chgData name="Matt Bracher-Smith" userId="d71d9ef6-677d-42a4-85b9-a56006d4d93e" providerId="ADAL" clId="{B3612341-EC86-AC4C-BFAA-045D8D8394A2}" dt="2023-10-09T11:04:52.182" v="2033" actId="207"/>
          <ac:spMkLst>
            <pc:docMk/>
            <pc:sldMk cId="4168883251" sldId="295"/>
            <ac:spMk id="3" creationId="{EB3B0061-F202-4EFB-A9B8-F7E1DB05287F}"/>
          </ac:spMkLst>
        </pc:spChg>
        <pc:spChg chg="add mod">
          <ac:chgData name="Matt Bracher-Smith" userId="d71d9ef6-677d-42a4-85b9-a56006d4d93e" providerId="ADAL" clId="{B3612341-EC86-AC4C-BFAA-045D8D8394A2}" dt="2023-10-09T11:04:49.441" v="2032" actId="20577"/>
          <ac:spMkLst>
            <pc:docMk/>
            <pc:sldMk cId="4168883251" sldId="295"/>
            <ac:spMk id="5" creationId="{AE49FF60-5944-49BC-F70B-805FFCB98965}"/>
          </ac:spMkLst>
        </pc:spChg>
      </pc:sldChg>
      <pc:sldChg chg="addSp delSp modSp mod">
        <pc:chgData name="Matt Bracher-Smith" userId="d71d9ef6-677d-42a4-85b9-a56006d4d93e" providerId="ADAL" clId="{B3612341-EC86-AC4C-BFAA-045D8D8394A2}" dt="2023-10-09T11:06:49.761" v="2158" actId="1076"/>
        <pc:sldMkLst>
          <pc:docMk/>
          <pc:sldMk cId="3796557371" sldId="296"/>
        </pc:sldMkLst>
        <pc:spChg chg="del">
          <ac:chgData name="Matt Bracher-Smith" userId="d71d9ef6-677d-42a4-85b9-a56006d4d93e" providerId="ADAL" clId="{B3612341-EC86-AC4C-BFAA-045D8D8394A2}" dt="2023-10-09T11:04:59.679" v="2034" actId="478"/>
          <ac:spMkLst>
            <pc:docMk/>
            <pc:sldMk cId="3796557371" sldId="296"/>
            <ac:spMk id="2" creationId="{CB94BFCA-58EC-4B65-9676-C92B2FDB9A50}"/>
          </ac:spMkLst>
        </pc:spChg>
        <pc:spChg chg="mod">
          <ac:chgData name="Matt Bracher-Smith" userId="d71d9ef6-677d-42a4-85b9-a56006d4d93e" providerId="ADAL" clId="{B3612341-EC86-AC4C-BFAA-045D8D8394A2}" dt="2023-10-09T11:05:12.701" v="2058" actId="1076"/>
          <ac:spMkLst>
            <pc:docMk/>
            <pc:sldMk cId="3796557371" sldId="296"/>
            <ac:spMk id="4" creationId="{CA5F87C2-060A-4CB4-929A-251D32DCB606}"/>
          </ac:spMkLst>
        </pc:spChg>
        <pc:spChg chg="add mod">
          <ac:chgData name="Matt Bracher-Smith" userId="d71d9ef6-677d-42a4-85b9-a56006d4d93e" providerId="ADAL" clId="{B3612341-EC86-AC4C-BFAA-045D8D8394A2}" dt="2023-10-09T11:06:11.450" v="2127" actId="1076"/>
          <ac:spMkLst>
            <pc:docMk/>
            <pc:sldMk cId="3796557371" sldId="296"/>
            <ac:spMk id="5" creationId="{30C1B2D1-BC3A-DE9E-B8EA-F9138AE54EB2}"/>
          </ac:spMkLst>
        </pc:spChg>
        <pc:spChg chg="mod">
          <ac:chgData name="Matt Bracher-Smith" userId="d71d9ef6-677d-42a4-85b9-a56006d4d93e" providerId="ADAL" clId="{B3612341-EC86-AC4C-BFAA-045D8D8394A2}" dt="2023-10-09T11:05:12.701" v="2058" actId="1076"/>
          <ac:spMkLst>
            <pc:docMk/>
            <pc:sldMk cId="3796557371" sldId="296"/>
            <ac:spMk id="6" creationId="{568D4D6C-A8B5-4F87-8C28-FCC6660B2EFD}"/>
          </ac:spMkLst>
        </pc:spChg>
        <pc:spChg chg="del mod">
          <ac:chgData name="Matt Bracher-Smith" userId="d71d9ef6-677d-42a4-85b9-a56006d4d93e" providerId="ADAL" clId="{B3612341-EC86-AC4C-BFAA-045D8D8394A2}" dt="2023-10-09T11:05:59.996" v="2125" actId="478"/>
          <ac:spMkLst>
            <pc:docMk/>
            <pc:sldMk cId="3796557371" sldId="296"/>
            <ac:spMk id="7" creationId="{BFF0AA43-B398-436D-AC04-4385A6241C1A}"/>
          </ac:spMkLst>
        </pc:spChg>
        <pc:spChg chg="mod">
          <ac:chgData name="Matt Bracher-Smith" userId="d71d9ef6-677d-42a4-85b9-a56006d4d93e" providerId="ADAL" clId="{B3612341-EC86-AC4C-BFAA-045D8D8394A2}" dt="2023-10-09T11:06:42.559" v="2156" actId="1076"/>
          <ac:spMkLst>
            <pc:docMk/>
            <pc:sldMk cId="3796557371" sldId="296"/>
            <ac:spMk id="8" creationId="{2D5C5D65-A0C0-47E6-8BAB-B763315CF6A3}"/>
          </ac:spMkLst>
        </pc:spChg>
        <pc:spChg chg="add mod">
          <ac:chgData name="Matt Bracher-Smith" userId="d71d9ef6-677d-42a4-85b9-a56006d4d93e" providerId="ADAL" clId="{B3612341-EC86-AC4C-BFAA-045D8D8394A2}" dt="2023-10-09T11:06:40.225" v="2155" actId="1076"/>
          <ac:spMkLst>
            <pc:docMk/>
            <pc:sldMk cId="3796557371" sldId="296"/>
            <ac:spMk id="9" creationId="{2B00B491-F3F2-B8DA-2F32-E595C0B9E5B0}"/>
          </ac:spMkLst>
        </pc:spChg>
        <pc:spChg chg="add mod">
          <ac:chgData name="Matt Bracher-Smith" userId="d71d9ef6-677d-42a4-85b9-a56006d4d93e" providerId="ADAL" clId="{B3612341-EC86-AC4C-BFAA-045D8D8394A2}" dt="2023-10-09T11:06:46.010" v="2157" actId="1076"/>
          <ac:spMkLst>
            <pc:docMk/>
            <pc:sldMk cId="3796557371" sldId="296"/>
            <ac:spMk id="10" creationId="{2A16D79D-721A-8302-2E84-688260D6074D}"/>
          </ac:spMkLst>
        </pc:spChg>
        <pc:spChg chg="del mod">
          <ac:chgData name="Matt Bracher-Smith" userId="d71d9ef6-677d-42a4-85b9-a56006d4d93e" providerId="ADAL" clId="{B3612341-EC86-AC4C-BFAA-045D8D8394A2}" dt="2023-10-09T11:06:28.508" v="2153" actId="478"/>
          <ac:spMkLst>
            <pc:docMk/>
            <pc:sldMk cId="3796557371" sldId="296"/>
            <ac:spMk id="11" creationId="{686E95CA-AF5C-4446-A9C4-19B0BDFC8821}"/>
          </ac:spMkLst>
        </pc:spChg>
        <pc:spChg chg="mod">
          <ac:chgData name="Matt Bracher-Smith" userId="d71d9ef6-677d-42a4-85b9-a56006d4d93e" providerId="ADAL" clId="{B3612341-EC86-AC4C-BFAA-045D8D8394A2}" dt="2023-10-09T11:06:49.761" v="2158" actId="1076"/>
          <ac:spMkLst>
            <pc:docMk/>
            <pc:sldMk cId="3796557371" sldId="296"/>
            <ac:spMk id="12" creationId="{D73E2619-6BA2-4221-819D-1D67F38DC6F3}"/>
          </ac:spMkLst>
        </pc:spChg>
      </pc:sldChg>
      <pc:sldChg chg="addSp delSp modSp mod">
        <pc:chgData name="Matt Bracher-Smith" userId="d71d9ef6-677d-42a4-85b9-a56006d4d93e" providerId="ADAL" clId="{B3612341-EC86-AC4C-BFAA-045D8D8394A2}" dt="2023-10-09T11:07:28.405" v="2182" actId="1076"/>
        <pc:sldMkLst>
          <pc:docMk/>
          <pc:sldMk cId="1617953185" sldId="297"/>
        </pc:sldMkLst>
        <pc:spChg chg="mod">
          <ac:chgData name="Matt Bracher-Smith" userId="d71d9ef6-677d-42a4-85b9-a56006d4d93e" providerId="ADAL" clId="{B3612341-EC86-AC4C-BFAA-045D8D8394A2}" dt="2023-10-09T11:07:23.071" v="2180" actId="1076"/>
          <ac:spMkLst>
            <pc:docMk/>
            <pc:sldMk cId="1617953185" sldId="297"/>
            <ac:spMk id="2" creationId="{CB94BFCA-58EC-4B65-9676-C92B2FDB9A50}"/>
          </ac:spMkLst>
        </pc:spChg>
        <pc:spChg chg="mod">
          <ac:chgData name="Matt Bracher-Smith" userId="d71d9ef6-677d-42a4-85b9-a56006d4d93e" providerId="ADAL" clId="{B3612341-EC86-AC4C-BFAA-045D8D8394A2}" dt="2023-10-09T11:07:28.405" v="2182" actId="1076"/>
          <ac:spMkLst>
            <pc:docMk/>
            <pc:sldMk cId="1617953185" sldId="297"/>
            <ac:spMk id="3" creationId="{770487B2-296F-432C-B288-241AEDAB8CC4}"/>
          </ac:spMkLst>
        </pc:spChg>
        <pc:spChg chg="mod">
          <ac:chgData name="Matt Bracher-Smith" userId="d71d9ef6-677d-42a4-85b9-a56006d4d93e" providerId="ADAL" clId="{B3612341-EC86-AC4C-BFAA-045D8D8394A2}" dt="2023-10-09T11:06:58.280" v="2159" actId="1076"/>
          <ac:spMkLst>
            <pc:docMk/>
            <pc:sldMk cId="1617953185" sldId="297"/>
            <ac:spMk id="4" creationId="{CA5F87C2-060A-4CB4-929A-251D32DCB606}"/>
          </ac:spMkLst>
        </pc:spChg>
        <pc:spChg chg="add mod">
          <ac:chgData name="Matt Bracher-Smith" userId="d71d9ef6-677d-42a4-85b9-a56006d4d93e" providerId="ADAL" clId="{B3612341-EC86-AC4C-BFAA-045D8D8394A2}" dt="2023-10-09T11:07:20.270" v="2179" actId="1076"/>
          <ac:spMkLst>
            <pc:docMk/>
            <pc:sldMk cId="1617953185" sldId="297"/>
            <ac:spMk id="5" creationId="{B544167D-EEE8-77EA-5D22-2A62139E7A65}"/>
          </ac:spMkLst>
        </pc:spChg>
        <pc:spChg chg="del">
          <ac:chgData name="Matt Bracher-Smith" userId="d71d9ef6-677d-42a4-85b9-a56006d4d93e" providerId="ADAL" clId="{B3612341-EC86-AC4C-BFAA-045D8D8394A2}" dt="2023-10-09T11:07:15.398" v="2178" actId="478"/>
          <ac:spMkLst>
            <pc:docMk/>
            <pc:sldMk cId="1617953185" sldId="297"/>
            <ac:spMk id="7" creationId="{BFF0AA43-B398-436D-AC04-4385A6241C1A}"/>
          </ac:spMkLst>
        </pc:spChg>
      </pc:sldChg>
      <pc:sldChg chg="addSp delSp modSp mod">
        <pc:chgData name="Matt Bracher-Smith" userId="d71d9ef6-677d-42a4-85b9-a56006d4d93e" providerId="ADAL" clId="{B3612341-EC86-AC4C-BFAA-045D8D8394A2}" dt="2023-10-09T11:07:54.797" v="2201" actId="14100"/>
        <pc:sldMkLst>
          <pc:docMk/>
          <pc:sldMk cId="2114613284" sldId="298"/>
        </pc:sldMkLst>
        <pc:spChg chg="del mod">
          <ac:chgData name="Matt Bracher-Smith" userId="d71d9ef6-677d-42a4-85b9-a56006d4d93e" providerId="ADAL" clId="{B3612341-EC86-AC4C-BFAA-045D8D8394A2}" dt="2023-10-09T11:07:38.224" v="2183" actId="478"/>
          <ac:spMkLst>
            <pc:docMk/>
            <pc:sldMk cId="2114613284" sldId="298"/>
            <ac:spMk id="2" creationId="{9E4AEA78-EBF8-4366-BB2D-EE6483951301}"/>
          </ac:spMkLst>
        </pc:spChg>
        <pc:spChg chg="mod">
          <ac:chgData name="Matt Bracher-Smith" userId="d71d9ef6-677d-42a4-85b9-a56006d4d93e" providerId="ADAL" clId="{B3612341-EC86-AC4C-BFAA-045D8D8394A2}" dt="2023-10-09T11:07:47.197" v="2199" actId="207"/>
          <ac:spMkLst>
            <pc:docMk/>
            <pc:sldMk cId="2114613284" sldId="298"/>
            <ac:spMk id="3" creationId="{1C07B94B-2B3A-487C-AF92-8078C179AE7D}"/>
          </ac:spMkLst>
        </pc:spChg>
        <pc:spChg chg="add mod">
          <ac:chgData name="Matt Bracher-Smith" userId="d71d9ef6-677d-42a4-85b9-a56006d4d93e" providerId="ADAL" clId="{B3612341-EC86-AC4C-BFAA-045D8D8394A2}" dt="2023-10-09T11:07:40.806" v="2197" actId="20577"/>
          <ac:spMkLst>
            <pc:docMk/>
            <pc:sldMk cId="2114613284" sldId="298"/>
            <ac:spMk id="7" creationId="{5551305D-7A59-79E8-2DA7-860ABAD65BDD}"/>
          </ac:spMkLst>
        </pc:spChg>
        <pc:spChg chg="mod">
          <ac:chgData name="Matt Bracher-Smith" userId="d71d9ef6-677d-42a4-85b9-a56006d4d93e" providerId="ADAL" clId="{B3612341-EC86-AC4C-BFAA-045D8D8394A2}" dt="2023-10-09T11:07:54.797" v="2201" actId="14100"/>
          <ac:spMkLst>
            <pc:docMk/>
            <pc:sldMk cId="2114613284" sldId="298"/>
            <ac:spMk id="8" creationId="{A153EE14-41B0-4B79-856F-179320BBC9CE}"/>
          </ac:spMkLst>
        </pc:spChg>
      </pc:sldChg>
      <pc:sldChg chg="modSp mod">
        <pc:chgData name="Matt Bracher-Smith" userId="d71d9ef6-677d-42a4-85b9-a56006d4d93e" providerId="ADAL" clId="{B3612341-EC86-AC4C-BFAA-045D8D8394A2}" dt="2023-10-09T10:59:10.701" v="1805" actId="207"/>
        <pc:sldMkLst>
          <pc:docMk/>
          <pc:sldMk cId="1118272139" sldId="299"/>
        </pc:sldMkLst>
        <pc:spChg chg="mod">
          <ac:chgData name="Matt Bracher-Smith" userId="d71d9ef6-677d-42a4-85b9-a56006d4d93e" providerId="ADAL" clId="{B3612341-EC86-AC4C-BFAA-045D8D8394A2}" dt="2023-10-09T10:59:03.648" v="1802" actId="1076"/>
          <ac:spMkLst>
            <pc:docMk/>
            <pc:sldMk cId="1118272139" sldId="299"/>
            <ac:spMk id="4" creationId="{970D7940-FE81-465A-B74C-7B5A120F5C3F}"/>
          </ac:spMkLst>
        </pc:spChg>
        <pc:spChg chg="mod">
          <ac:chgData name="Matt Bracher-Smith" userId="d71d9ef6-677d-42a4-85b9-a56006d4d93e" providerId="ADAL" clId="{B3612341-EC86-AC4C-BFAA-045D8D8394A2}" dt="2023-10-09T10:59:06.251" v="1803" actId="207"/>
          <ac:spMkLst>
            <pc:docMk/>
            <pc:sldMk cId="1118272139" sldId="299"/>
            <ac:spMk id="6" creationId="{29492638-722B-4C29-84DD-A3A3480BE362}"/>
          </ac:spMkLst>
        </pc:spChg>
        <pc:spChg chg="mod">
          <ac:chgData name="Matt Bracher-Smith" userId="d71d9ef6-677d-42a4-85b9-a56006d4d93e" providerId="ADAL" clId="{B3612341-EC86-AC4C-BFAA-045D8D8394A2}" dt="2023-10-09T10:59:08.416" v="1804" actId="1076"/>
          <ac:spMkLst>
            <pc:docMk/>
            <pc:sldMk cId="1118272139" sldId="299"/>
            <ac:spMk id="7" creationId="{D88C28BC-4413-40C1-991F-29BEB1E831D9}"/>
          </ac:spMkLst>
        </pc:spChg>
        <pc:spChg chg="mod">
          <ac:chgData name="Matt Bracher-Smith" userId="d71d9ef6-677d-42a4-85b9-a56006d4d93e" providerId="ADAL" clId="{B3612341-EC86-AC4C-BFAA-045D8D8394A2}" dt="2023-10-09T10:59:10.701" v="1805" actId="207"/>
          <ac:spMkLst>
            <pc:docMk/>
            <pc:sldMk cId="1118272139" sldId="299"/>
            <ac:spMk id="8" creationId="{48085A68-9D78-4083-9BBF-C4D149EBC12B}"/>
          </ac:spMkLst>
        </pc:spChg>
      </pc:sldChg>
      <pc:sldChg chg="addSp delSp modSp mod">
        <pc:chgData name="Matt Bracher-Smith" userId="d71d9ef6-677d-42a4-85b9-a56006d4d93e" providerId="ADAL" clId="{B3612341-EC86-AC4C-BFAA-045D8D8394A2}" dt="2023-10-09T11:20:42.826" v="2471" actId="1076"/>
        <pc:sldMkLst>
          <pc:docMk/>
          <pc:sldMk cId="1117949526" sldId="300"/>
        </pc:sldMkLst>
        <pc:spChg chg="del">
          <ac:chgData name="Matt Bracher-Smith" userId="d71d9ef6-677d-42a4-85b9-a56006d4d93e" providerId="ADAL" clId="{B3612341-EC86-AC4C-BFAA-045D8D8394A2}" dt="2023-10-09T10:55:19.884" v="1699" actId="478"/>
          <ac:spMkLst>
            <pc:docMk/>
            <pc:sldMk cId="1117949526" sldId="300"/>
            <ac:spMk id="2" creationId="{C471B9D4-5988-4FE5-8A27-6C292F8D6630}"/>
          </ac:spMkLst>
        </pc:spChg>
        <pc:spChg chg="mod">
          <ac:chgData name="Matt Bracher-Smith" userId="d71d9ef6-677d-42a4-85b9-a56006d4d93e" providerId="ADAL" clId="{B3612341-EC86-AC4C-BFAA-045D8D8394A2}" dt="2023-10-09T10:55:30.305" v="1717" actId="1076"/>
          <ac:spMkLst>
            <pc:docMk/>
            <pc:sldMk cId="1117949526" sldId="300"/>
            <ac:spMk id="3" creationId="{697F573C-E872-4F78-BC60-0CB9FCAD4E3A}"/>
          </ac:spMkLst>
        </pc:spChg>
        <pc:spChg chg="mod">
          <ac:chgData name="Matt Bracher-Smith" userId="d71d9ef6-677d-42a4-85b9-a56006d4d93e" providerId="ADAL" clId="{B3612341-EC86-AC4C-BFAA-045D8D8394A2}" dt="2023-10-09T10:55:34.207" v="1718" actId="1076"/>
          <ac:spMkLst>
            <pc:docMk/>
            <pc:sldMk cId="1117949526" sldId="300"/>
            <ac:spMk id="4" creationId="{597CE348-BD4B-42F4-BBE3-A8DCFE040D21}"/>
          </ac:spMkLst>
        </pc:spChg>
        <pc:spChg chg="mod">
          <ac:chgData name="Matt Bracher-Smith" userId="d71d9ef6-677d-42a4-85b9-a56006d4d93e" providerId="ADAL" clId="{B3612341-EC86-AC4C-BFAA-045D8D8394A2}" dt="2023-10-09T10:55:36.924" v="1719" actId="1076"/>
          <ac:spMkLst>
            <pc:docMk/>
            <pc:sldMk cId="1117949526" sldId="300"/>
            <ac:spMk id="5" creationId="{8F91C889-A39B-4D82-B79E-88423D238362}"/>
          </ac:spMkLst>
        </pc:spChg>
        <pc:spChg chg="mod">
          <ac:chgData name="Matt Bracher-Smith" userId="d71d9ef6-677d-42a4-85b9-a56006d4d93e" providerId="ADAL" clId="{B3612341-EC86-AC4C-BFAA-045D8D8394A2}" dt="2023-10-09T11:20:42.826" v="2471" actId="1076"/>
          <ac:spMkLst>
            <pc:docMk/>
            <pc:sldMk cId="1117949526" sldId="300"/>
            <ac:spMk id="6" creationId="{719DB4AE-4B39-4945-8751-1803B186449B}"/>
          </ac:spMkLst>
        </pc:spChg>
        <pc:spChg chg="add mod">
          <ac:chgData name="Matt Bracher-Smith" userId="d71d9ef6-677d-42a4-85b9-a56006d4d93e" providerId="ADAL" clId="{B3612341-EC86-AC4C-BFAA-045D8D8394A2}" dt="2023-10-09T10:55:25.520" v="1716" actId="20577"/>
          <ac:spMkLst>
            <pc:docMk/>
            <pc:sldMk cId="1117949526" sldId="300"/>
            <ac:spMk id="8" creationId="{1230A637-32EF-C039-970C-644A6582FF79}"/>
          </ac:spMkLst>
        </pc:spChg>
      </pc:sldChg>
      <pc:sldChg chg="modSp mod">
        <pc:chgData name="Matt Bracher-Smith" userId="d71d9ef6-677d-42a4-85b9-a56006d4d93e" providerId="ADAL" clId="{B3612341-EC86-AC4C-BFAA-045D8D8394A2}" dt="2023-10-09T11:00:08.907" v="1829" actId="207"/>
        <pc:sldMkLst>
          <pc:docMk/>
          <pc:sldMk cId="2087891689" sldId="301"/>
        </pc:sldMkLst>
        <pc:spChg chg="mod">
          <ac:chgData name="Matt Bracher-Smith" userId="d71d9ef6-677d-42a4-85b9-a56006d4d93e" providerId="ADAL" clId="{B3612341-EC86-AC4C-BFAA-045D8D8394A2}" dt="2023-10-09T11:00:08.907" v="1829" actId="207"/>
          <ac:spMkLst>
            <pc:docMk/>
            <pc:sldMk cId="2087891689" sldId="301"/>
            <ac:spMk id="5" creationId="{0BF5C5C0-68D1-478A-8E3A-E6988B0AFCA0}"/>
          </ac:spMkLst>
        </pc:spChg>
        <pc:spChg chg="mod">
          <ac:chgData name="Matt Bracher-Smith" userId="d71d9ef6-677d-42a4-85b9-a56006d4d93e" providerId="ADAL" clId="{B3612341-EC86-AC4C-BFAA-045D8D8394A2}" dt="2023-10-09T11:00:01.564" v="1828" actId="1076"/>
          <ac:spMkLst>
            <pc:docMk/>
            <pc:sldMk cId="2087891689" sldId="301"/>
            <ac:spMk id="8" creationId="{74D2F2CC-537B-494B-8AB5-C9A4DA5B3011}"/>
          </ac:spMkLst>
        </pc:spChg>
      </pc:sldChg>
      <pc:sldChg chg="addSp delSp modSp mod">
        <pc:chgData name="Matt Bracher-Smith" userId="d71d9ef6-677d-42a4-85b9-a56006d4d93e" providerId="ADAL" clId="{B3612341-EC86-AC4C-BFAA-045D8D8394A2}" dt="2023-10-09T11:00:52.395" v="1859" actId="1076"/>
        <pc:sldMkLst>
          <pc:docMk/>
          <pc:sldMk cId="3325471280" sldId="302"/>
        </pc:sldMkLst>
        <pc:spChg chg="del">
          <ac:chgData name="Matt Bracher-Smith" userId="d71d9ef6-677d-42a4-85b9-a56006d4d93e" providerId="ADAL" clId="{B3612341-EC86-AC4C-BFAA-045D8D8394A2}" dt="2023-10-09T11:00:13.781" v="1830" actId="478"/>
          <ac:spMkLst>
            <pc:docMk/>
            <pc:sldMk cId="3325471280" sldId="302"/>
            <ac:spMk id="2" creationId="{1A5877FA-6A09-4E77-9AD8-A0132D12F809}"/>
          </ac:spMkLst>
        </pc:spChg>
        <pc:spChg chg="mod">
          <ac:chgData name="Matt Bracher-Smith" userId="d71d9ef6-677d-42a4-85b9-a56006d4d93e" providerId="ADAL" clId="{B3612341-EC86-AC4C-BFAA-045D8D8394A2}" dt="2023-10-09T11:00:48.028" v="1858" actId="1076"/>
          <ac:spMkLst>
            <pc:docMk/>
            <pc:sldMk cId="3325471280" sldId="302"/>
            <ac:spMk id="4" creationId="{2F4A18E2-4700-4B1C-A2A9-783ED878A8FC}"/>
          </ac:spMkLst>
        </pc:spChg>
        <pc:spChg chg="mod">
          <ac:chgData name="Matt Bracher-Smith" userId="d71d9ef6-677d-42a4-85b9-a56006d4d93e" providerId="ADAL" clId="{B3612341-EC86-AC4C-BFAA-045D8D8394A2}" dt="2023-10-09T11:00:41.556" v="1857" actId="20577"/>
          <ac:spMkLst>
            <pc:docMk/>
            <pc:sldMk cId="3325471280" sldId="302"/>
            <ac:spMk id="5" creationId="{259C8B3C-6A68-4F70-B0A0-A2AED61ECF9C}"/>
          </ac:spMkLst>
        </pc:spChg>
        <pc:spChg chg="add mod">
          <ac:chgData name="Matt Bracher-Smith" userId="d71d9ef6-677d-42a4-85b9-a56006d4d93e" providerId="ADAL" clId="{B3612341-EC86-AC4C-BFAA-045D8D8394A2}" dt="2023-10-09T11:00:17.841" v="1848" actId="20577"/>
          <ac:spMkLst>
            <pc:docMk/>
            <pc:sldMk cId="3325471280" sldId="302"/>
            <ac:spMk id="6" creationId="{4306252D-D0B0-B85D-3F28-2E2797B9C349}"/>
          </ac:spMkLst>
        </pc:spChg>
        <pc:spChg chg="mod">
          <ac:chgData name="Matt Bracher-Smith" userId="d71d9ef6-677d-42a4-85b9-a56006d4d93e" providerId="ADAL" clId="{B3612341-EC86-AC4C-BFAA-045D8D8394A2}" dt="2023-10-09T11:00:52.395" v="1859" actId="1076"/>
          <ac:spMkLst>
            <pc:docMk/>
            <pc:sldMk cId="3325471280" sldId="302"/>
            <ac:spMk id="7" creationId="{3B285571-164C-4575-998A-B73C6D2F8415}"/>
          </ac:spMkLst>
        </pc:spChg>
      </pc:sldChg>
      <pc:sldChg chg="addSp delSp modSp add mod">
        <pc:chgData name="Matt Bracher-Smith" userId="d71d9ef6-677d-42a4-85b9-a56006d4d93e" providerId="ADAL" clId="{B3612341-EC86-AC4C-BFAA-045D8D8394A2}" dt="2023-10-09T11:14:45.582" v="2434" actId="207"/>
        <pc:sldMkLst>
          <pc:docMk/>
          <pc:sldMk cId="3586493952" sldId="303"/>
        </pc:sldMkLst>
        <pc:spChg chg="mod">
          <ac:chgData name="Matt Bracher-Smith" userId="d71d9ef6-677d-42a4-85b9-a56006d4d93e" providerId="ADAL" clId="{B3612341-EC86-AC4C-BFAA-045D8D8394A2}" dt="2023-10-09T10:22:35.445" v="553" actId="20577"/>
          <ac:spMkLst>
            <pc:docMk/>
            <pc:sldMk cId="3586493952" sldId="303"/>
            <ac:spMk id="2" creationId="{B194A001-BD8B-4536-8D56-EBDD4EC9AE69}"/>
          </ac:spMkLst>
        </pc:spChg>
        <pc:spChg chg="del">
          <ac:chgData name="Matt Bracher-Smith" userId="d71d9ef6-677d-42a4-85b9-a56006d4d93e" providerId="ADAL" clId="{B3612341-EC86-AC4C-BFAA-045D8D8394A2}" dt="2023-10-09T10:12:48.819" v="209" actId="21"/>
          <ac:spMkLst>
            <pc:docMk/>
            <pc:sldMk cId="3586493952" sldId="303"/>
            <ac:spMk id="3" creationId="{4CC9444F-5A79-47FB-9D5C-6B209734C559}"/>
          </ac:spMkLst>
        </pc:spChg>
        <pc:spChg chg="add mod">
          <ac:chgData name="Matt Bracher-Smith" userId="d71d9ef6-677d-42a4-85b9-a56006d4d93e" providerId="ADAL" clId="{B3612341-EC86-AC4C-BFAA-045D8D8394A2}" dt="2023-10-09T10:12:45.626" v="208"/>
          <ac:spMkLst>
            <pc:docMk/>
            <pc:sldMk cId="3586493952" sldId="303"/>
            <ac:spMk id="5" creationId="{506486FA-111F-5BC9-5C2E-C5090E4F490B}"/>
          </ac:spMkLst>
        </pc:spChg>
        <pc:spChg chg="add del mod">
          <ac:chgData name="Matt Bracher-Smith" userId="d71d9ef6-677d-42a4-85b9-a56006d4d93e" providerId="ADAL" clId="{B3612341-EC86-AC4C-BFAA-045D8D8394A2}" dt="2023-10-09T10:12:59.012" v="212" actId="478"/>
          <ac:spMkLst>
            <pc:docMk/>
            <pc:sldMk cId="3586493952" sldId="303"/>
            <ac:spMk id="7" creationId="{D072D2F1-76FF-4EE5-3AD9-E6DE91828C31}"/>
          </ac:spMkLst>
        </pc:spChg>
        <pc:spChg chg="add mod">
          <ac:chgData name="Matt Bracher-Smith" userId="d71d9ef6-677d-42a4-85b9-a56006d4d93e" providerId="ADAL" clId="{B3612341-EC86-AC4C-BFAA-045D8D8394A2}" dt="2023-10-09T11:14:45.582" v="2434" actId="207"/>
          <ac:spMkLst>
            <pc:docMk/>
            <pc:sldMk cId="3586493952" sldId="303"/>
            <ac:spMk id="8" creationId="{C6EF892A-3C1F-3573-227E-6A346A90C209}"/>
          </ac:spMkLst>
        </pc:spChg>
        <pc:spChg chg="add mod">
          <ac:chgData name="Matt Bracher-Smith" userId="d71d9ef6-677d-42a4-85b9-a56006d4d93e" providerId="ADAL" clId="{B3612341-EC86-AC4C-BFAA-045D8D8394A2}" dt="2023-10-09T10:22:48.577" v="556" actId="1076"/>
          <ac:spMkLst>
            <pc:docMk/>
            <pc:sldMk cId="3586493952" sldId="303"/>
            <ac:spMk id="9" creationId="{B042595B-712F-5DFE-7F31-6496A4042328}"/>
          </ac:spMkLst>
        </pc:spChg>
        <pc:spChg chg="add mod">
          <ac:chgData name="Matt Bracher-Smith" userId="d71d9ef6-677d-42a4-85b9-a56006d4d93e" providerId="ADAL" clId="{B3612341-EC86-AC4C-BFAA-045D8D8394A2}" dt="2023-10-09T10:22:45.542" v="555" actId="1076"/>
          <ac:spMkLst>
            <pc:docMk/>
            <pc:sldMk cId="3586493952" sldId="303"/>
            <ac:spMk id="10" creationId="{8B25A032-F5D3-8027-1F2E-4B56FA12D352}"/>
          </ac:spMkLst>
        </pc:spChg>
        <pc:picChg chg="del mod">
          <ac:chgData name="Matt Bracher-Smith" userId="d71d9ef6-677d-42a4-85b9-a56006d4d93e" providerId="ADAL" clId="{B3612341-EC86-AC4C-BFAA-045D8D8394A2}" dt="2023-10-09T10:11:00.497" v="190" actId="478"/>
          <ac:picMkLst>
            <pc:docMk/>
            <pc:sldMk cId="3586493952" sldId="303"/>
            <ac:picMk id="4" creationId="{EF5570D8-4435-4E1A-B06C-0177DB1D5020}"/>
          </ac:picMkLst>
        </pc:picChg>
        <pc:picChg chg="add mod">
          <ac:chgData name="Matt Bracher-Smith" userId="d71d9ef6-677d-42a4-85b9-a56006d4d93e" providerId="ADAL" clId="{B3612341-EC86-AC4C-BFAA-045D8D8394A2}" dt="2023-10-09T10:11:04.697" v="192" actId="1076"/>
          <ac:picMkLst>
            <pc:docMk/>
            <pc:sldMk cId="3586493952" sldId="303"/>
            <ac:picMk id="1026" creationId="{566F100C-E3E0-D12D-A259-1FA576FB60FD}"/>
          </ac:picMkLst>
        </pc:picChg>
      </pc:sldChg>
      <pc:sldChg chg="addSp delSp modSp new mod">
        <pc:chgData name="Matt Bracher-Smith" userId="d71d9ef6-677d-42a4-85b9-a56006d4d93e" providerId="ADAL" clId="{B3612341-EC86-AC4C-BFAA-045D8D8394A2}" dt="2023-10-09T11:14:28.774" v="2429" actId="207"/>
        <pc:sldMkLst>
          <pc:docMk/>
          <pc:sldMk cId="1047663435" sldId="304"/>
        </pc:sldMkLst>
        <pc:spChg chg="mod">
          <ac:chgData name="Matt Bracher-Smith" userId="d71d9ef6-677d-42a4-85b9-a56006d4d93e" providerId="ADAL" clId="{B3612341-EC86-AC4C-BFAA-045D8D8394A2}" dt="2023-10-09T10:26:44.427" v="724" actId="20577"/>
          <ac:spMkLst>
            <pc:docMk/>
            <pc:sldMk cId="1047663435" sldId="304"/>
            <ac:spMk id="2" creationId="{2BE0C7EA-33B1-1506-0C7F-4561867652B0}"/>
          </ac:spMkLst>
        </pc:spChg>
        <pc:spChg chg="del">
          <ac:chgData name="Matt Bracher-Smith" userId="d71d9ef6-677d-42a4-85b9-a56006d4d93e" providerId="ADAL" clId="{B3612341-EC86-AC4C-BFAA-045D8D8394A2}" dt="2023-10-09T10:27:24.574" v="839" actId="478"/>
          <ac:spMkLst>
            <pc:docMk/>
            <pc:sldMk cId="1047663435" sldId="304"/>
            <ac:spMk id="3" creationId="{2052FFDD-6471-841A-D2D0-61595FE29D21}"/>
          </ac:spMkLst>
        </pc:spChg>
        <pc:spChg chg="add mod">
          <ac:chgData name="Matt Bracher-Smith" userId="d71d9ef6-677d-42a4-85b9-a56006d4d93e" providerId="ADAL" clId="{B3612341-EC86-AC4C-BFAA-045D8D8394A2}" dt="2023-10-09T10:29:02.248" v="977" actId="1076"/>
          <ac:spMkLst>
            <pc:docMk/>
            <pc:sldMk cId="1047663435" sldId="304"/>
            <ac:spMk id="4" creationId="{FBF40CD1-B0A2-30DE-BE43-6889528791DA}"/>
          </ac:spMkLst>
        </pc:spChg>
        <pc:spChg chg="add mod">
          <ac:chgData name="Matt Bracher-Smith" userId="d71d9ef6-677d-42a4-85b9-a56006d4d93e" providerId="ADAL" clId="{B3612341-EC86-AC4C-BFAA-045D8D8394A2}" dt="2023-10-09T11:14:28.774" v="2429" actId="207"/>
          <ac:spMkLst>
            <pc:docMk/>
            <pc:sldMk cId="1047663435" sldId="304"/>
            <ac:spMk id="5" creationId="{FA49CFFC-80C2-C2C1-6A99-1728B8054787}"/>
          </ac:spMkLst>
        </pc:spChg>
        <pc:spChg chg="add mod">
          <ac:chgData name="Matt Bracher-Smith" userId="d71d9ef6-677d-42a4-85b9-a56006d4d93e" providerId="ADAL" clId="{B3612341-EC86-AC4C-BFAA-045D8D8394A2}" dt="2023-10-09T10:30:30.749" v="1007" actId="20577"/>
          <ac:spMkLst>
            <pc:docMk/>
            <pc:sldMk cId="1047663435" sldId="304"/>
            <ac:spMk id="6" creationId="{C8C9A41D-5269-8E23-11FC-C357DCC47FE3}"/>
          </ac:spMkLst>
        </pc:spChg>
        <pc:spChg chg="add mod">
          <ac:chgData name="Matt Bracher-Smith" userId="d71d9ef6-677d-42a4-85b9-a56006d4d93e" providerId="ADAL" clId="{B3612341-EC86-AC4C-BFAA-045D8D8394A2}" dt="2023-10-09T11:14:27.355" v="2428" actId="207"/>
          <ac:spMkLst>
            <pc:docMk/>
            <pc:sldMk cId="1047663435" sldId="304"/>
            <ac:spMk id="7" creationId="{4CC0B029-7866-8C49-23F0-3F667F3183C6}"/>
          </ac:spMkLst>
        </pc:spChg>
        <pc:spChg chg="add mod">
          <ac:chgData name="Matt Bracher-Smith" userId="d71d9ef6-677d-42a4-85b9-a56006d4d93e" providerId="ADAL" clId="{B3612341-EC86-AC4C-BFAA-045D8D8394A2}" dt="2023-10-09T10:34:49.526" v="1103" actId="20577"/>
          <ac:spMkLst>
            <pc:docMk/>
            <pc:sldMk cId="1047663435" sldId="304"/>
            <ac:spMk id="10" creationId="{76FE7311-F104-A64D-EAE7-BC7D9B4399FE}"/>
          </ac:spMkLst>
        </pc:spChg>
        <pc:spChg chg="add mod">
          <ac:chgData name="Matt Bracher-Smith" userId="d71d9ef6-677d-42a4-85b9-a56006d4d93e" providerId="ADAL" clId="{B3612341-EC86-AC4C-BFAA-045D8D8394A2}" dt="2023-10-09T11:14:24.008" v="2427" actId="207"/>
          <ac:spMkLst>
            <pc:docMk/>
            <pc:sldMk cId="1047663435" sldId="304"/>
            <ac:spMk id="11" creationId="{45F54DCD-6579-69B9-84EE-A1CBCDEA2973}"/>
          </ac:spMkLst>
        </pc:spChg>
        <pc:picChg chg="add mod modCrop">
          <ac:chgData name="Matt Bracher-Smith" userId="d71d9ef6-677d-42a4-85b9-a56006d4d93e" providerId="ADAL" clId="{B3612341-EC86-AC4C-BFAA-045D8D8394A2}" dt="2023-10-09T10:35:52.512" v="1208" actId="732"/>
          <ac:picMkLst>
            <pc:docMk/>
            <pc:sldMk cId="1047663435" sldId="304"/>
            <ac:picMk id="9" creationId="{2836BF3B-27DB-ED19-DC45-3562572A8852}"/>
          </ac:picMkLst>
        </pc:picChg>
        <pc:picChg chg="add mod">
          <ac:chgData name="Matt Bracher-Smith" userId="d71d9ef6-677d-42a4-85b9-a56006d4d93e" providerId="ADAL" clId="{B3612341-EC86-AC4C-BFAA-045D8D8394A2}" dt="2023-10-09T10:28:53.677" v="975" actId="1076"/>
          <ac:picMkLst>
            <pc:docMk/>
            <pc:sldMk cId="1047663435" sldId="304"/>
            <ac:picMk id="3074" creationId="{CFA9C59C-11B5-4E97-E82D-3452EEE96A74}"/>
          </ac:picMkLst>
        </pc:picChg>
        <pc:picChg chg="add mod">
          <ac:chgData name="Matt Bracher-Smith" userId="d71d9ef6-677d-42a4-85b9-a56006d4d93e" providerId="ADAL" clId="{B3612341-EC86-AC4C-BFAA-045D8D8394A2}" dt="2023-10-09T10:31:20.285" v="1086" actId="14100"/>
          <ac:picMkLst>
            <pc:docMk/>
            <pc:sldMk cId="1047663435" sldId="304"/>
            <ac:picMk id="3076" creationId="{4A0FA590-B4E3-8A95-238E-0BDBC4F17048}"/>
          </ac:picMkLst>
        </pc:picChg>
      </pc:sldChg>
      <pc:sldChg chg="modSp new del mod">
        <pc:chgData name="Matt Bracher-Smith" userId="d71d9ef6-677d-42a4-85b9-a56006d4d93e" providerId="ADAL" clId="{B3612341-EC86-AC4C-BFAA-045D8D8394A2}" dt="2023-10-09T11:10:04.045" v="2223" actId="2696"/>
        <pc:sldMkLst>
          <pc:docMk/>
          <pc:sldMk cId="490085800" sldId="305"/>
        </pc:sldMkLst>
        <pc:spChg chg="mod">
          <ac:chgData name="Matt Bracher-Smith" userId="d71d9ef6-677d-42a4-85b9-a56006d4d93e" providerId="ADAL" clId="{B3612341-EC86-AC4C-BFAA-045D8D8394A2}" dt="2023-10-09T11:08:06.119" v="2209" actId="20577"/>
          <ac:spMkLst>
            <pc:docMk/>
            <pc:sldMk cId="490085800" sldId="305"/>
            <ac:spMk id="2" creationId="{11A1F85E-9F4A-5E40-0B92-945488EA379F}"/>
          </ac:spMkLst>
        </pc:spChg>
      </pc:sldChg>
      <pc:sldChg chg="addSp delSp modSp add mod ord">
        <pc:chgData name="Matt Bracher-Smith" userId="d71d9ef6-677d-42a4-85b9-a56006d4d93e" providerId="ADAL" clId="{B3612341-EC86-AC4C-BFAA-045D8D8394A2}" dt="2023-10-09T11:11:59.016" v="2379" actId="207"/>
        <pc:sldMkLst>
          <pc:docMk/>
          <pc:sldMk cId="1765313949" sldId="306"/>
        </pc:sldMkLst>
        <pc:spChg chg="mod">
          <ac:chgData name="Matt Bracher-Smith" userId="d71d9ef6-677d-42a4-85b9-a56006d4d93e" providerId="ADAL" clId="{B3612341-EC86-AC4C-BFAA-045D8D8394A2}" dt="2023-10-09T11:11:55.280" v="2378" actId="207"/>
          <ac:spMkLst>
            <pc:docMk/>
            <pc:sldMk cId="1765313949" sldId="306"/>
            <ac:spMk id="2" creationId="{B194A001-BD8B-4536-8D56-EBDD4EC9AE69}"/>
          </ac:spMkLst>
        </pc:spChg>
        <pc:spChg chg="add mod">
          <ac:chgData name="Matt Bracher-Smith" userId="d71d9ef6-677d-42a4-85b9-a56006d4d93e" providerId="ADAL" clId="{B3612341-EC86-AC4C-BFAA-045D8D8394A2}" dt="2023-10-09T11:11:32.555" v="2363" actId="12"/>
          <ac:spMkLst>
            <pc:docMk/>
            <pc:sldMk cId="1765313949" sldId="306"/>
            <ac:spMk id="3" creationId="{9A3DB282-7D33-2696-CD38-6DE03CAB9814}"/>
          </ac:spMkLst>
        </pc:spChg>
        <pc:spChg chg="add mod">
          <ac:chgData name="Matt Bracher-Smith" userId="d71d9ef6-677d-42a4-85b9-a56006d4d93e" providerId="ADAL" clId="{B3612341-EC86-AC4C-BFAA-045D8D8394A2}" dt="2023-10-09T11:11:52.102" v="2377" actId="20577"/>
          <ac:spMkLst>
            <pc:docMk/>
            <pc:sldMk cId="1765313949" sldId="306"/>
            <ac:spMk id="4" creationId="{186B9848-A3BC-C646-7F36-4A86BD526159}"/>
          </ac:spMkLst>
        </pc:spChg>
        <pc:spChg chg="mod">
          <ac:chgData name="Matt Bracher-Smith" userId="d71d9ef6-677d-42a4-85b9-a56006d4d93e" providerId="ADAL" clId="{B3612341-EC86-AC4C-BFAA-045D8D8394A2}" dt="2023-10-09T11:11:59.016" v="2379" actId="207"/>
          <ac:spMkLst>
            <pc:docMk/>
            <pc:sldMk cId="1765313949" sldId="306"/>
            <ac:spMk id="5" creationId="{506486FA-111F-5BC9-5C2E-C5090E4F490B}"/>
          </ac:spMkLst>
        </pc:spChg>
        <pc:spChg chg="del">
          <ac:chgData name="Matt Bracher-Smith" userId="d71d9ef6-677d-42a4-85b9-a56006d4d93e" providerId="ADAL" clId="{B3612341-EC86-AC4C-BFAA-045D8D8394A2}" dt="2023-10-09T11:10:09.195" v="2224" actId="478"/>
          <ac:spMkLst>
            <pc:docMk/>
            <pc:sldMk cId="1765313949" sldId="306"/>
            <ac:spMk id="8" creationId="{C6EF892A-3C1F-3573-227E-6A346A90C209}"/>
          </ac:spMkLst>
        </pc:spChg>
        <pc:spChg chg="del">
          <ac:chgData name="Matt Bracher-Smith" userId="d71d9ef6-677d-42a4-85b9-a56006d4d93e" providerId="ADAL" clId="{B3612341-EC86-AC4C-BFAA-045D8D8394A2}" dt="2023-10-09T11:10:10.899" v="2225" actId="478"/>
          <ac:spMkLst>
            <pc:docMk/>
            <pc:sldMk cId="1765313949" sldId="306"/>
            <ac:spMk id="9" creationId="{B042595B-712F-5DFE-7F31-6496A4042328}"/>
          </ac:spMkLst>
        </pc:spChg>
        <pc:spChg chg="del">
          <ac:chgData name="Matt Bracher-Smith" userId="d71d9ef6-677d-42a4-85b9-a56006d4d93e" providerId="ADAL" clId="{B3612341-EC86-AC4C-BFAA-045D8D8394A2}" dt="2023-10-09T11:10:11.963" v="2226" actId="478"/>
          <ac:spMkLst>
            <pc:docMk/>
            <pc:sldMk cId="1765313949" sldId="306"/>
            <ac:spMk id="10" creationId="{8B25A032-F5D3-8027-1F2E-4B56FA12D352}"/>
          </ac:spMkLst>
        </pc:spChg>
      </pc:sldChg>
      <pc:sldMasterChg chg="del delSldLayout">
        <pc:chgData name="Matt Bracher-Smith" userId="d71d9ef6-677d-42a4-85b9-a56006d4d93e" providerId="ADAL" clId="{B3612341-EC86-AC4C-BFAA-045D8D8394A2}" dt="2023-10-09T10:06:24.907" v="0" actId="2696"/>
        <pc:sldMasterMkLst>
          <pc:docMk/>
          <pc:sldMasterMk cId="3727139004" sldId="2147483660"/>
        </pc:sldMasterMkLst>
        <pc:sldLayoutChg chg="del">
          <pc:chgData name="Matt Bracher-Smith" userId="d71d9ef6-677d-42a4-85b9-a56006d4d93e" providerId="ADAL" clId="{B3612341-EC86-AC4C-BFAA-045D8D8394A2}" dt="2023-10-09T10:06:24.907" v="0" actId="2696"/>
          <pc:sldLayoutMkLst>
            <pc:docMk/>
            <pc:sldMasterMk cId="3727139004" sldId="2147483660"/>
            <pc:sldLayoutMk cId="3838244498" sldId="2147483661"/>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1914842226" sldId="2147483662"/>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2319661613" sldId="2147483663"/>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3822759544" sldId="2147483664"/>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582171751" sldId="2147483665"/>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2136054765" sldId="2147483666"/>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349662299" sldId="2147483667"/>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991419409" sldId="2147483668"/>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4049448785" sldId="2147483669"/>
          </pc:sldLayoutMkLst>
        </pc:sldLayoutChg>
        <pc:sldLayoutChg chg="del">
          <pc:chgData name="Matt Bracher-Smith" userId="d71d9ef6-677d-42a4-85b9-a56006d4d93e" providerId="ADAL" clId="{B3612341-EC86-AC4C-BFAA-045D8D8394A2}" dt="2023-10-09T10:06:24.907" v="0" actId="2696"/>
          <pc:sldLayoutMkLst>
            <pc:docMk/>
            <pc:sldMasterMk cId="3727139004" sldId="2147483660"/>
            <pc:sldLayoutMk cId="2026485402" sldId="214748367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402942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66656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309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333647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123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3227214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280858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249176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382409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6650A7-A914-464E-BDC4-10DF51EDC8B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308755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86650A7-A914-464E-BDC4-10DF51EDC8BC}"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189231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6650A7-A914-464E-BDC4-10DF51EDC8BC}" type="datetimeFigureOut">
              <a:rPr lang="en-GB" smtClean="0"/>
              <a:t>14/10/2024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339028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6650A7-A914-464E-BDC4-10DF51EDC8BC}" type="datetimeFigureOut">
              <a:rPr lang="en-GB" smtClean="0"/>
              <a:t>14/10/2024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280758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6650A7-A914-464E-BDC4-10DF51EDC8BC}" type="datetimeFigureOut">
              <a:rPr lang="en-GB" smtClean="0"/>
              <a:t>14/10/2024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251965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6650A7-A914-464E-BDC4-10DF51EDC8BC}"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AA58CF-B856-4CA8-856A-99E64FA777EE}" type="slidenum">
              <a:rPr lang="en-GB" smtClean="0"/>
              <a:t>‹#›</a:t>
            </a:fld>
            <a:endParaRPr lang="en-GB"/>
          </a:p>
        </p:txBody>
      </p:sp>
    </p:spTree>
    <p:extLst>
      <p:ext uri="{BB962C8B-B14F-4D97-AF65-F5344CB8AC3E}">
        <p14:creationId xmlns:p14="http://schemas.microsoft.com/office/powerpoint/2010/main" val="190562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AA58CF-B856-4CA8-856A-99E64FA777EE}" type="slidenum">
              <a:rPr lang="en-GB" smtClean="0"/>
              <a:t>‹#›</a:t>
            </a:fld>
            <a:endParaRPr lang="en-GB"/>
          </a:p>
        </p:txBody>
      </p:sp>
      <p:sp>
        <p:nvSpPr>
          <p:cNvPr id="5" name="Date Placeholder 4"/>
          <p:cNvSpPr>
            <a:spLocks noGrp="1"/>
          </p:cNvSpPr>
          <p:nvPr>
            <p:ph type="dt" sz="half" idx="10"/>
          </p:nvPr>
        </p:nvSpPr>
        <p:spPr/>
        <p:txBody>
          <a:bodyPr/>
          <a:lstStyle/>
          <a:p>
            <a:fld id="{886650A7-A914-464E-BDC4-10DF51EDC8BC}" type="datetimeFigureOut">
              <a:rPr lang="en-GB" smtClean="0"/>
              <a:t>14/10/2024</a:t>
            </a:fld>
            <a:endParaRPr lang="en-GB"/>
          </a:p>
        </p:txBody>
      </p:sp>
    </p:spTree>
    <p:extLst>
      <p:ext uri="{BB962C8B-B14F-4D97-AF65-F5344CB8AC3E}">
        <p14:creationId xmlns:p14="http://schemas.microsoft.com/office/powerpoint/2010/main" val="418300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6650A7-A914-464E-BDC4-10DF51EDC8BC}" type="datetimeFigureOut">
              <a:rPr lang="en-GB" smtClean="0"/>
              <a:t>14/10/2024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A58CF-B856-4CA8-856A-99E64FA777EE}" type="slidenum">
              <a:rPr lang="en-GB" smtClean="0"/>
              <a:t>‹#›</a:t>
            </a:fld>
            <a:endParaRPr lang="en-GB"/>
          </a:p>
        </p:txBody>
      </p:sp>
    </p:spTree>
    <p:extLst>
      <p:ext uri="{BB962C8B-B14F-4D97-AF65-F5344CB8AC3E}">
        <p14:creationId xmlns:p14="http://schemas.microsoft.com/office/powerpoint/2010/main" val="23200268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dv-r.had.co.nz/Vocabular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c2e.com/" TargetMode="External"/><Relationship Id="rId7" Type="http://schemas.openxmlformats.org/officeDocument/2006/relationships/hyperlink" Target="https://www.google.co.uk/" TargetMode="External"/><Relationship Id="rId2" Type="http://schemas.openxmlformats.org/officeDocument/2006/relationships/hyperlink" Target="https://www.google.co.uk/search?q=R+mean+help&amp;oq=R+mean+help&amp;aqs=chrome..69i57j0l4.1679j0j7&amp;sourceid=chrome&amp;ie=UTF-8%22%3ER" TargetMode="External"/><Relationship Id="rId1" Type="http://schemas.openxmlformats.org/officeDocument/2006/relationships/slideLayout" Target="../slideLayouts/slideLayout2.xml"/><Relationship Id="rId6" Type="http://schemas.openxmlformats.org/officeDocument/2006/relationships/hyperlink" Target="https://stats.stackexchange.com/?tags=r" TargetMode="External"/><Relationship Id="rId5" Type="http://schemas.openxmlformats.org/officeDocument/2006/relationships/hyperlink" Target="http://stackoverflow.com/tags/r/info" TargetMode="External"/><Relationship Id="rId4" Type="http://schemas.openxmlformats.org/officeDocument/2006/relationships/hyperlink" Target="https://www.r-blogger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yle.tidyverse.org/" TargetMode="External"/><Relationship Id="rId2" Type="http://schemas.openxmlformats.org/officeDocument/2006/relationships/hyperlink" Target="https://google.github.io/styleguide/Rguid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ioconductor.org/packages/release/BiocViews.html" TargetMode="External"/><Relationship Id="rId7" Type="http://schemas.openxmlformats.org/officeDocument/2006/relationships/hyperlink" Target="https://hilaryparker.com/2014/04/29/writing-an-r-package-from-scratch/" TargetMode="External"/><Relationship Id="rId2" Type="http://schemas.openxmlformats.org/officeDocument/2006/relationships/hyperlink" Target="https://cran.r-project.org/web/packages/available_packages_by_name.html" TargetMode="External"/><Relationship Id="rId1" Type="http://schemas.openxmlformats.org/officeDocument/2006/relationships/slideLayout" Target="../slideLayouts/slideLayout2.xml"/><Relationship Id="rId6" Type="http://schemas.openxmlformats.org/officeDocument/2006/relationships/hyperlink" Target="https://hilaryparker.com/2013/04/03/personal-r-packages/" TargetMode="External"/><Relationship Id="rId5" Type="http://schemas.openxmlformats.org/officeDocument/2006/relationships/hyperlink" Target="http://r-pkgs.had.co.nz/" TargetMode="External"/><Relationship Id="rId4" Type="http://schemas.openxmlformats.org/officeDocument/2006/relationships/hyperlink" Target="https://tidyverse.tidyverse.or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4ds.hadley.nz/"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r4ds.hadley.nz/"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ran.r-project.org/bin/macosx/" TargetMode="External"/><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 Id="rId4" Type="http://schemas.openxmlformats.org/officeDocument/2006/relationships/hyperlink" Target="https://www.rstudio.com/products/rstudio/downloa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2FA5-FED4-4B68-93B9-7A6AEB4F4AE1}"/>
              </a:ext>
            </a:extLst>
          </p:cNvPr>
          <p:cNvSpPr>
            <a:spLocks noGrp="1"/>
          </p:cNvSpPr>
          <p:nvPr>
            <p:ph type="ctrTitle"/>
          </p:nvPr>
        </p:nvSpPr>
        <p:spPr>
          <a:xfrm>
            <a:off x="2591123" y="1041400"/>
            <a:ext cx="7009753" cy="2387600"/>
          </a:xfrm>
        </p:spPr>
        <p:txBody>
          <a:bodyPr>
            <a:normAutofit/>
          </a:bodyPr>
          <a:lstStyle/>
          <a:p>
            <a:pPr algn="l"/>
            <a:r>
              <a:rPr lang="en-GB" dirty="0"/>
              <a:t>MET581</a:t>
            </a:r>
            <a:br>
              <a:rPr lang="en-GB" dirty="0"/>
            </a:br>
            <a:r>
              <a:rPr lang="en-GB" dirty="0"/>
              <a:t>01 - Introduction to R</a:t>
            </a:r>
          </a:p>
        </p:txBody>
      </p:sp>
      <p:sp>
        <p:nvSpPr>
          <p:cNvPr id="3" name="Subtitle 2">
            <a:extLst>
              <a:ext uri="{FF2B5EF4-FFF2-40B4-BE49-F238E27FC236}">
                <a16:creationId xmlns:a16="http://schemas.microsoft.com/office/drawing/2014/main" id="{5DA35FB4-6D7E-4F16-A0FC-495B2492FCAB}"/>
              </a:ext>
            </a:extLst>
          </p:cNvPr>
          <p:cNvSpPr>
            <a:spLocks noGrp="1"/>
          </p:cNvSpPr>
          <p:nvPr>
            <p:ph type="subTitle" idx="1"/>
          </p:nvPr>
        </p:nvSpPr>
        <p:spPr>
          <a:xfrm>
            <a:off x="9412356" y="5878297"/>
            <a:ext cx="2673625" cy="979703"/>
          </a:xfrm>
        </p:spPr>
        <p:txBody>
          <a:bodyPr>
            <a:normAutofit fontScale="62500" lnSpcReduction="20000"/>
          </a:bodyPr>
          <a:lstStyle/>
          <a:p>
            <a:endParaRPr lang="en-GB" dirty="0">
              <a:solidFill>
                <a:schemeClr val="bg1"/>
              </a:solidFill>
            </a:endParaRPr>
          </a:p>
          <a:p>
            <a:endParaRPr lang="en-GB" dirty="0">
              <a:solidFill>
                <a:schemeClr val="bg1"/>
              </a:solidFill>
            </a:endParaRPr>
          </a:p>
          <a:p>
            <a:r>
              <a:rPr lang="en-GB" dirty="0">
                <a:solidFill>
                  <a:schemeClr val="bg1"/>
                </a:solidFill>
              </a:rPr>
              <a:t>Materials provided by Dr Georgina Menzies and Dr </a:t>
            </a:r>
            <a:r>
              <a:rPr lang="en-GB" dirty="0" err="1">
                <a:solidFill>
                  <a:schemeClr val="bg1"/>
                </a:solidFill>
              </a:rPr>
              <a:t>Nicos</a:t>
            </a:r>
            <a:r>
              <a:rPr lang="en-GB" dirty="0">
                <a:solidFill>
                  <a:schemeClr val="bg1"/>
                </a:solidFill>
              </a:rPr>
              <a:t> Angelopoulos</a:t>
            </a:r>
          </a:p>
        </p:txBody>
      </p:sp>
      <p:sp>
        <p:nvSpPr>
          <p:cNvPr id="4" name="TextBox 3">
            <a:extLst>
              <a:ext uri="{FF2B5EF4-FFF2-40B4-BE49-F238E27FC236}">
                <a16:creationId xmlns:a16="http://schemas.microsoft.com/office/drawing/2014/main" id="{38D41EAB-7E1C-E6E6-E89B-A0342338DAC8}"/>
              </a:ext>
            </a:extLst>
          </p:cNvPr>
          <p:cNvSpPr txBox="1"/>
          <p:nvPr/>
        </p:nvSpPr>
        <p:spPr>
          <a:xfrm>
            <a:off x="384636" y="5309559"/>
            <a:ext cx="3947234" cy="1477328"/>
          </a:xfrm>
          <a:prstGeom prst="rect">
            <a:avLst/>
          </a:prstGeom>
          <a:noFill/>
        </p:spPr>
        <p:txBody>
          <a:bodyPr wrap="none" rtlCol="0">
            <a:spAutoFit/>
          </a:bodyPr>
          <a:lstStyle/>
          <a:p>
            <a:endParaRPr lang="en-GB" dirty="0">
              <a:solidFill>
                <a:schemeClr val="tx1">
                  <a:lumMod val="75000"/>
                  <a:lumOff val="25000"/>
                </a:schemeClr>
              </a:solidFill>
            </a:endParaRPr>
          </a:p>
          <a:p>
            <a:r>
              <a:rPr lang="en-GB" dirty="0">
                <a:solidFill>
                  <a:schemeClr val="tx1">
                    <a:lumMod val="75000"/>
                    <a:lumOff val="25000"/>
                  </a:schemeClr>
                </a:solidFill>
              </a:rPr>
              <a:t>Matthew Bracher-Smith</a:t>
            </a:r>
          </a:p>
          <a:p>
            <a:r>
              <a:rPr lang="en-GB" dirty="0">
                <a:solidFill>
                  <a:schemeClr val="tx1">
                    <a:lumMod val="75000"/>
                    <a:lumOff val="25000"/>
                  </a:schemeClr>
                </a:solidFill>
              </a:rPr>
              <a:t>smithmr5@Cardiff.ac.uk</a:t>
            </a:r>
          </a:p>
          <a:p>
            <a:r>
              <a:rPr lang="en-GB" dirty="0">
                <a:solidFill>
                  <a:schemeClr val="tx1">
                    <a:lumMod val="75000"/>
                    <a:lumOff val="25000"/>
                  </a:schemeClr>
                </a:solidFill>
              </a:rPr>
              <a:t>Research Associate in Bioinformatics</a:t>
            </a:r>
          </a:p>
          <a:p>
            <a:endParaRPr lang="en-GB" dirty="0">
              <a:solidFill>
                <a:schemeClr val="tx1">
                  <a:lumMod val="75000"/>
                  <a:lumOff val="25000"/>
                </a:schemeClr>
              </a:solidFill>
            </a:endParaRPr>
          </a:p>
        </p:txBody>
      </p:sp>
      <p:sp>
        <p:nvSpPr>
          <p:cNvPr id="5" name="TextBox 4">
            <a:extLst>
              <a:ext uri="{FF2B5EF4-FFF2-40B4-BE49-F238E27FC236}">
                <a16:creationId xmlns:a16="http://schemas.microsoft.com/office/drawing/2014/main" id="{72E71E52-A8FF-F3A1-B5C9-3684A7E7F4BB}"/>
              </a:ext>
            </a:extLst>
          </p:cNvPr>
          <p:cNvSpPr txBox="1"/>
          <p:nvPr/>
        </p:nvSpPr>
        <p:spPr>
          <a:xfrm>
            <a:off x="2591123" y="3429000"/>
            <a:ext cx="1402948" cy="369332"/>
          </a:xfrm>
          <a:prstGeom prst="rect">
            <a:avLst/>
          </a:prstGeom>
          <a:noFill/>
        </p:spPr>
        <p:txBody>
          <a:bodyPr wrap="none" rtlCol="0">
            <a:spAutoFit/>
          </a:bodyPr>
          <a:lstStyle/>
          <a:p>
            <a:r>
              <a:rPr lang="en-GB">
                <a:solidFill>
                  <a:schemeClr val="tx1">
                    <a:lumMod val="65000"/>
                    <a:lumOff val="35000"/>
                  </a:schemeClr>
                </a:solidFill>
              </a:rPr>
              <a:t>14/10/2024</a:t>
            </a:r>
            <a:endParaRPr lang="en-GB" dirty="0">
              <a:solidFill>
                <a:schemeClr val="tx1">
                  <a:lumMod val="65000"/>
                  <a:lumOff val="35000"/>
                </a:schemeClr>
              </a:solidFill>
            </a:endParaRPr>
          </a:p>
        </p:txBody>
      </p:sp>
    </p:spTree>
    <p:extLst>
      <p:ext uri="{BB962C8B-B14F-4D97-AF65-F5344CB8AC3E}">
        <p14:creationId xmlns:p14="http://schemas.microsoft.com/office/powerpoint/2010/main" val="173755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1B3F44A-8A8D-4C85-814C-EE882D9915D7}"/>
              </a:ext>
            </a:extLst>
          </p:cNvPr>
          <p:cNvGraphicFramePr>
            <a:graphicFrameLocks noGrp="1"/>
          </p:cNvGraphicFramePr>
          <p:nvPr>
            <p:ph idx="1"/>
            <p:extLst>
              <p:ext uri="{D42A27DB-BD31-4B8C-83A1-F6EECF244321}">
                <p14:modId xmlns:p14="http://schemas.microsoft.com/office/powerpoint/2010/main" val="2104380393"/>
              </p:ext>
            </p:extLst>
          </p:nvPr>
        </p:nvGraphicFramePr>
        <p:xfrm>
          <a:off x="1284424" y="1825627"/>
          <a:ext cx="9623152" cy="4351334"/>
        </p:xfrm>
        <a:graphic>
          <a:graphicData uri="http://schemas.openxmlformats.org/drawingml/2006/table">
            <a:tbl>
              <a:tblPr/>
              <a:tblGrid>
                <a:gridCol w="4811576">
                  <a:extLst>
                    <a:ext uri="{9D8B030D-6E8A-4147-A177-3AD203B41FA5}">
                      <a16:colId xmlns:a16="http://schemas.microsoft.com/office/drawing/2014/main" val="1923923548"/>
                    </a:ext>
                  </a:extLst>
                </a:gridCol>
                <a:gridCol w="4811576">
                  <a:extLst>
                    <a:ext uri="{9D8B030D-6E8A-4147-A177-3AD203B41FA5}">
                      <a16:colId xmlns:a16="http://schemas.microsoft.com/office/drawing/2014/main" val="2400375129"/>
                    </a:ext>
                  </a:extLst>
                </a:gridCol>
              </a:tblGrid>
              <a:tr h="334718">
                <a:tc>
                  <a:txBody>
                    <a:bodyPr/>
                    <a:lstStyle/>
                    <a:p>
                      <a:r>
                        <a:rPr lang="en-GB" sz="1600" b="1">
                          <a:solidFill>
                            <a:schemeClr val="tx1">
                              <a:lumMod val="75000"/>
                              <a:lumOff val="25000"/>
                            </a:schemeClr>
                          </a:solidFill>
                          <a:effectLst/>
                        </a:rPr>
                        <a:t>Action</a:t>
                      </a:r>
                    </a:p>
                  </a:txBody>
                  <a:tcPr marL="83680" marR="83680" marT="41840" marB="41840" anchor="ctr">
                    <a:lnL>
                      <a:noFill/>
                    </a:lnL>
                    <a:lnR>
                      <a:noFill/>
                    </a:lnR>
                    <a:lnT>
                      <a:noFill/>
                    </a:lnT>
                    <a:lnB>
                      <a:noFill/>
                    </a:lnB>
                    <a:solidFill>
                      <a:srgbClr val="FFFFFF"/>
                    </a:solidFill>
                  </a:tcPr>
                </a:tc>
                <a:tc>
                  <a:txBody>
                    <a:bodyPr/>
                    <a:lstStyle/>
                    <a:p>
                      <a:r>
                        <a:rPr lang="en-GB" sz="1600" b="1" dirty="0">
                          <a:solidFill>
                            <a:schemeClr val="tx1">
                              <a:lumMod val="75000"/>
                              <a:lumOff val="25000"/>
                            </a:schemeClr>
                          </a:solidFill>
                          <a:effectLst/>
                        </a:rPr>
                        <a:t>Symbol</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3954778381"/>
                  </a:ext>
                </a:extLst>
              </a:tr>
              <a:tr h="334718">
                <a:tc>
                  <a:txBody>
                    <a:bodyPr/>
                    <a:lstStyle/>
                    <a:p>
                      <a:r>
                        <a:rPr lang="en-GB" sz="1600">
                          <a:solidFill>
                            <a:schemeClr val="tx1">
                              <a:lumMod val="75000"/>
                              <a:lumOff val="25000"/>
                            </a:schemeClr>
                          </a:solidFill>
                          <a:effectLst/>
                        </a:rPr>
                        <a:t>Addition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4152218861"/>
                  </a:ext>
                </a:extLst>
              </a:tr>
              <a:tr h="334718">
                <a:tc>
                  <a:txBody>
                    <a:bodyPr/>
                    <a:lstStyle/>
                    <a:p>
                      <a:r>
                        <a:rPr lang="en-GB" sz="1600">
                          <a:solidFill>
                            <a:schemeClr val="tx1">
                              <a:lumMod val="75000"/>
                              <a:lumOff val="25000"/>
                            </a:schemeClr>
                          </a:solidFill>
                          <a:effectLst/>
                        </a:rPr>
                        <a:t>Subtraction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2265649"/>
                  </a:ext>
                </a:extLst>
              </a:tr>
              <a:tr h="334718">
                <a:tc>
                  <a:txBody>
                    <a:bodyPr/>
                    <a:lstStyle/>
                    <a:p>
                      <a:r>
                        <a:rPr lang="en-GB" sz="1600">
                          <a:solidFill>
                            <a:schemeClr val="tx1">
                              <a:lumMod val="75000"/>
                              <a:lumOff val="25000"/>
                            </a:schemeClr>
                          </a:solidFill>
                          <a:effectLst/>
                        </a:rPr>
                        <a:t>Multiplication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3745460346"/>
                  </a:ext>
                </a:extLst>
              </a:tr>
              <a:tr h="334718">
                <a:tc>
                  <a:txBody>
                    <a:bodyPr/>
                    <a:lstStyle/>
                    <a:p>
                      <a:r>
                        <a:rPr lang="en-GB" sz="1600">
                          <a:solidFill>
                            <a:schemeClr val="tx1">
                              <a:lumMod val="75000"/>
                              <a:lumOff val="25000"/>
                            </a:schemeClr>
                          </a:solidFill>
                          <a:effectLst/>
                        </a:rPr>
                        <a:t>Division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1599918910"/>
                  </a:ext>
                </a:extLst>
              </a:tr>
              <a:tr h="334718">
                <a:tc>
                  <a:txBody>
                    <a:bodyPr/>
                    <a:lstStyle/>
                    <a:p>
                      <a:r>
                        <a:rPr lang="en-GB" sz="1600">
                          <a:solidFill>
                            <a:schemeClr val="tx1">
                              <a:lumMod val="75000"/>
                              <a:lumOff val="25000"/>
                            </a:schemeClr>
                          </a:solidFill>
                          <a:effectLst/>
                        </a:rPr>
                        <a:t>Exponentiation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3479160440"/>
                  </a:ext>
                </a:extLst>
              </a:tr>
              <a:tr h="334718">
                <a:tc>
                  <a:txBody>
                    <a:bodyPr/>
                    <a:lstStyle/>
                    <a:p>
                      <a:r>
                        <a:rPr lang="en-GB" sz="1600" dirty="0">
                          <a:solidFill>
                            <a:schemeClr val="tx1">
                              <a:lumMod val="75000"/>
                              <a:lumOff val="25000"/>
                            </a:schemeClr>
                          </a:solidFill>
                          <a:effectLst/>
                        </a:rPr>
                        <a:t>Modulo (remainder of the Euclidean division)</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1866150715"/>
                  </a:ext>
                </a:extLst>
              </a:tr>
              <a:tr h="334718">
                <a:tc>
                  <a:txBody>
                    <a:bodyPr/>
                    <a:lstStyle/>
                    <a:p>
                      <a:r>
                        <a:rPr lang="en-GB" sz="1600">
                          <a:solidFill>
                            <a:schemeClr val="tx1">
                              <a:lumMod val="75000"/>
                              <a:lumOff val="25000"/>
                            </a:schemeClr>
                          </a:solidFill>
                          <a:effectLst/>
                        </a:rPr>
                        <a:t>Trig functions</a:t>
                      </a:r>
                    </a:p>
                  </a:txBody>
                  <a:tcPr marL="83680" marR="83680" marT="41840" marB="41840" anchor="ctr">
                    <a:lnL>
                      <a:noFill/>
                    </a:lnL>
                    <a:lnR>
                      <a:noFill/>
                    </a:lnR>
                    <a:lnT>
                      <a:noFill/>
                    </a:lnT>
                    <a:lnB>
                      <a:noFill/>
                    </a:lnB>
                    <a:solidFill>
                      <a:srgbClr val="FFFFFF"/>
                    </a:solidFill>
                  </a:tcPr>
                </a:tc>
                <a:tc>
                  <a:txBody>
                    <a:bodyPr/>
                    <a:lstStyle/>
                    <a:p>
                      <a:r>
                        <a:rPr lang="es-ES" sz="1600">
                          <a:solidFill>
                            <a:schemeClr val="tx1">
                              <a:lumMod val="75000"/>
                              <a:lumOff val="25000"/>
                            </a:schemeClr>
                          </a:solidFill>
                          <a:effectLst/>
                        </a:rPr>
                        <a:t>sin(), cos(), tan(), acos(), asin(), atan()</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1632550885"/>
                  </a:ext>
                </a:extLst>
              </a:tr>
              <a:tr h="334718">
                <a:tc>
                  <a:txBody>
                    <a:bodyPr/>
                    <a:lstStyle/>
                    <a:p>
                      <a:r>
                        <a:rPr lang="en-GB" sz="1600">
                          <a:solidFill>
                            <a:schemeClr val="tx1">
                              <a:lumMod val="75000"/>
                              <a:lumOff val="25000"/>
                            </a:schemeClr>
                          </a:solidFill>
                          <a:effectLst/>
                        </a:rPr>
                        <a:t>Natural log</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log(), log10(), log2()</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640751764"/>
                  </a:ext>
                </a:extLst>
              </a:tr>
              <a:tr h="334718">
                <a:tc>
                  <a:txBody>
                    <a:bodyPr/>
                    <a:lstStyle/>
                    <a:p>
                      <a:r>
                        <a:rPr lang="en-GB" sz="1600">
                          <a:solidFill>
                            <a:schemeClr val="tx1">
                              <a:lumMod val="75000"/>
                              <a:lumOff val="25000"/>
                            </a:schemeClr>
                          </a:solidFill>
                          <a:effectLst/>
                        </a:rPr>
                        <a:t>Exponential</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exp()</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203479442"/>
                  </a:ext>
                </a:extLst>
              </a:tr>
              <a:tr h="334718">
                <a:tc>
                  <a:txBody>
                    <a:bodyPr/>
                    <a:lstStyle/>
                    <a:p>
                      <a:r>
                        <a:rPr lang="en-GB" sz="1600">
                          <a:solidFill>
                            <a:schemeClr val="tx1">
                              <a:lumMod val="75000"/>
                              <a:lumOff val="25000"/>
                            </a:schemeClr>
                          </a:solidFill>
                          <a:effectLst/>
                        </a:rPr>
                        <a:t>Absolute Value</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abs()</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2608681701"/>
                  </a:ext>
                </a:extLst>
              </a:tr>
              <a:tr h="334718">
                <a:tc>
                  <a:txBody>
                    <a:bodyPr/>
                    <a:lstStyle/>
                    <a:p>
                      <a:r>
                        <a:rPr lang="en-GB" sz="1600">
                          <a:solidFill>
                            <a:schemeClr val="tx1">
                              <a:lumMod val="75000"/>
                              <a:lumOff val="25000"/>
                            </a:schemeClr>
                          </a:solidFill>
                          <a:effectLst/>
                        </a:rPr>
                        <a:t>Square Root</a:t>
                      </a:r>
                    </a:p>
                  </a:txBody>
                  <a:tcPr marL="83680" marR="83680" marT="41840" marB="41840" anchor="ctr">
                    <a:lnL>
                      <a:noFill/>
                    </a:lnL>
                    <a:lnR>
                      <a:noFill/>
                    </a:lnR>
                    <a:lnT>
                      <a:noFill/>
                    </a:lnT>
                    <a:lnB>
                      <a:noFill/>
                    </a:lnB>
                    <a:solidFill>
                      <a:srgbClr val="FFFFFF"/>
                    </a:solidFill>
                  </a:tcPr>
                </a:tc>
                <a:tc>
                  <a:txBody>
                    <a:bodyPr/>
                    <a:lstStyle/>
                    <a:p>
                      <a:r>
                        <a:rPr lang="en-GB" sz="1600">
                          <a:solidFill>
                            <a:schemeClr val="tx1">
                              <a:lumMod val="75000"/>
                              <a:lumOff val="25000"/>
                            </a:schemeClr>
                          </a:solidFill>
                          <a:effectLst/>
                        </a:rPr>
                        <a:t>sqrt()</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1166300854"/>
                  </a:ext>
                </a:extLst>
              </a:tr>
              <a:tr h="334718">
                <a:tc>
                  <a:txBody>
                    <a:bodyPr/>
                    <a:lstStyle/>
                    <a:p>
                      <a:r>
                        <a:rPr lang="en-GB" sz="1600">
                          <a:solidFill>
                            <a:schemeClr val="tx1">
                              <a:lumMod val="75000"/>
                              <a:lumOff val="25000"/>
                            </a:schemeClr>
                          </a:solidFill>
                          <a:effectLst/>
                        </a:rPr>
                        <a:t>Rounding</a:t>
                      </a:r>
                    </a:p>
                  </a:txBody>
                  <a:tcPr marL="83680" marR="83680" marT="41840" marB="41840" anchor="ctr">
                    <a:lnL>
                      <a:noFill/>
                    </a:lnL>
                    <a:lnR>
                      <a:noFill/>
                    </a:lnR>
                    <a:lnT>
                      <a:noFill/>
                    </a:lnT>
                    <a:lnB>
                      <a:noFill/>
                    </a:lnB>
                    <a:solidFill>
                      <a:srgbClr val="FFFFFF"/>
                    </a:solidFill>
                  </a:tcPr>
                </a:tc>
                <a:tc>
                  <a:txBody>
                    <a:bodyPr/>
                    <a:lstStyle/>
                    <a:p>
                      <a:r>
                        <a:rPr lang="en-GB" sz="1600" dirty="0">
                          <a:solidFill>
                            <a:schemeClr val="tx1">
                              <a:lumMod val="75000"/>
                              <a:lumOff val="25000"/>
                            </a:schemeClr>
                          </a:solidFill>
                          <a:effectLst/>
                        </a:rPr>
                        <a:t>ceiling(), floor(), round()</a:t>
                      </a:r>
                    </a:p>
                  </a:txBody>
                  <a:tcPr marL="83680" marR="83680" marT="41840" marB="41840" anchor="ctr">
                    <a:lnL>
                      <a:noFill/>
                    </a:lnL>
                    <a:lnR>
                      <a:noFill/>
                    </a:lnR>
                    <a:lnT>
                      <a:noFill/>
                    </a:lnT>
                    <a:lnB>
                      <a:noFill/>
                    </a:lnB>
                    <a:solidFill>
                      <a:srgbClr val="FFFFFF"/>
                    </a:solidFill>
                  </a:tcPr>
                </a:tc>
                <a:extLst>
                  <a:ext uri="{0D108BD9-81ED-4DB2-BD59-A6C34878D82A}">
                    <a16:rowId xmlns:a16="http://schemas.microsoft.com/office/drawing/2014/main" val="1002062208"/>
                  </a:ext>
                </a:extLst>
              </a:tr>
            </a:tbl>
          </a:graphicData>
        </a:graphic>
      </p:graphicFrame>
      <p:sp>
        <p:nvSpPr>
          <p:cNvPr id="5" name="Rectangle 1">
            <a:extLst>
              <a:ext uri="{FF2B5EF4-FFF2-40B4-BE49-F238E27FC236}">
                <a16:creationId xmlns:a16="http://schemas.microsoft.com/office/drawing/2014/main" id="{72827F5B-0EA9-4375-BCBE-189B6B77C063}"/>
              </a:ext>
            </a:extLst>
          </p:cNvPr>
          <p:cNvSpPr>
            <a:spLocks noChangeArrowheads="1"/>
          </p:cNvSpPr>
          <p:nvPr/>
        </p:nvSpPr>
        <p:spPr bwMode="auto">
          <a:xfrm>
            <a:off x="224853" y="446384"/>
            <a:ext cx="11257613" cy="9265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76176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400" i="0" u="none" strike="noStrike" cap="none" normalizeH="0" baseline="0" dirty="0">
                <a:ln>
                  <a:noFill/>
                </a:ln>
                <a:solidFill>
                  <a:schemeClr val="tx1">
                    <a:lumMod val="75000"/>
                    <a:lumOff val="25000"/>
                  </a:schemeClr>
                </a:solidFill>
                <a:effectLst/>
                <a:latin typeface="Gill Sans MT" panose="020B0502020104020203" pitchFamily="34" charset="0"/>
              </a:rPr>
              <a:t>Some other examples of mathematics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lumMod val="75000"/>
                    <a:lumOff val="25000"/>
                  </a:schemeClr>
                </a:solidFill>
                <a:effectLst/>
                <a:latin typeface="Gill Sans MT" panose="020B0502020104020203" pitchFamily="34" charset="0"/>
              </a:rPr>
              <a:t>Follow this </a:t>
            </a:r>
            <a:r>
              <a:rPr kumimoji="0" lang="en-US" altLang="en-US" sz="2100" b="0" i="0" u="none" strike="noStrike" cap="none" normalizeH="0" baseline="0" dirty="0">
                <a:ln>
                  <a:noFill/>
                </a:ln>
                <a:solidFill>
                  <a:schemeClr val="tx1">
                    <a:lumMod val="75000"/>
                    <a:lumOff val="25000"/>
                  </a:schemeClr>
                </a:solidFill>
                <a:effectLst/>
                <a:latin typeface="Gill Sans MT" panose="020B0502020104020203" pitchFamily="34" charset="0"/>
                <a:hlinkClick r:id="rId2">
                  <a:extLst>
                    <a:ext uri="{A12FA001-AC4F-418D-AE19-62706E023703}">
                      <ahyp:hlinkClr xmlns:ahyp="http://schemas.microsoft.com/office/drawing/2018/hyperlinkcolor" val="tx"/>
                    </a:ext>
                  </a:extLst>
                </a:hlinkClick>
              </a:rPr>
              <a:t>link</a:t>
            </a:r>
            <a:r>
              <a:rPr kumimoji="0" lang="en-US" altLang="en-US" sz="2100" b="0" i="0" u="none" strike="noStrike" cap="none" normalizeH="0" baseline="0" dirty="0">
                <a:ln>
                  <a:noFill/>
                </a:ln>
                <a:solidFill>
                  <a:schemeClr val="tx1">
                    <a:lumMod val="75000"/>
                    <a:lumOff val="25000"/>
                  </a:schemeClr>
                </a:solidFill>
                <a:effectLst/>
                <a:latin typeface="Gill Sans MT" panose="020B0502020104020203" pitchFamily="34" charset="0"/>
              </a:rPr>
              <a:t> for some more basic math functions in R.</a:t>
            </a: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Tree>
    <p:extLst>
      <p:ext uri="{BB962C8B-B14F-4D97-AF65-F5344CB8AC3E}">
        <p14:creationId xmlns:p14="http://schemas.microsoft.com/office/powerpoint/2010/main" val="260453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57C35A-5B76-4F0A-BD7A-BB7750992B50}"/>
              </a:ext>
            </a:extLst>
          </p:cNvPr>
          <p:cNvSpPr>
            <a:spLocks noChangeArrowheads="1"/>
          </p:cNvSpPr>
          <p:nvPr/>
        </p:nvSpPr>
        <p:spPr bwMode="auto">
          <a:xfrm>
            <a:off x="385355" y="1634710"/>
            <a:ext cx="9093733" cy="16190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76176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C00000"/>
                </a:solidFill>
                <a:effectLst/>
                <a:latin typeface="+mn-lt"/>
              </a:rPr>
              <a:t>Carry these out in your R console: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mn-lt"/>
              </a:rPr>
              <a:t>What is 2 to the power of 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mn-lt"/>
              </a:rPr>
              <a:t>What is the square root of 92?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mn-lt"/>
              </a:rPr>
              <a:t>If I have 7 apples and 16 kids - how much of an apple do they each get?</a:t>
            </a:r>
          </a:p>
        </p:txBody>
      </p:sp>
      <p:sp>
        <p:nvSpPr>
          <p:cNvPr id="5" name="TextBox 4">
            <a:extLst>
              <a:ext uri="{FF2B5EF4-FFF2-40B4-BE49-F238E27FC236}">
                <a16:creationId xmlns:a16="http://schemas.microsoft.com/office/drawing/2014/main" id="{9ED2E1C8-EB24-4CFF-83EC-A2532F271AF8}"/>
              </a:ext>
            </a:extLst>
          </p:cNvPr>
          <p:cNvSpPr txBox="1"/>
          <p:nvPr/>
        </p:nvSpPr>
        <p:spPr>
          <a:xfrm>
            <a:off x="385355" y="3770335"/>
            <a:ext cx="10359452" cy="584775"/>
          </a:xfrm>
          <a:prstGeom prst="rect">
            <a:avLst/>
          </a:prstGeom>
          <a:solidFill>
            <a:schemeClr val="tx1">
              <a:lumMod val="95000"/>
              <a:lumOff val="5000"/>
            </a:schemeClr>
          </a:solidFill>
        </p:spPr>
        <p:txBody>
          <a:bodyPr wrap="square">
            <a:spAutoFit/>
          </a:bodyPr>
          <a:lstStyle/>
          <a:p>
            <a:r>
              <a:rPr lang="en-GB" sz="3200" b="0" dirty="0">
                <a:solidFill>
                  <a:srgbClr val="B5CEA8"/>
                </a:solidFill>
                <a:effectLst/>
                <a:latin typeface="Consolas" panose="020B0609020204030204" pitchFamily="49" charset="0"/>
              </a:rPr>
              <a:t>2</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16</a:t>
            </a:r>
            <a:endParaRPr lang="en-GB" sz="32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F882DDE-2FBB-4AD7-BF44-F3F65694E269}"/>
              </a:ext>
            </a:extLst>
          </p:cNvPr>
          <p:cNvSpPr txBox="1"/>
          <p:nvPr/>
        </p:nvSpPr>
        <p:spPr>
          <a:xfrm>
            <a:off x="385355" y="4645033"/>
            <a:ext cx="10359452" cy="584775"/>
          </a:xfrm>
          <a:prstGeom prst="rect">
            <a:avLst/>
          </a:prstGeom>
          <a:solidFill>
            <a:schemeClr val="tx1">
              <a:lumMod val="95000"/>
              <a:lumOff val="5000"/>
            </a:schemeClr>
          </a:solidFill>
        </p:spPr>
        <p:txBody>
          <a:bodyPr wrap="square">
            <a:spAutoFit/>
          </a:bodyPr>
          <a:lstStyle/>
          <a:p>
            <a:r>
              <a:rPr lang="en-GB" sz="3200" b="0" dirty="0">
                <a:solidFill>
                  <a:srgbClr val="DCDCAA"/>
                </a:solidFill>
                <a:effectLst/>
                <a:latin typeface="Consolas" panose="020B0609020204030204" pitchFamily="49" charset="0"/>
              </a:rPr>
              <a:t>sqrt</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92</a:t>
            </a:r>
            <a:r>
              <a:rPr lang="en-GB" sz="3200" b="0" dirty="0">
                <a:solidFill>
                  <a:srgbClr val="D4D4D4"/>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D6D003D6-56F9-4214-AFF6-B65104E65722}"/>
              </a:ext>
            </a:extLst>
          </p:cNvPr>
          <p:cNvSpPr txBox="1"/>
          <p:nvPr/>
        </p:nvSpPr>
        <p:spPr>
          <a:xfrm>
            <a:off x="385355" y="5519731"/>
            <a:ext cx="10359452" cy="584775"/>
          </a:xfrm>
          <a:prstGeom prst="rect">
            <a:avLst/>
          </a:prstGeom>
          <a:solidFill>
            <a:schemeClr val="tx1">
              <a:lumMod val="95000"/>
              <a:lumOff val="5000"/>
            </a:schemeClr>
          </a:solidFill>
        </p:spPr>
        <p:txBody>
          <a:bodyPr wrap="square">
            <a:spAutoFit/>
          </a:bodyPr>
          <a:lstStyle/>
          <a:p>
            <a:r>
              <a:rPr lang="en-GB" sz="3200" b="0" dirty="0">
                <a:solidFill>
                  <a:srgbClr val="B5CEA8"/>
                </a:solidFill>
                <a:effectLst/>
                <a:latin typeface="Consolas" panose="020B0609020204030204" pitchFamily="49" charset="0"/>
              </a:rPr>
              <a:t>7</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16</a:t>
            </a:r>
            <a:endParaRPr lang="en-GB" sz="3200" b="0" dirty="0">
              <a:solidFill>
                <a:srgbClr val="D4D4D4"/>
              </a:solidFill>
              <a:effectLst/>
              <a:latin typeface="Consolas" panose="020B0609020204030204" pitchFamily="49" charset="0"/>
            </a:endParaRPr>
          </a:p>
        </p:txBody>
      </p:sp>
      <p:sp>
        <p:nvSpPr>
          <p:cNvPr id="2" name="Title 1">
            <a:extLst>
              <a:ext uri="{FF2B5EF4-FFF2-40B4-BE49-F238E27FC236}">
                <a16:creationId xmlns:a16="http://schemas.microsoft.com/office/drawing/2014/main" id="{6E1DCD35-564A-1771-4104-707DE9D864E0}"/>
              </a:ext>
            </a:extLst>
          </p:cNvPr>
          <p:cNvSpPr>
            <a:spLocks noGrp="1"/>
          </p:cNvSpPr>
          <p:nvPr>
            <p:ph type="title"/>
          </p:nvPr>
        </p:nvSpPr>
        <p:spPr>
          <a:xfrm>
            <a:off x="385355" y="430393"/>
            <a:ext cx="10515600" cy="1325563"/>
          </a:xfrm>
        </p:spPr>
        <p:txBody>
          <a:bodyPr/>
          <a:lstStyle/>
          <a:p>
            <a:r>
              <a:rPr lang="en-GB" dirty="0"/>
              <a:t>Maths</a:t>
            </a:r>
          </a:p>
        </p:txBody>
      </p:sp>
    </p:spTree>
    <p:extLst>
      <p:ext uri="{BB962C8B-B14F-4D97-AF65-F5344CB8AC3E}">
        <p14:creationId xmlns:p14="http://schemas.microsoft.com/office/powerpoint/2010/main" val="30331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AE0C7D-E4D6-4F3B-802B-844ED56CF7EE}"/>
              </a:ext>
            </a:extLst>
          </p:cNvPr>
          <p:cNvSpPr txBox="1"/>
          <p:nvPr/>
        </p:nvSpPr>
        <p:spPr>
          <a:xfrm>
            <a:off x="385355" y="1471642"/>
            <a:ext cx="10515600" cy="4524315"/>
          </a:xfrm>
          <a:prstGeom prst="rect">
            <a:avLst/>
          </a:prstGeom>
          <a:noFill/>
        </p:spPr>
        <p:txBody>
          <a:bodyPr wrap="square">
            <a:spAutoFit/>
          </a:bodyPr>
          <a:lstStyle/>
          <a:p>
            <a:r>
              <a:rPr lang="en-GB" dirty="0">
                <a:solidFill>
                  <a:schemeClr val="tx1">
                    <a:lumMod val="75000"/>
                    <a:lumOff val="25000"/>
                  </a:schemeClr>
                </a:solidFill>
              </a:rPr>
              <a:t>The prompt is represented by this symbol &gt;. </a:t>
            </a:r>
          </a:p>
          <a:p>
            <a:r>
              <a:rPr lang="en-GB" dirty="0">
                <a:solidFill>
                  <a:schemeClr val="tx1">
                    <a:lumMod val="75000"/>
                    <a:lumOff val="25000"/>
                  </a:schemeClr>
                </a:solidFill>
              </a:rPr>
              <a:t>This means that R is waiting for your input.</a:t>
            </a:r>
          </a:p>
          <a:p>
            <a:r>
              <a:rPr lang="en-GB" dirty="0">
                <a:solidFill>
                  <a:schemeClr val="tx1">
                    <a:lumMod val="75000"/>
                    <a:lumOff val="25000"/>
                  </a:schemeClr>
                </a:solidFill>
              </a:rPr>
              <a:t>This is how you know that nothing is currently running.</a:t>
            </a:r>
          </a:p>
          <a:p>
            <a:endParaRPr lang="en-GB" dirty="0">
              <a:solidFill>
                <a:schemeClr val="tx1">
                  <a:lumMod val="75000"/>
                  <a:lumOff val="25000"/>
                </a:schemeClr>
              </a:solidFill>
            </a:endParaRPr>
          </a:p>
          <a:p>
            <a:r>
              <a:rPr lang="en-GB" dirty="0">
                <a:solidFill>
                  <a:schemeClr val="tx1">
                    <a:lumMod val="75000"/>
                    <a:lumOff val="25000"/>
                  </a:schemeClr>
                </a:solidFill>
              </a:rPr>
              <a:t>If your code isn’t correctly formatted, R will “hang”, and you will see this symbol instead +.</a:t>
            </a:r>
          </a:p>
          <a:p>
            <a:r>
              <a:rPr lang="en-GB" dirty="0">
                <a:solidFill>
                  <a:schemeClr val="tx1">
                    <a:lumMod val="75000"/>
                    <a:lumOff val="25000"/>
                  </a:schemeClr>
                </a:solidFill>
              </a:rPr>
              <a:t>You will need to kill the line to try again, and you can do this using ESC.</a:t>
            </a:r>
          </a:p>
          <a:p>
            <a:endParaRPr lang="en-GB" dirty="0">
              <a:solidFill>
                <a:schemeClr val="tx1">
                  <a:lumMod val="75000"/>
                  <a:lumOff val="25000"/>
                </a:schemeClr>
              </a:solidFill>
            </a:endParaRPr>
          </a:p>
          <a:p>
            <a:r>
              <a:rPr lang="en-GB" dirty="0">
                <a:solidFill>
                  <a:schemeClr val="tx1">
                    <a:lumMod val="75000"/>
                    <a:lumOff val="25000"/>
                  </a:schemeClr>
                </a:solidFill>
              </a:rPr>
              <a:t>If this prompt is missing you know that R is running your code, depending upon the complexity of the input code this might take some time.</a:t>
            </a:r>
          </a:p>
          <a:p>
            <a:endParaRPr lang="en-GB" dirty="0"/>
          </a:p>
          <a:p>
            <a:r>
              <a:rPr lang="en-GB" dirty="0">
                <a:solidFill>
                  <a:srgbClr val="C00000"/>
                </a:solidFill>
              </a:rPr>
              <a:t>Try running this code in R, what happens?</a:t>
            </a:r>
          </a:p>
          <a:p>
            <a:endParaRPr lang="en-GB" dirty="0"/>
          </a:p>
          <a:p>
            <a:endParaRPr lang="en-GB" dirty="0"/>
          </a:p>
          <a:p>
            <a:endParaRPr lang="en-GB" dirty="0"/>
          </a:p>
          <a:p>
            <a:endParaRPr lang="en-GB" dirty="0"/>
          </a:p>
          <a:p>
            <a:r>
              <a:rPr lang="en-GB" dirty="0">
                <a:solidFill>
                  <a:schemeClr val="tx1">
                    <a:lumMod val="75000"/>
                    <a:lumOff val="25000"/>
                  </a:schemeClr>
                </a:solidFill>
              </a:rPr>
              <a:t>What do you think is wrong?</a:t>
            </a:r>
          </a:p>
        </p:txBody>
      </p:sp>
      <p:sp>
        <p:nvSpPr>
          <p:cNvPr id="7" name="TextBox 6">
            <a:extLst>
              <a:ext uri="{FF2B5EF4-FFF2-40B4-BE49-F238E27FC236}">
                <a16:creationId xmlns:a16="http://schemas.microsoft.com/office/drawing/2014/main" id="{40E59F96-5D59-4315-8273-CC0B58E04940}"/>
              </a:ext>
            </a:extLst>
          </p:cNvPr>
          <p:cNvSpPr txBox="1"/>
          <p:nvPr/>
        </p:nvSpPr>
        <p:spPr>
          <a:xfrm>
            <a:off x="479836" y="4720546"/>
            <a:ext cx="10359452" cy="584775"/>
          </a:xfrm>
          <a:prstGeom prst="rect">
            <a:avLst/>
          </a:prstGeom>
          <a:solidFill>
            <a:schemeClr val="tx1">
              <a:lumMod val="95000"/>
              <a:lumOff val="5000"/>
            </a:schemeClr>
          </a:solidFill>
        </p:spPr>
        <p:txBody>
          <a:bodyPr wrap="square">
            <a:spAutoFit/>
          </a:bodyPr>
          <a:lstStyle/>
          <a:p>
            <a:r>
              <a:rPr lang="en-GB" sz="3200" dirty="0">
                <a:solidFill>
                  <a:srgbClr val="B5CEA8"/>
                </a:solidFill>
                <a:latin typeface="Consolas" panose="020B0609020204030204" pitchFamily="49" charset="0"/>
              </a:rPr>
              <a:t>5</a:t>
            </a:r>
            <a:r>
              <a:rPr lang="en-GB" sz="3200" dirty="0">
                <a:solidFill>
                  <a:srgbClr val="D4D4D4"/>
                </a:solidFill>
                <a:latin typeface="Consolas" panose="020B0609020204030204" pitchFamily="49" charset="0"/>
              </a:rPr>
              <a:t> - </a:t>
            </a:r>
            <a:r>
              <a:rPr lang="en-GB" sz="3200" dirty="0">
                <a:solidFill>
                  <a:srgbClr val="B5CEA8"/>
                </a:solidFill>
                <a:latin typeface="Consolas" panose="020B0609020204030204" pitchFamily="49" charset="0"/>
              </a:rPr>
              <a:t>3</a:t>
            </a:r>
            <a:r>
              <a:rPr lang="en-GB" sz="3200" dirty="0">
                <a:solidFill>
                  <a:srgbClr val="D4D4D4"/>
                </a:solidFill>
                <a:latin typeface="Consolas" panose="020B0609020204030204" pitchFamily="49" charset="0"/>
              </a:rPr>
              <a:t> + </a:t>
            </a:r>
            <a:r>
              <a:rPr lang="en-GB" sz="3200" dirty="0">
                <a:solidFill>
                  <a:srgbClr val="B5CEA8"/>
                </a:solidFill>
                <a:latin typeface="Consolas" panose="020B0609020204030204" pitchFamily="49" charset="0"/>
              </a:rPr>
              <a:t>2</a:t>
            </a:r>
            <a:r>
              <a:rPr lang="en-GB" sz="3200" dirty="0">
                <a:solidFill>
                  <a:srgbClr val="D4D4D4"/>
                </a:solidFill>
                <a:latin typeface="Consolas" panose="020B0609020204030204" pitchFamily="49" charset="0"/>
              </a:rPr>
              <a:t> * </a:t>
            </a:r>
            <a:r>
              <a:rPr lang="en-GB" sz="3200" dirty="0">
                <a:solidFill>
                  <a:srgbClr val="B5CEA8"/>
                </a:solidFill>
                <a:latin typeface="Consolas" panose="020B0609020204030204" pitchFamily="49" charset="0"/>
              </a:rPr>
              <a:t>4</a:t>
            </a:r>
            <a:r>
              <a:rPr lang="en-GB" sz="3200" dirty="0">
                <a:solidFill>
                  <a:srgbClr val="D4D4D4"/>
                </a:solidFill>
                <a:latin typeface="Consolas" panose="020B0609020204030204" pitchFamily="49" charset="0"/>
              </a:rPr>
              <a:t> ^</a:t>
            </a:r>
          </a:p>
        </p:txBody>
      </p:sp>
      <p:sp>
        <p:nvSpPr>
          <p:cNvPr id="2" name="Title 1">
            <a:extLst>
              <a:ext uri="{FF2B5EF4-FFF2-40B4-BE49-F238E27FC236}">
                <a16:creationId xmlns:a16="http://schemas.microsoft.com/office/drawing/2014/main" id="{9557C5F8-AAF3-940F-8BA9-B3762CDEC8C8}"/>
              </a:ext>
            </a:extLst>
          </p:cNvPr>
          <p:cNvSpPr>
            <a:spLocks noGrp="1"/>
          </p:cNvSpPr>
          <p:nvPr>
            <p:ph type="title"/>
          </p:nvPr>
        </p:nvSpPr>
        <p:spPr>
          <a:xfrm>
            <a:off x="385355" y="430393"/>
            <a:ext cx="10515600" cy="1325563"/>
          </a:xfrm>
        </p:spPr>
        <p:txBody>
          <a:bodyPr/>
          <a:lstStyle/>
          <a:p>
            <a:r>
              <a:rPr lang="en-GB" dirty="0"/>
              <a:t>The Prompt</a:t>
            </a:r>
          </a:p>
        </p:txBody>
      </p:sp>
    </p:spTree>
    <p:extLst>
      <p:ext uri="{BB962C8B-B14F-4D97-AF65-F5344CB8AC3E}">
        <p14:creationId xmlns:p14="http://schemas.microsoft.com/office/powerpoint/2010/main" val="143781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4CE9-8506-4D42-BD25-9C4D4F2305B2}"/>
              </a:ext>
            </a:extLst>
          </p:cNvPr>
          <p:cNvSpPr>
            <a:spLocks noGrp="1"/>
          </p:cNvSpPr>
          <p:nvPr>
            <p:ph type="title"/>
          </p:nvPr>
        </p:nvSpPr>
        <p:spPr>
          <a:xfrm>
            <a:off x="385355" y="430393"/>
            <a:ext cx="10515600" cy="1325563"/>
          </a:xfrm>
        </p:spPr>
        <p:txBody>
          <a:bodyPr/>
          <a:lstStyle/>
          <a:p>
            <a:r>
              <a:rPr lang="en-GB" dirty="0"/>
              <a:t>Commenting your Code</a:t>
            </a:r>
          </a:p>
        </p:txBody>
      </p:sp>
      <p:sp>
        <p:nvSpPr>
          <p:cNvPr id="3" name="Content Placeholder 2">
            <a:extLst>
              <a:ext uri="{FF2B5EF4-FFF2-40B4-BE49-F238E27FC236}">
                <a16:creationId xmlns:a16="http://schemas.microsoft.com/office/drawing/2014/main" id="{FABF7378-3C52-4FBE-8AEB-987D0E175A6D}"/>
              </a:ext>
            </a:extLst>
          </p:cNvPr>
          <p:cNvSpPr>
            <a:spLocks noGrp="1"/>
          </p:cNvSpPr>
          <p:nvPr>
            <p:ph idx="1"/>
          </p:nvPr>
        </p:nvSpPr>
        <p:spPr>
          <a:xfrm>
            <a:off x="385355" y="1755956"/>
            <a:ext cx="10515600" cy="4351338"/>
          </a:xfrm>
        </p:spPr>
        <p:txBody>
          <a:bodyPr>
            <a:normAutofit/>
          </a:bodyPr>
          <a:lstStyle/>
          <a:p>
            <a:r>
              <a:rPr lang="en-GB" dirty="0"/>
              <a:t>R ignores everything after a #</a:t>
            </a:r>
          </a:p>
          <a:p>
            <a:endParaRPr lang="en-GB" dirty="0"/>
          </a:p>
          <a:p>
            <a:r>
              <a:rPr lang="en-GB" dirty="0"/>
              <a:t>You should be carefully and thoroughly commenting every bit of your code so that other people (</a:t>
            </a:r>
            <a:r>
              <a:rPr lang="en-GB" b="1" dirty="0"/>
              <a:t>including future you</a:t>
            </a:r>
            <a:r>
              <a:rPr lang="en-GB" dirty="0"/>
              <a:t>) understand what it does</a:t>
            </a:r>
          </a:p>
          <a:p>
            <a:endParaRPr lang="en-GB" dirty="0"/>
          </a:p>
          <a:p>
            <a:r>
              <a:rPr lang="en-GB" dirty="0"/>
              <a:t>Can also come after a command</a:t>
            </a:r>
          </a:p>
          <a:p>
            <a:endParaRPr lang="en-GB" dirty="0"/>
          </a:p>
          <a:p>
            <a:endParaRPr lang="en-GB" dirty="0"/>
          </a:p>
          <a:p>
            <a:endParaRPr lang="en-GB" dirty="0"/>
          </a:p>
          <a:p>
            <a:endParaRPr lang="en-GB" dirty="0"/>
          </a:p>
          <a:p>
            <a:r>
              <a:rPr lang="en-GB" dirty="0"/>
              <a:t> &gt;4 hashtags will also tell RStudio to allow code folding at that line, very handy for long scripts! </a:t>
            </a:r>
          </a:p>
          <a:p>
            <a:endParaRPr lang="en-GB" dirty="0"/>
          </a:p>
          <a:p>
            <a:pPr marL="0" indent="0">
              <a:buNone/>
            </a:pPr>
            <a:endParaRPr lang="en-GB" dirty="0"/>
          </a:p>
        </p:txBody>
      </p:sp>
      <p:sp>
        <p:nvSpPr>
          <p:cNvPr id="4" name="TextBox 3">
            <a:extLst>
              <a:ext uri="{FF2B5EF4-FFF2-40B4-BE49-F238E27FC236}">
                <a16:creationId xmlns:a16="http://schemas.microsoft.com/office/drawing/2014/main" id="{0EC4618F-877E-49DF-9B46-0B3E351A26A3}"/>
              </a:ext>
            </a:extLst>
          </p:cNvPr>
          <p:cNvSpPr txBox="1"/>
          <p:nvPr/>
        </p:nvSpPr>
        <p:spPr>
          <a:xfrm>
            <a:off x="698863" y="4049986"/>
            <a:ext cx="10359452" cy="1077218"/>
          </a:xfrm>
          <a:prstGeom prst="rect">
            <a:avLst/>
          </a:prstGeom>
          <a:solidFill>
            <a:schemeClr val="tx1">
              <a:lumMod val="95000"/>
              <a:lumOff val="5000"/>
            </a:schemeClr>
          </a:solidFill>
        </p:spPr>
        <p:txBody>
          <a:bodyPr wrap="square">
            <a:spAutoFit/>
          </a:bodyPr>
          <a:lstStyle/>
          <a:p>
            <a:r>
              <a:rPr lang="en-GB" sz="3200" dirty="0">
                <a:solidFill>
                  <a:srgbClr val="D4D4D4"/>
                </a:solidFill>
                <a:latin typeface="Consolas" panose="020B0609020204030204" pitchFamily="49" charset="0"/>
              </a:rPr>
              <a:t>&gt;</a:t>
            </a:r>
            <a:r>
              <a:rPr lang="en-GB" sz="3200" dirty="0">
                <a:solidFill>
                  <a:srgbClr val="CE9178"/>
                </a:solidFill>
                <a:latin typeface="Consolas" panose="020B0609020204030204" pitchFamily="49" charset="0"/>
              </a:rPr>
              <a:t>"</a:t>
            </a:r>
            <a:r>
              <a:rPr lang="en-GB" sz="3200" dirty="0" err="1">
                <a:solidFill>
                  <a:srgbClr val="CE9178"/>
                </a:solidFill>
                <a:latin typeface="Consolas" panose="020B0609020204030204" pitchFamily="49" charset="0"/>
              </a:rPr>
              <a:t>Hello_World</a:t>
            </a:r>
            <a:r>
              <a:rPr lang="en-GB" sz="3200" dirty="0">
                <a:solidFill>
                  <a:srgbClr val="CE9178"/>
                </a:solidFill>
                <a:latin typeface="Consolas" panose="020B0609020204030204" pitchFamily="49" charset="0"/>
              </a:rPr>
              <a:t>"</a:t>
            </a:r>
            <a:r>
              <a:rPr lang="en-GB" sz="3200" dirty="0">
                <a:solidFill>
                  <a:srgbClr val="D4D4D4"/>
                </a:solidFill>
                <a:latin typeface="Consolas" panose="020B0609020204030204" pitchFamily="49" charset="0"/>
              </a:rPr>
              <a:t> </a:t>
            </a:r>
            <a:r>
              <a:rPr lang="en-GB" sz="3200" dirty="0">
                <a:solidFill>
                  <a:srgbClr val="6A9955"/>
                </a:solidFill>
                <a:latin typeface="Consolas" panose="020B0609020204030204" pitchFamily="49" charset="0"/>
              </a:rPr>
              <a:t># a word/character</a:t>
            </a:r>
            <a:endParaRPr lang="en-GB" sz="3200" dirty="0">
              <a:solidFill>
                <a:srgbClr val="D4D4D4"/>
              </a:solidFill>
              <a:latin typeface="Consolas" panose="020B0609020204030204" pitchFamily="49" charset="0"/>
            </a:endParaRPr>
          </a:p>
          <a:p>
            <a:r>
              <a:rPr lang="en-GB" sz="3200" dirty="0">
                <a:solidFill>
                  <a:srgbClr val="6A9955"/>
                </a:solidFill>
                <a:latin typeface="Consolas" panose="020B0609020204030204" pitchFamily="49" charset="0"/>
              </a:rPr>
              <a:t>## [1] "</a:t>
            </a:r>
            <a:r>
              <a:rPr lang="en-GB" sz="3200" dirty="0" err="1">
                <a:solidFill>
                  <a:srgbClr val="6A9955"/>
                </a:solidFill>
                <a:latin typeface="Consolas" panose="020B0609020204030204" pitchFamily="49" charset="0"/>
              </a:rPr>
              <a:t>Hello_World</a:t>
            </a:r>
            <a:r>
              <a:rPr lang="en-GB" sz="3200" dirty="0">
                <a:solidFill>
                  <a:srgbClr val="6A9955"/>
                </a:solidFill>
                <a:latin typeface="Consolas" panose="020B0609020204030204" pitchFamily="49" charset="0"/>
              </a:rPr>
              <a:t>"</a:t>
            </a:r>
            <a:endParaRPr lang="en-GB" sz="32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686807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C87266-D6F3-4F61-BB63-5AF5EC320B69}"/>
              </a:ext>
            </a:extLst>
          </p:cNvPr>
          <p:cNvSpPr txBox="1"/>
          <p:nvPr/>
        </p:nvSpPr>
        <p:spPr>
          <a:xfrm>
            <a:off x="568234" y="1182353"/>
            <a:ext cx="10711543" cy="4401205"/>
          </a:xfrm>
          <a:prstGeom prst="rect">
            <a:avLst/>
          </a:prstGeom>
          <a:noFill/>
        </p:spPr>
        <p:txBody>
          <a:bodyPr wrap="square">
            <a:spAutoFit/>
          </a:bodyPr>
          <a:lstStyle/>
          <a:p>
            <a:r>
              <a:rPr lang="en-GB" sz="2000" dirty="0">
                <a:solidFill>
                  <a:schemeClr val="tx1">
                    <a:lumMod val="75000"/>
                    <a:lumOff val="25000"/>
                  </a:schemeClr>
                </a:solidFill>
              </a:rPr>
              <a:t>R is great at offering extra help.</a:t>
            </a:r>
          </a:p>
          <a:p>
            <a:endParaRPr lang="en-GB" sz="2000" dirty="0">
              <a:solidFill>
                <a:schemeClr val="tx1">
                  <a:lumMod val="75000"/>
                  <a:lumOff val="25000"/>
                </a:schemeClr>
              </a:solidFill>
            </a:endParaRPr>
          </a:p>
          <a:p>
            <a:r>
              <a:rPr lang="en-GB" sz="2000" dirty="0">
                <a:solidFill>
                  <a:schemeClr val="tx1">
                    <a:lumMod val="75000"/>
                    <a:lumOff val="25000"/>
                  </a:schemeClr>
                </a:solidFill>
              </a:rPr>
              <a:t>If you know the function name you can type ?</a:t>
            </a:r>
            <a:r>
              <a:rPr lang="en-GB" sz="2000" dirty="0" err="1">
                <a:solidFill>
                  <a:schemeClr val="tx1">
                    <a:lumMod val="75000"/>
                    <a:lumOff val="25000"/>
                  </a:schemeClr>
                </a:solidFill>
              </a:rPr>
              <a:t>function_name</a:t>
            </a:r>
            <a:r>
              <a:rPr lang="en-GB" sz="2000" dirty="0">
                <a:solidFill>
                  <a:schemeClr val="tx1">
                    <a:lumMod val="75000"/>
                    <a:lumOff val="25000"/>
                  </a:schemeClr>
                </a:solidFill>
              </a:rPr>
              <a:t> or help(</a:t>
            </a:r>
            <a:r>
              <a:rPr lang="en-GB" sz="2000" dirty="0" err="1">
                <a:solidFill>
                  <a:schemeClr val="tx1">
                    <a:lumMod val="75000"/>
                    <a:lumOff val="25000"/>
                  </a:schemeClr>
                </a:solidFill>
              </a:rPr>
              <a:t>function_name</a:t>
            </a:r>
            <a:r>
              <a:rPr lang="en-GB" sz="2000" dirty="0">
                <a:solidFill>
                  <a:schemeClr val="tx1">
                    <a:lumMod val="75000"/>
                    <a:lumOff val="25000"/>
                  </a:schemeClr>
                </a:solidFill>
              </a:rPr>
              <a:t>), if you aren’t quite sure of the function name try ??</a:t>
            </a:r>
            <a:r>
              <a:rPr lang="en-GB" sz="2000" dirty="0" err="1">
                <a:solidFill>
                  <a:schemeClr val="tx1">
                    <a:lumMod val="75000"/>
                    <a:lumOff val="25000"/>
                  </a:schemeClr>
                </a:solidFill>
              </a:rPr>
              <a:t>function_name</a:t>
            </a:r>
            <a:r>
              <a:rPr lang="en-GB" sz="2000" dirty="0">
                <a:solidFill>
                  <a:schemeClr val="tx1">
                    <a:lumMod val="75000"/>
                    <a:lumOff val="25000"/>
                  </a:schemeClr>
                </a:solidFill>
              </a:rPr>
              <a:t>!</a:t>
            </a:r>
          </a:p>
          <a:p>
            <a:endParaRPr lang="en-GB" sz="2000" dirty="0">
              <a:solidFill>
                <a:schemeClr val="tx1">
                  <a:lumMod val="75000"/>
                  <a:lumOff val="25000"/>
                </a:schemeClr>
              </a:solidFill>
            </a:endParaRPr>
          </a:p>
          <a:p>
            <a:r>
              <a:rPr lang="en-GB" sz="2000" dirty="0">
                <a:solidFill>
                  <a:schemeClr val="tx1">
                    <a:lumMod val="75000"/>
                    <a:lumOff val="25000"/>
                  </a:schemeClr>
                </a:solidFill>
              </a:rPr>
              <a:t>Try this out and see what you get. We are going to test these out for the function mean.</a:t>
            </a:r>
          </a:p>
          <a:p>
            <a:endParaRPr lang="en-GB" sz="2000" dirty="0"/>
          </a:p>
          <a:p>
            <a:r>
              <a:rPr lang="en-GB" sz="2000" dirty="0"/>
              <a:t>?mean</a:t>
            </a:r>
          </a:p>
          <a:p>
            <a:r>
              <a:rPr lang="en-GB" sz="2000" dirty="0"/>
              <a:t>??mean</a:t>
            </a:r>
          </a:p>
          <a:p>
            <a:r>
              <a:rPr lang="en-GB" sz="2000" dirty="0"/>
              <a:t>help(mean)</a:t>
            </a:r>
          </a:p>
          <a:p>
            <a:endParaRPr lang="en-GB" sz="2000" dirty="0"/>
          </a:p>
          <a:p>
            <a:endParaRPr lang="en-GB" sz="2000" dirty="0"/>
          </a:p>
          <a:p>
            <a:r>
              <a:rPr lang="en-GB" sz="2000" dirty="0">
                <a:solidFill>
                  <a:schemeClr val="tx1">
                    <a:lumMod val="75000"/>
                    <a:lumOff val="25000"/>
                  </a:schemeClr>
                </a:solidFill>
              </a:rPr>
              <a:t>Do you get the same response?</a:t>
            </a:r>
          </a:p>
          <a:p>
            <a:endParaRPr lang="en-GB" sz="2000" dirty="0"/>
          </a:p>
        </p:txBody>
      </p:sp>
      <p:sp>
        <p:nvSpPr>
          <p:cNvPr id="6" name="TextBox 5">
            <a:extLst>
              <a:ext uri="{FF2B5EF4-FFF2-40B4-BE49-F238E27FC236}">
                <a16:creationId xmlns:a16="http://schemas.microsoft.com/office/drawing/2014/main" id="{55257BB4-40E3-452C-B48D-DBCC4475BA75}"/>
              </a:ext>
            </a:extLst>
          </p:cNvPr>
          <p:cNvSpPr txBox="1"/>
          <p:nvPr/>
        </p:nvSpPr>
        <p:spPr>
          <a:xfrm>
            <a:off x="660998" y="3199197"/>
            <a:ext cx="10359452" cy="1569660"/>
          </a:xfrm>
          <a:prstGeom prst="rect">
            <a:avLst/>
          </a:prstGeom>
          <a:solidFill>
            <a:schemeClr val="tx1">
              <a:lumMod val="95000"/>
              <a:lumOff val="5000"/>
            </a:schemeClr>
          </a:solidFill>
        </p:spPr>
        <p:txBody>
          <a:bodyPr wrap="square">
            <a:spAutoFit/>
          </a:bodyPr>
          <a:lstStyle/>
          <a:p>
            <a:r>
              <a:rPr lang="en-GB" sz="3200" b="0" dirty="0">
                <a:solidFill>
                  <a:srgbClr val="D4D4D4"/>
                </a:solidFill>
                <a:effectLst/>
                <a:latin typeface="Consolas" panose="020B0609020204030204" pitchFamily="49" charset="0"/>
              </a:rPr>
              <a:t>?</a:t>
            </a:r>
            <a:r>
              <a:rPr lang="en-GB" sz="3200" b="0" dirty="0">
                <a:solidFill>
                  <a:srgbClr val="9CDCFE"/>
                </a:solidFill>
                <a:effectLst/>
                <a:latin typeface="Consolas" panose="020B0609020204030204" pitchFamily="49" charset="0"/>
              </a:rPr>
              <a:t>mean</a:t>
            </a:r>
            <a:endParaRPr lang="en-GB" sz="3200" b="0" dirty="0">
              <a:solidFill>
                <a:srgbClr val="D4D4D4"/>
              </a:solidFill>
              <a:effectLst/>
              <a:latin typeface="Consolas" panose="020B0609020204030204" pitchFamily="49" charset="0"/>
            </a:endParaRPr>
          </a:p>
          <a:p>
            <a:r>
              <a:rPr lang="en-GB" sz="3200" b="0" dirty="0">
                <a:solidFill>
                  <a:srgbClr val="D4D4D4"/>
                </a:solidFill>
                <a:effectLst/>
                <a:latin typeface="Consolas" panose="020B0609020204030204" pitchFamily="49" charset="0"/>
              </a:rPr>
              <a:t>??</a:t>
            </a:r>
            <a:r>
              <a:rPr lang="en-GB" sz="3200" b="0" dirty="0">
                <a:solidFill>
                  <a:srgbClr val="9CDCFE"/>
                </a:solidFill>
                <a:effectLst/>
                <a:latin typeface="Consolas" panose="020B0609020204030204" pitchFamily="49" charset="0"/>
              </a:rPr>
              <a:t>mean</a:t>
            </a:r>
            <a:endParaRPr lang="en-GB" sz="3200" b="0" dirty="0">
              <a:solidFill>
                <a:srgbClr val="D4D4D4"/>
              </a:solidFill>
              <a:effectLst/>
              <a:latin typeface="Consolas" panose="020B0609020204030204" pitchFamily="49" charset="0"/>
            </a:endParaRPr>
          </a:p>
          <a:p>
            <a:r>
              <a:rPr lang="en-GB" sz="3200" b="0" dirty="0">
                <a:solidFill>
                  <a:srgbClr val="DCDCAA"/>
                </a:solidFill>
                <a:effectLst/>
                <a:latin typeface="Consolas" panose="020B0609020204030204" pitchFamily="49" charset="0"/>
              </a:rPr>
              <a:t>help</a:t>
            </a:r>
            <a:r>
              <a:rPr lang="en-GB" sz="3200" b="0" dirty="0">
                <a:solidFill>
                  <a:srgbClr val="D4D4D4"/>
                </a:solidFill>
                <a:effectLst/>
                <a:latin typeface="Consolas" panose="020B0609020204030204" pitchFamily="49" charset="0"/>
              </a:rPr>
              <a:t>(</a:t>
            </a:r>
            <a:r>
              <a:rPr lang="en-GB" sz="3200" b="0" dirty="0">
                <a:solidFill>
                  <a:srgbClr val="9CDCFE"/>
                </a:solidFill>
                <a:effectLst/>
                <a:latin typeface="Consolas" panose="020B0609020204030204" pitchFamily="49" charset="0"/>
              </a:rPr>
              <a:t>mean</a:t>
            </a:r>
            <a:r>
              <a:rPr lang="en-GB" sz="3200" b="0" dirty="0">
                <a:solidFill>
                  <a:srgbClr val="D4D4D4"/>
                </a:solidFill>
                <a:effectLst/>
                <a:latin typeface="Consolas" panose="020B0609020204030204" pitchFamily="49" charset="0"/>
              </a:rPr>
              <a:t>)</a:t>
            </a:r>
          </a:p>
        </p:txBody>
      </p:sp>
      <p:sp>
        <p:nvSpPr>
          <p:cNvPr id="2" name="Title 1">
            <a:extLst>
              <a:ext uri="{FF2B5EF4-FFF2-40B4-BE49-F238E27FC236}">
                <a16:creationId xmlns:a16="http://schemas.microsoft.com/office/drawing/2014/main" id="{BA1BF3C6-B968-BD8E-D1CA-F31C321AB01C}"/>
              </a:ext>
            </a:extLst>
          </p:cNvPr>
          <p:cNvSpPr>
            <a:spLocks noGrp="1"/>
          </p:cNvSpPr>
          <p:nvPr>
            <p:ph type="title"/>
          </p:nvPr>
        </p:nvSpPr>
        <p:spPr>
          <a:xfrm>
            <a:off x="385355" y="430393"/>
            <a:ext cx="10515600" cy="1325563"/>
          </a:xfrm>
        </p:spPr>
        <p:txBody>
          <a:bodyPr/>
          <a:lstStyle/>
          <a:p>
            <a:r>
              <a:rPr lang="en-GB" dirty="0"/>
              <a:t>Getting help in R</a:t>
            </a:r>
          </a:p>
        </p:txBody>
      </p:sp>
    </p:spTree>
    <p:extLst>
      <p:ext uri="{BB962C8B-B14F-4D97-AF65-F5344CB8AC3E}">
        <p14:creationId xmlns:p14="http://schemas.microsoft.com/office/powerpoint/2010/main" val="4027189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B8FF00-9F9A-4B40-B84F-822B4AFF912E}"/>
              </a:ext>
            </a:extLst>
          </p:cNvPr>
          <p:cNvSpPr txBox="1"/>
          <p:nvPr/>
        </p:nvSpPr>
        <p:spPr>
          <a:xfrm>
            <a:off x="610643" y="1775877"/>
            <a:ext cx="9169462" cy="3170099"/>
          </a:xfrm>
          <a:prstGeom prst="rect">
            <a:avLst/>
          </a:prstGeom>
          <a:noFill/>
        </p:spPr>
        <p:txBody>
          <a:bodyPr wrap="square">
            <a:spAutoFit/>
          </a:bodyPr>
          <a:lstStyle/>
          <a:p>
            <a:pPr algn="l"/>
            <a:r>
              <a:rPr lang="en-GB" sz="2000" b="0" i="0" dirty="0">
                <a:solidFill>
                  <a:schemeClr val="tx1">
                    <a:lumMod val="75000"/>
                    <a:lumOff val="25000"/>
                  </a:schemeClr>
                </a:solidFill>
                <a:effectLst/>
              </a:rPr>
              <a:t>Your second port of call should be google! R is a free resource and a lot of people will have already asked a lot of the questions you might have</a:t>
            </a:r>
          </a:p>
          <a:p>
            <a:pPr algn="l"/>
            <a:r>
              <a:rPr lang="en-GB" sz="2000" b="0" i="0" u="none" strike="noStrike" dirty="0">
                <a:solidFill>
                  <a:schemeClr val="tx1">
                    <a:lumMod val="75000"/>
                    <a:lumOff val="25000"/>
                  </a:schemeClr>
                </a:solidFill>
                <a:effectLst/>
                <a:hlinkClick r:id="rId2">
                  <a:extLst>
                    <a:ext uri="{A12FA001-AC4F-418D-AE19-62706E023703}">
                      <ahyp:hlinkClr xmlns:ahyp="http://schemas.microsoft.com/office/drawing/2018/hyperlinkcolor" val="tx"/>
                    </a:ext>
                  </a:extLst>
                </a:hlinkClick>
              </a:rPr>
              <a:t>These are the results from googling</a:t>
            </a:r>
            <a:endParaRPr lang="en-GB" sz="2000" b="0" i="0" u="none" strike="noStrike" dirty="0">
              <a:solidFill>
                <a:schemeClr val="tx1">
                  <a:lumMod val="75000"/>
                  <a:lumOff val="25000"/>
                </a:schemeClr>
              </a:solidFill>
              <a:effectLst/>
            </a:endParaRPr>
          </a:p>
          <a:p>
            <a:pPr algn="l"/>
            <a:endParaRPr lang="en-GB" sz="2000" b="0" i="0" dirty="0">
              <a:solidFill>
                <a:schemeClr val="tx1">
                  <a:lumMod val="75000"/>
                  <a:lumOff val="25000"/>
                </a:schemeClr>
              </a:solidFill>
              <a:effectLst/>
            </a:endParaRPr>
          </a:p>
          <a:p>
            <a:pPr algn="l"/>
            <a:r>
              <a:rPr lang="en-GB" sz="2000" i="1" dirty="0">
                <a:solidFill>
                  <a:schemeClr val="tx1">
                    <a:lumMod val="75000"/>
                    <a:lumOff val="25000"/>
                  </a:schemeClr>
                </a:solidFill>
                <a:effectLst/>
              </a:rPr>
              <a:t>The internet is your friend</a:t>
            </a:r>
            <a:endParaRPr lang="en-GB" sz="2000" b="0" i="1" dirty="0">
              <a:solidFill>
                <a:schemeClr val="tx1">
                  <a:lumMod val="75000"/>
                  <a:lumOff val="25000"/>
                </a:schemeClr>
              </a:solidFill>
              <a:effectLst/>
            </a:endParaRPr>
          </a:p>
          <a:p>
            <a:pPr marL="457200" indent="-457200" algn="l">
              <a:buFont typeface="Arial" panose="020B0604020202020204" pitchFamily="34" charset="0"/>
              <a:buChar char="•"/>
            </a:pPr>
            <a:r>
              <a:rPr lang="en-GB" sz="2000" b="0" i="0" strike="noStrike" dirty="0">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Cookbook for R</a:t>
            </a:r>
            <a:endParaRPr lang="en-GB" sz="2000" b="0" i="0" dirty="0">
              <a:solidFill>
                <a:schemeClr val="tx1">
                  <a:lumMod val="75000"/>
                  <a:lumOff val="25000"/>
                </a:schemeClr>
              </a:solidFill>
              <a:effectLst/>
            </a:endParaRPr>
          </a:p>
          <a:p>
            <a:pPr marL="457200" indent="-457200" algn="l">
              <a:buFont typeface="Arial" panose="020B0604020202020204" pitchFamily="34" charset="0"/>
              <a:buChar char="•"/>
            </a:pPr>
            <a:r>
              <a:rPr lang="en-GB" sz="2000" b="0" i="0" strike="noStrike" dirty="0">
                <a:solidFill>
                  <a:schemeClr val="tx1">
                    <a:lumMod val="75000"/>
                    <a:lumOff val="25000"/>
                  </a:schemeClr>
                </a:solidFill>
                <a:effectLst/>
                <a:hlinkClick r:id="rId4">
                  <a:extLst>
                    <a:ext uri="{A12FA001-AC4F-418D-AE19-62706E023703}">
                      <ahyp:hlinkClr xmlns:ahyp="http://schemas.microsoft.com/office/drawing/2018/hyperlinkcolor" val="tx"/>
                    </a:ext>
                  </a:extLst>
                </a:hlinkClick>
              </a:rPr>
              <a:t>R-bloggers</a:t>
            </a:r>
            <a:endParaRPr lang="en-GB" sz="2000" b="0" i="0" dirty="0">
              <a:solidFill>
                <a:schemeClr val="tx1">
                  <a:lumMod val="75000"/>
                  <a:lumOff val="25000"/>
                </a:schemeClr>
              </a:solidFill>
              <a:effectLst/>
            </a:endParaRPr>
          </a:p>
          <a:p>
            <a:pPr marL="457200" indent="-457200" algn="l">
              <a:buFont typeface="Arial" panose="020B0604020202020204" pitchFamily="34" charset="0"/>
              <a:buChar char="•"/>
            </a:pPr>
            <a:r>
              <a:rPr lang="en-GB" sz="2000" b="0" i="0" strike="noStrike" dirty="0">
                <a:solidFill>
                  <a:schemeClr val="tx1">
                    <a:lumMod val="75000"/>
                    <a:lumOff val="25000"/>
                  </a:schemeClr>
                </a:solidFill>
                <a:effectLst/>
                <a:hlinkClick r:id="rId5">
                  <a:extLst>
                    <a:ext uri="{A12FA001-AC4F-418D-AE19-62706E023703}">
                      <ahyp:hlinkClr xmlns:ahyp="http://schemas.microsoft.com/office/drawing/2018/hyperlinkcolor" val="tx"/>
                    </a:ext>
                  </a:extLst>
                </a:hlinkClick>
              </a:rPr>
              <a:t>Stackoverflow</a:t>
            </a:r>
            <a:endParaRPr lang="en-GB" sz="2000" b="0" i="0" dirty="0">
              <a:solidFill>
                <a:schemeClr val="tx1">
                  <a:lumMod val="75000"/>
                  <a:lumOff val="25000"/>
                </a:schemeClr>
              </a:solidFill>
              <a:effectLst/>
            </a:endParaRPr>
          </a:p>
          <a:p>
            <a:pPr marL="457200" indent="-457200" algn="l">
              <a:buFont typeface="Arial" panose="020B0604020202020204" pitchFamily="34" charset="0"/>
              <a:buChar char="•"/>
            </a:pPr>
            <a:r>
              <a:rPr lang="en-GB" sz="2000" b="0" i="0" strike="noStrike" dirty="0">
                <a:solidFill>
                  <a:schemeClr val="tx1">
                    <a:lumMod val="75000"/>
                    <a:lumOff val="25000"/>
                  </a:schemeClr>
                </a:solidFill>
                <a:effectLst/>
                <a:hlinkClick r:id="rId6">
                  <a:extLst>
                    <a:ext uri="{A12FA001-AC4F-418D-AE19-62706E023703}">
                      <ahyp:hlinkClr xmlns:ahyp="http://schemas.microsoft.com/office/drawing/2018/hyperlinkcolor" val="tx"/>
                    </a:ext>
                  </a:extLst>
                </a:hlinkClick>
              </a:rPr>
              <a:t>CrossValidated</a:t>
            </a:r>
            <a:endParaRPr lang="en-GB" sz="2000" b="0" i="0" dirty="0">
              <a:solidFill>
                <a:schemeClr val="tx1">
                  <a:lumMod val="75000"/>
                  <a:lumOff val="25000"/>
                </a:schemeClr>
              </a:solidFill>
              <a:effectLst/>
            </a:endParaRPr>
          </a:p>
          <a:p>
            <a:pPr marL="457200" indent="-457200" algn="l">
              <a:buFont typeface="Arial" panose="020B0604020202020204" pitchFamily="34" charset="0"/>
              <a:buChar char="•"/>
            </a:pPr>
            <a:r>
              <a:rPr lang="en-GB" sz="2000" b="0" i="0" strike="noStrike" dirty="0">
                <a:solidFill>
                  <a:schemeClr val="tx1">
                    <a:lumMod val="75000"/>
                    <a:lumOff val="25000"/>
                  </a:schemeClr>
                </a:solidFill>
                <a:effectLst/>
                <a:hlinkClick r:id="rId7">
                  <a:extLst>
                    <a:ext uri="{A12FA001-AC4F-418D-AE19-62706E023703}">
                      <ahyp:hlinkClr xmlns:ahyp="http://schemas.microsoft.com/office/drawing/2018/hyperlinkcolor" val="tx"/>
                    </a:ext>
                  </a:extLst>
                </a:hlinkClick>
              </a:rPr>
              <a:t>Google</a:t>
            </a:r>
            <a:endParaRPr lang="en-GB" sz="2000" b="0" i="0" dirty="0">
              <a:solidFill>
                <a:schemeClr val="tx1">
                  <a:lumMod val="75000"/>
                  <a:lumOff val="25000"/>
                </a:schemeClr>
              </a:solidFill>
              <a:effectLst/>
            </a:endParaRPr>
          </a:p>
        </p:txBody>
      </p:sp>
      <p:sp>
        <p:nvSpPr>
          <p:cNvPr id="2" name="Title 1">
            <a:extLst>
              <a:ext uri="{FF2B5EF4-FFF2-40B4-BE49-F238E27FC236}">
                <a16:creationId xmlns:a16="http://schemas.microsoft.com/office/drawing/2014/main" id="{9473545E-31A5-4258-97A9-5ABF219CB19A}"/>
              </a:ext>
            </a:extLst>
          </p:cNvPr>
          <p:cNvSpPr>
            <a:spLocks noGrp="1"/>
          </p:cNvSpPr>
          <p:nvPr>
            <p:ph type="title"/>
          </p:nvPr>
        </p:nvSpPr>
        <p:spPr>
          <a:xfrm>
            <a:off x="385355" y="430393"/>
            <a:ext cx="10515600" cy="1325563"/>
          </a:xfrm>
        </p:spPr>
        <p:txBody>
          <a:bodyPr/>
          <a:lstStyle/>
          <a:p>
            <a:r>
              <a:rPr lang="en-GB" dirty="0"/>
              <a:t>Google!</a:t>
            </a:r>
          </a:p>
        </p:txBody>
      </p:sp>
    </p:spTree>
    <p:extLst>
      <p:ext uri="{BB962C8B-B14F-4D97-AF65-F5344CB8AC3E}">
        <p14:creationId xmlns:p14="http://schemas.microsoft.com/office/powerpoint/2010/main" val="130091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0A1C0-24CE-43CA-A37D-A9B214BC7346}"/>
              </a:ext>
            </a:extLst>
          </p:cNvPr>
          <p:cNvSpPr>
            <a:spLocks noGrp="1"/>
          </p:cNvSpPr>
          <p:nvPr>
            <p:ph idx="1"/>
          </p:nvPr>
        </p:nvSpPr>
        <p:spPr>
          <a:xfrm>
            <a:off x="838200" y="1787239"/>
            <a:ext cx="9127435" cy="4351338"/>
          </a:xfrm>
        </p:spPr>
        <p:txBody>
          <a:bodyPr>
            <a:normAutofit/>
          </a:bodyPr>
          <a:lstStyle/>
          <a:p>
            <a:r>
              <a:rPr lang="en-GB" dirty="0"/>
              <a:t>We want to be able to save numbers, vectors, objects, data frames etc. so that we can call on them again later</a:t>
            </a:r>
          </a:p>
          <a:p>
            <a:endParaRPr lang="en-GB" dirty="0"/>
          </a:p>
          <a:p>
            <a:r>
              <a:rPr lang="en-GB" dirty="0"/>
              <a:t>Variable names cannot contain special characters, and they cannot start with a number.</a:t>
            </a:r>
          </a:p>
          <a:p>
            <a:endParaRPr lang="en-GB" dirty="0"/>
          </a:p>
          <a:p>
            <a:r>
              <a:rPr lang="en-GB" dirty="0"/>
              <a:t>&lt;- is used to assign values to a variable</a:t>
            </a:r>
          </a:p>
          <a:p>
            <a:pPr marL="0" indent="0">
              <a:buNone/>
            </a:pPr>
            <a:r>
              <a:rPr lang="en-GB" dirty="0"/>
              <a:t>i.e. less than followed by a dash, I like to think of it as you are putting something into your variable name</a:t>
            </a:r>
          </a:p>
          <a:p>
            <a:endParaRPr lang="en-GB" dirty="0"/>
          </a:p>
          <a:p>
            <a:endParaRPr lang="en-GB" dirty="0"/>
          </a:p>
        </p:txBody>
      </p:sp>
      <p:sp>
        <p:nvSpPr>
          <p:cNvPr id="7" name="Title 6">
            <a:extLst>
              <a:ext uri="{FF2B5EF4-FFF2-40B4-BE49-F238E27FC236}">
                <a16:creationId xmlns:a16="http://schemas.microsoft.com/office/drawing/2014/main" id="{81DAE850-0038-7D9A-1A06-22CB37216A63}"/>
              </a:ext>
            </a:extLst>
          </p:cNvPr>
          <p:cNvSpPr>
            <a:spLocks noGrp="1"/>
          </p:cNvSpPr>
          <p:nvPr>
            <p:ph type="title"/>
          </p:nvPr>
        </p:nvSpPr>
        <p:spPr/>
        <p:txBody>
          <a:bodyPr/>
          <a:lstStyle/>
          <a:p>
            <a:r>
              <a:rPr lang="en-GB" dirty="0"/>
              <a:t>Making a variable</a:t>
            </a:r>
          </a:p>
        </p:txBody>
      </p:sp>
    </p:spTree>
    <p:extLst>
      <p:ext uri="{BB962C8B-B14F-4D97-AF65-F5344CB8AC3E}">
        <p14:creationId xmlns:p14="http://schemas.microsoft.com/office/powerpoint/2010/main" val="80607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129076-7FDF-40C2-8986-AE58C7C56179}"/>
              </a:ext>
            </a:extLst>
          </p:cNvPr>
          <p:cNvSpPr txBox="1"/>
          <p:nvPr/>
        </p:nvSpPr>
        <p:spPr>
          <a:xfrm>
            <a:off x="821307" y="989815"/>
            <a:ext cx="10359452" cy="584775"/>
          </a:xfrm>
          <a:prstGeom prst="rect">
            <a:avLst/>
          </a:prstGeom>
          <a:solidFill>
            <a:schemeClr val="tx1">
              <a:lumMod val="95000"/>
              <a:lumOff val="5000"/>
            </a:schemeClr>
          </a:solidFill>
        </p:spPr>
        <p:txBody>
          <a:bodyPr wrap="square">
            <a:spAutoFit/>
          </a:bodyPr>
          <a:lstStyle/>
          <a:p>
            <a:r>
              <a:rPr lang="en-GB" sz="3200" b="0" dirty="0">
                <a:solidFill>
                  <a:srgbClr val="9CDCFE"/>
                </a:solidFill>
                <a:effectLst/>
                <a:latin typeface="Consolas" panose="020B0609020204030204" pitchFamily="49" charset="0"/>
              </a:rPr>
              <a:t>variable</a:t>
            </a:r>
            <a:r>
              <a:rPr lang="en-GB" sz="3200" b="0" dirty="0">
                <a:solidFill>
                  <a:srgbClr val="D4D4D4"/>
                </a:solidFill>
                <a:effectLst/>
                <a:latin typeface="Consolas" panose="020B0609020204030204" pitchFamily="49" charset="0"/>
              </a:rPr>
              <a:t> &lt;- </a:t>
            </a:r>
            <a:r>
              <a:rPr lang="en-GB" sz="3200" b="0" dirty="0">
                <a:solidFill>
                  <a:srgbClr val="B5CEA8"/>
                </a:solidFill>
                <a:effectLst/>
                <a:latin typeface="Consolas" panose="020B0609020204030204" pitchFamily="49" charset="0"/>
              </a:rPr>
              <a:t>656</a:t>
            </a:r>
          </a:p>
        </p:txBody>
      </p:sp>
      <p:sp>
        <p:nvSpPr>
          <p:cNvPr id="5" name="TextBox 4">
            <a:extLst>
              <a:ext uri="{FF2B5EF4-FFF2-40B4-BE49-F238E27FC236}">
                <a16:creationId xmlns:a16="http://schemas.microsoft.com/office/drawing/2014/main" id="{8D49528F-BEB0-485C-A46F-BAE9A9148ECD}"/>
              </a:ext>
            </a:extLst>
          </p:cNvPr>
          <p:cNvSpPr txBox="1"/>
          <p:nvPr/>
        </p:nvSpPr>
        <p:spPr>
          <a:xfrm>
            <a:off x="821307" y="1673438"/>
            <a:ext cx="10359452" cy="1077218"/>
          </a:xfrm>
          <a:prstGeom prst="rect">
            <a:avLst/>
          </a:prstGeom>
          <a:solidFill>
            <a:schemeClr val="tx1">
              <a:lumMod val="95000"/>
              <a:lumOff val="5000"/>
            </a:schemeClr>
          </a:solidFill>
        </p:spPr>
        <p:txBody>
          <a:bodyPr wrap="square">
            <a:spAutoFit/>
          </a:bodyPr>
          <a:lstStyle/>
          <a:p>
            <a:pPr marL="0" algn="l" rtl="0" eaLnBrk="1" latinLnBrk="0" hangingPunct="1">
              <a:spcBef>
                <a:spcPts val="0"/>
              </a:spcBef>
              <a:spcAft>
                <a:spcPts val="0"/>
              </a:spcAft>
            </a:pPr>
            <a:r>
              <a:rPr lang="en-GB" sz="3200" b="0" kern="1200" dirty="0">
                <a:solidFill>
                  <a:srgbClr val="B5CEA8"/>
                </a:solidFill>
                <a:effectLst/>
                <a:latin typeface="Consolas" panose="020B0609020204030204" pitchFamily="49" charset="0"/>
                <a:ea typeface="+mn-ea"/>
                <a:cs typeface="+mn-cs"/>
              </a:rPr>
              <a:t>&gt; variable</a:t>
            </a:r>
            <a:endParaRPr lang="en-GB" sz="3200" dirty="0">
              <a:effectLst/>
            </a:endParaRPr>
          </a:p>
          <a:p>
            <a:pPr marL="0" algn="l" rtl="0" eaLnBrk="1" latinLnBrk="0" hangingPunct="1">
              <a:spcBef>
                <a:spcPts val="0"/>
              </a:spcBef>
              <a:spcAft>
                <a:spcPts val="0"/>
              </a:spcAft>
            </a:pPr>
            <a:r>
              <a:rPr lang="en-GB" sz="3200" b="0" kern="1200" dirty="0">
                <a:solidFill>
                  <a:srgbClr val="D4D4D4"/>
                </a:solidFill>
                <a:effectLst/>
                <a:latin typeface="Consolas" panose="020B0609020204030204" pitchFamily="49" charset="0"/>
                <a:ea typeface="+mn-ea"/>
                <a:cs typeface="+mn-cs"/>
              </a:rPr>
              <a:t>## [1] 656</a:t>
            </a:r>
            <a:endParaRPr lang="en-GB" sz="3200" dirty="0">
              <a:effectLst/>
            </a:endParaRPr>
          </a:p>
        </p:txBody>
      </p:sp>
      <p:sp>
        <p:nvSpPr>
          <p:cNvPr id="8" name="TextBox 7">
            <a:extLst>
              <a:ext uri="{FF2B5EF4-FFF2-40B4-BE49-F238E27FC236}">
                <a16:creationId xmlns:a16="http://schemas.microsoft.com/office/drawing/2014/main" id="{20C4B4E3-F74A-4FBA-89C9-C5B5612611AD}"/>
              </a:ext>
            </a:extLst>
          </p:cNvPr>
          <p:cNvSpPr txBox="1"/>
          <p:nvPr/>
        </p:nvSpPr>
        <p:spPr>
          <a:xfrm>
            <a:off x="821307" y="4425347"/>
            <a:ext cx="10359452" cy="584775"/>
          </a:xfrm>
          <a:prstGeom prst="rect">
            <a:avLst/>
          </a:prstGeom>
          <a:solidFill>
            <a:schemeClr val="tx1">
              <a:lumMod val="95000"/>
              <a:lumOff val="5000"/>
            </a:schemeClr>
          </a:solidFill>
        </p:spPr>
        <p:txBody>
          <a:bodyPr wrap="square">
            <a:spAutoFit/>
          </a:bodyPr>
          <a:lstStyle/>
          <a:p>
            <a:r>
              <a:rPr lang="en-GB" sz="3200" b="0" dirty="0">
                <a:solidFill>
                  <a:srgbClr val="9CDCFE"/>
                </a:solidFill>
                <a:effectLst/>
                <a:latin typeface="Consolas" panose="020B0609020204030204" pitchFamily="49" charset="0"/>
              </a:rPr>
              <a:t>variable</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789</a:t>
            </a:r>
            <a:endParaRPr lang="en-GB" sz="3200" b="0" dirty="0">
              <a:solidFill>
                <a:srgbClr val="D4D4D4"/>
              </a:solidFill>
              <a:effectLst/>
              <a:latin typeface="Consolas" panose="020B0609020204030204" pitchFamily="49" charset="0"/>
            </a:endParaRPr>
          </a:p>
        </p:txBody>
      </p:sp>
      <p:sp>
        <p:nvSpPr>
          <p:cNvPr id="9" name="TextBox 8">
            <a:extLst>
              <a:ext uri="{FF2B5EF4-FFF2-40B4-BE49-F238E27FC236}">
                <a16:creationId xmlns:a16="http://schemas.microsoft.com/office/drawing/2014/main" id="{1F22AF10-5598-4A0D-B571-9D2D40FFBC6B}"/>
              </a:ext>
            </a:extLst>
          </p:cNvPr>
          <p:cNvSpPr txBox="1"/>
          <p:nvPr/>
        </p:nvSpPr>
        <p:spPr>
          <a:xfrm>
            <a:off x="821307" y="5184562"/>
            <a:ext cx="10359452" cy="584775"/>
          </a:xfrm>
          <a:prstGeom prst="rect">
            <a:avLst/>
          </a:prstGeom>
          <a:solidFill>
            <a:schemeClr val="tx1">
              <a:lumMod val="95000"/>
              <a:lumOff val="5000"/>
            </a:schemeClr>
          </a:solidFill>
        </p:spPr>
        <p:txBody>
          <a:bodyPr wrap="square">
            <a:spAutoFit/>
          </a:bodyPr>
          <a:lstStyle/>
          <a:p>
            <a:r>
              <a:rPr lang="en-GB" sz="3200" b="0" kern="1200" dirty="0">
                <a:solidFill>
                  <a:srgbClr val="D4D4D4"/>
                </a:solidFill>
                <a:effectLst/>
                <a:latin typeface="Consolas" panose="020B0609020204030204" pitchFamily="49" charset="0"/>
                <a:ea typeface="+mn-ea"/>
                <a:cs typeface="+mn-cs"/>
              </a:rPr>
              <a:t>## [1</a:t>
            </a:r>
            <a:r>
              <a:rPr lang="en-GB" sz="3200" dirty="0">
                <a:solidFill>
                  <a:srgbClr val="D4D4D4"/>
                </a:solidFill>
                <a:latin typeface="Consolas" panose="020B0609020204030204" pitchFamily="49" charset="0"/>
              </a:rPr>
              <a:t>] 657578</a:t>
            </a:r>
            <a:endParaRPr lang="en-GB" sz="3200" dirty="0">
              <a:effectLst/>
            </a:endParaRPr>
          </a:p>
        </p:txBody>
      </p:sp>
      <p:sp>
        <p:nvSpPr>
          <p:cNvPr id="10" name="TextBox 9">
            <a:extLst>
              <a:ext uri="{FF2B5EF4-FFF2-40B4-BE49-F238E27FC236}">
                <a16:creationId xmlns:a16="http://schemas.microsoft.com/office/drawing/2014/main" id="{5E6DC3D1-C7EC-49F6-853D-69092E4126F1}"/>
              </a:ext>
            </a:extLst>
          </p:cNvPr>
          <p:cNvSpPr txBox="1"/>
          <p:nvPr/>
        </p:nvSpPr>
        <p:spPr>
          <a:xfrm>
            <a:off x="821307" y="3013501"/>
            <a:ext cx="10359452" cy="830997"/>
          </a:xfrm>
          <a:prstGeom prst="rect">
            <a:avLst/>
          </a:prstGeom>
          <a:noFill/>
        </p:spPr>
        <p:txBody>
          <a:bodyPr wrap="square" rtlCol="0">
            <a:spAutoFit/>
          </a:bodyPr>
          <a:lstStyle/>
          <a:p>
            <a:r>
              <a:rPr lang="en-GB" sz="2400" dirty="0">
                <a:solidFill>
                  <a:schemeClr val="tx1">
                    <a:lumMod val="75000"/>
                    <a:lumOff val="25000"/>
                  </a:schemeClr>
                </a:solidFill>
              </a:rPr>
              <a:t>Notice how you can display your variable by typing its name into the terminal and hitting enter. </a:t>
            </a:r>
            <a:r>
              <a:rPr lang="en-GB" sz="2400" i="1" dirty="0">
                <a:solidFill>
                  <a:schemeClr val="tx1">
                    <a:lumMod val="75000"/>
                    <a:lumOff val="25000"/>
                  </a:schemeClr>
                </a:solidFill>
              </a:rPr>
              <a:t>Print(variable) </a:t>
            </a:r>
            <a:r>
              <a:rPr lang="en-GB" sz="2400" dirty="0">
                <a:solidFill>
                  <a:schemeClr val="tx1">
                    <a:lumMod val="75000"/>
                    <a:lumOff val="25000"/>
                  </a:schemeClr>
                </a:solidFill>
              </a:rPr>
              <a:t>also works. </a:t>
            </a:r>
          </a:p>
        </p:txBody>
      </p:sp>
    </p:spTree>
    <p:extLst>
      <p:ext uri="{BB962C8B-B14F-4D97-AF65-F5344CB8AC3E}">
        <p14:creationId xmlns:p14="http://schemas.microsoft.com/office/powerpoint/2010/main" val="180476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04714-2A0A-4BFA-8CA7-D71B2F35C8D5}"/>
              </a:ext>
            </a:extLst>
          </p:cNvPr>
          <p:cNvSpPr txBox="1"/>
          <p:nvPr/>
        </p:nvSpPr>
        <p:spPr>
          <a:xfrm>
            <a:off x="739048" y="2658503"/>
            <a:ext cx="10359452" cy="2554545"/>
          </a:xfrm>
          <a:prstGeom prst="rect">
            <a:avLst/>
          </a:prstGeom>
          <a:solidFill>
            <a:schemeClr val="tx1">
              <a:lumMod val="95000"/>
              <a:lumOff val="5000"/>
            </a:schemeClr>
          </a:solidFill>
        </p:spPr>
        <p:txBody>
          <a:bodyPr wrap="square">
            <a:spAutoFit/>
          </a:bodyPr>
          <a:lstStyle/>
          <a:p>
            <a:r>
              <a:rPr lang="en-GB" sz="3200" b="0" dirty="0">
                <a:solidFill>
                  <a:srgbClr val="6A9955"/>
                </a:solidFill>
                <a:effectLst/>
                <a:latin typeface="Consolas" panose="020B0609020204030204" pitchFamily="49" charset="0"/>
              </a:rPr>
              <a:t># No spaces</a:t>
            </a:r>
            <a:endParaRPr lang="en-GB" sz="3200" b="0" dirty="0">
              <a:solidFill>
                <a:srgbClr val="D4D4D4"/>
              </a:solidFill>
              <a:effectLst/>
              <a:latin typeface="Consolas" panose="020B0609020204030204" pitchFamily="49" charset="0"/>
            </a:endParaRPr>
          </a:p>
          <a:p>
            <a:r>
              <a:rPr lang="en-GB" sz="3200" b="0" dirty="0">
                <a:solidFill>
                  <a:srgbClr val="9CDCFE"/>
                </a:solidFill>
                <a:effectLst/>
                <a:latin typeface="Consolas" panose="020B0609020204030204" pitchFamily="49" charset="0"/>
              </a:rPr>
              <a:t>x</a:t>
            </a:r>
            <a:r>
              <a:rPr lang="en-GB" sz="3200" b="0" dirty="0">
                <a:solidFill>
                  <a:srgbClr val="D4D4D4"/>
                </a:solidFill>
                <a:effectLst/>
                <a:latin typeface="Consolas" panose="020B0609020204030204" pitchFamily="49" charset="0"/>
              </a:rPr>
              <a:t>&lt;--</a:t>
            </a:r>
            <a:r>
              <a:rPr lang="en-GB" sz="3200" b="0" dirty="0">
                <a:solidFill>
                  <a:srgbClr val="B5CEA8"/>
                </a:solidFill>
                <a:effectLst/>
                <a:latin typeface="Consolas" panose="020B0609020204030204" pitchFamily="49" charset="0"/>
              </a:rPr>
              <a:t>4</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5</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6</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4</a:t>
            </a:r>
            <a:endParaRPr lang="en-GB" sz="3200" b="0" dirty="0">
              <a:solidFill>
                <a:srgbClr val="D4D4D4"/>
              </a:solidFill>
              <a:effectLst/>
              <a:latin typeface="Consolas" panose="020B0609020204030204" pitchFamily="49" charset="0"/>
            </a:endParaRPr>
          </a:p>
          <a:p>
            <a:br>
              <a:rPr lang="en-GB" sz="3200" b="0" dirty="0">
                <a:solidFill>
                  <a:srgbClr val="D4D4D4"/>
                </a:solidFill>
                <a:effectLst/>
                <a:latin typeface="Consolas" panose="020B0609020204030204" pitchFamily="49" charset="0"/>
              </a:rPr>
            </a:br>
            <a:r>
              <a:rPr lang="en-GB" sz="3200" b="0" dirty="0">
                <a:solidFill>
                  <a:srgbClr val="6A9955"/>
                </a:solidFill>
                <a:effectLst/>
                <a:latin typeface="Consolas" panose="020B0609020204030204" pitchFamily="49" charset="0"/>
              </a:rPr>
              <a:t># With spaces</a:t>
            </a:r>
            <a:endParaRPr lang="en-GB" sz="3200" b="0" dirty="0">
              <a:solidFill>
                <a:srgbClr val="D4D4D4"/>
              </a:solidFill>
              <a:effectLst/>
              <a:latin typeface="Consolas" panose="020B0609020204030204" pitchFamily="49" charset="0"/>
            </a:endParaRPr>
          </a:p>
          <a:p>
            <a:r>
              <a:rPr lang="en-GB" sz="3200" b="0" dirty="0">
                <a:solidFill>
                  <a:srgbClr val="9CDCFE"/>
                </a:solidFill>
                <a:effectLst/>
                <a:latin typeface="Consolas" panose="020B0609020204030204" pitchFamily="49" charset="0"/>
              </a:rPr>
              <a:t>x</a:t>
            </a:r>
            <a:r>
              <a:rPr lang="en-GB" sz="3200" b="0" dirty="0">
                <a:solidFill>
                  <a:srgbClr val="D4D4D4"/>
                </a:solidFill>
                <a:effectLst/>
                <a:latin typeface="Consolas" panose="020B0609020204030204" pitchFamily="49" charset="0"/>
              </a:rPr>
              <a:t> &lt;- -</a:t>
            </a:r>
            <a:r>
              <a:rPr lang="en-GB" sz="3200" b="0" dirty="0">
                <a:solidFill>
                  <a:srgbClr val="B5CEA8"/>
                </a:solidFill>
                <a:effectLst/>
                <a:latin typeface="Consolas" panose="020B0609020204030204" pitchFamily="49" charset="0"/>
              </a:rPr>
              <a:t>4</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5</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6</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4</a:t>
            </a:r>
            <a:endParaRPr lang="en-GB" sz="32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570ECBE5-F50D-4B1A-AED6-E2A4E1ECBA0E}"/>
              </a:ext>
            </a:extLst>
          </p:cNvPr>
          <p:cNvSpPr txBox="1"/>
          <p:nvPr/>
        </p:nvSpPr>
        <p:spPr>
          <a:xfrm>
            <a:off x="739048" y="1644952"/>
            <a:ext cx="11136217" cy="830997"/>
          </a:xfrm>
          <a:prstGeom prst="rect">
            <a:avLst/>
          </a:prstGeom>
          <a:noFill/>
        </p:spPr>
        <p:txBody>
          <a:bodyPr wrap="square">
            <a:spAutoFit/>
          </a:bodyPr>
          <a:lstStyle/>
          <a:p>
            <a:endParaRPr lang="en-GB" sz="2400" b="1" dirty="0">
              <a:solidFill>
                <a:schemeClr val="tx1">
                  <a:lumMod val="75000"/>
                  <a:lumOff val="25000"/>
                </a:schemeClr>
              </a:solidFill>
            </a:endParaRPr>
          </a:p>
          <a:p>
            <a:r>
              <a:rPr lang="en-GB" sz="2400" dirty="0">
                <a:solidFill>
                  <a:schemeClr val="tx1">
                    <a:lumMod val="75000"/>
                    <a:lumOff val="25000"/>
                  </a:schemeClr>
                </a:solidFill>
              </a:rPr>
              <a:t>Good style practice : Space out your code!</a:t>
            </a:r>
          </a:p>
        </p:txBody>
      </p:sp>
      <p:sp>
        <p:nvSpPr>
          <p:cNvPr id="5" name="Title 6">
            <a:extLst>
              <a:ext uri="{FF2B5EF4-FFF2-40B4-BE49-F238E27FC236}">
                <a16:creationId xmlns:a16="http://schemas.microsoft.com/office/drawing/2014/main" id="{5919A6D8-4CDA-8F8F-A2D5-D9AAD04DEA29}"/>
              </a:ext>
            </a:extLst>
          </p:cNvPr>
          <p:cNvSpPr>
            <a:spLocks noGrp="1"/>
          </p:cNvSpPr>
          <p:nvPr>
            <p:ph type="title"/>
          </p:nvPr>
        </p:nvSpPr>
        <p:spPr>
          <a:xfrm>
            <a:off x="677334" y="609600"/>
            <a:ext cx="8596668" cy="1320800"/>
          </a:xfrm>
        </p:spPr>
        <p:txBody>
          <a:bodyPr/>
          <a:lstStyle/>
          <a:p>
            <a:r>
              <a:rPr lang="en-GB" dirty="0"/>
              <a:t>Good practice for coding</a:t>
            </a:r>
          </a:p>
        </p:txBody>
      </p:sp>
    </p:spTree>
    <p:extLst>
      <p:ext uri="{BB962C8B-B14F-4D97-AF65-F5344CB8AC3E}">
        <p14:creationId xmlns:p14="http://schemas.microsoft.com/office/powerpoint/2010/main" val="108666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F4AF54-6404-4DCE-BA02-550EAF9EBEBE}"/>
              </a:ext>
            </a:extLst>
          </p:cNvPr>
          <p:cNvSpPr txBox="1"/>
          <p:nvPr/>
        </p:nvSpPr>
        <p:spPr>
          <a:xfrm>
            <a:off x="872228" y="2080779"/>
            <a:ext cx="9027146" cy="3170099"/>
          </a:xfrm>
          <a:prstGeom prst="rect">
            <a:avLst/>
          </a:prstGeom>
          <a:noFill/>
        </p:spPr>
        <p:txBody>
          <a:bodyPr wrap="square">
            <a:spAutoFit/>
          </a:bodyPr>
          <a:lstStyle/>
          <a:p>
            <a:pPr algn="l"/>
            <a:r>
              <a:rPr lang="en-GB" sz="2000" b="0" i="0" dirty="0">
                <a:solidFill>
                  <a:schemeClr val="tx1">
                    <a:lumMod val="75000"/>
                    <a:lumOff val="25000"/>
                  </a:schemeClr>
                </a:solidFill>
                <a:effectLst/>
              </a:rPr>
              <a:t>Here are two R style guides which covers things like file names, variable names, assignments, spacing, syntax, etc.</a:t>
            </a:r>
          </a:p>
          <a:p>
            <a:pPr marL="457200" indent="-457200" algn="l">
              <a:buAutoNum type="arabicPeriod"/>
            </a:pPr>
            <a:r>
              <a:rPr lang="en-GB" sz="2000" b="0" i="0" dirty="0">
                <a:solidFill>
                  <a:schemeClr val="tx1">
                    <a:lumMod val="75000"/>
                    <a:lumOff val="25000"/>
                  </a:schemeClr>
                </a:solidFill>
                <a:effectLst/>
              </a:rPr>
              <a:t>One from </a:t>
            </a:r>
            <a:r>
              <a:rPr lang="en-GB" sz="2000" b="0" i="0" u="none" strike="noStrike" dirty="0">
                <a:solidFill>
                  <a:schemeClr val="tx1">
                    <a:lumMod val="75000"/>
                    <a:lumOff val="25000"/>
                  </a:schemeClr>
                </a:solidFill>
                <a:effectLst/>
                <a:hlinkClick r:id="rId2">
                  <a:extLst>
                    <a:ext uri="{A12FA001-AC4F-418D-AE19-62706E023703}">
                      <ahyp:hlinkClr xmlns:ahyp="http://schemas.microsoft.com/office/drawing/2018/hyperlinkcolor" val="tx"/>
                    </a:ext>
                  </a:extLst>
                </a:hlinkClick>
              </a:rPr>
              <a:t>Google</a:t>
            </a:r>
            <a:endParaRPr lang="en-GB" sz="2000" b="0" i="0" u="none" strike="noStrike" dirty="0">
              <a:solidFill>
                <a:schemeClr val="tx1">
                  <a:lumMod val="75000"/>
                  <a:lumOff val="25000"/>
                </a:schemeClr>
              </a:solidFill>
              <a:effectLst/>
            </a:endParaRPr>
          </a:p>
          <a:p>
            <a:pPr marL="457200" indent="-457200" algn="l">
              <a:buAutoNum type="arabicPeriod"/>
            </a:pPr>
            <a:r>
              <a:rPr lang="en-GB" sz="2000" dirty="0">
                <a:solidFill>
                  <a:schemeClr val="tx1">
                    <a:lumMod val="75000"/>
                    <a:lumOff val="25000"/>
                  </a:schemeClr>
                </a:solidFill>
              </a:rPr>
              <a:t>O</a:t>
            </a:r>
            <a:r>
              <a:rPr lang="en-GB" sz="2000" b="0" i="0" dirty="0">
                <a:solidFill>
                  <a:schemeClr val="tx1">
                    <a:lumMod val="75000"/>
                    <a:lumOff val="25000"/>
                  </a:schemeClr>
                </a:solidFill>
                <a:effectLst/>
              </a:rPr>
              <a:t>ne from </a:t>
            </a:r>
            <a:r>
              <a:rPr lang="en-GB" sz="2000" b="0" i="0" u="none" strike="noStrike" dirty="0">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Hadley Wickham</a:t>
            </a:r>
            <a:r>
              <a:rPr lang="en-GB" sz="2000" b="0" i="0" u="none" strike="noStrike" dirty="0">
                <a:solidFill>
                  <a:schemeClr val="tx1">
                    <a:lumMod val="75000"/>
                    <a:lumOff val="25000"/>
                  </a:schemeClr>
                </a:solidFill>
                <a:effectLst/>
              </a:rPr>
              <a:t> et al. (the Tidyverse Style Guide)</a:t>
            </a:r>
          </a:p>
          <a:p>
            <a:pPr algn="l"/>
            <a:endParaRPr lang="en-GB" sz="2000" b="0" i="0" dirty="0">
              <a:solidFill>
                <a:schemeClr val="tx1">
                  <a:lumMod val="75000"/>
                  <a:lumOff val="25000"/>
                </a:schemeClr>
              </a:solidFill>
              <a:effectLst/>
            </a:endParaRPr>
          </a:p>
          <a:p>
            <a:pPr algn="l"/>
            <a:r>
              <a:rPr lang="en-GB" sz="2000" b="0" i="0" dirty="0">
                <a:solidFill>
                  <a:schemeClr val="tx1">
                    <a:lumMod val="75000"/>
                    <a:lumOff val="25000"/>
                  </a:schemeClr>
                </a:solidFill>
                <a:effectLst/>
              </a:rPr>
              <a:t>You can use = for assignment, but it is better to use the &lt;- rather than =</a:t>
            </a:r>
          </a:p>
          <a:p>
            <a:pPr algn="l"/>
            <a:endParaRPr lang="en-GB" sz="2000" b="0" i="0" dirty="0">
              <a:solidFill>
                <a:schemeClr val="tx1">
                  <a:lumMod val="75000"/>
                  <a:lumOff val="25000"/>
                </a:schemeClr>
              </a:solidFill>
              <a:effectLst/>
            </a:endParaRPr>
          </a:p>
          <a:p>
            <a:pPr algn="l"/>
            <a:r>
              <a:rPr lang="en-GB" sz="2000" b="0" i="0" dirty="0">
                <a:solidFill>
                  <a:schemeClr val="tx1">
                    <a:lumMod val="75000"/>
                    <a:lumOff val="25000"/>
                  </a:schemeClr>
                </a:solidFill>
                <a:effectLst/>
              </a:rPr>
              <a:t>However, there is a difference in their behaviour which is to do with scoping and environments in R.</a:t>
            </a:r>
          </a:p>
          <a:p>
            <a:pPr algn="l"/>
            <a:r>
              <a:rPr lang="en-GB" sz="2000" b="0" i="0" dirty="0">
                <a:solidFill>
                  <a:schemeClr val="tx1">
                    <a:lumMod val="75000"/>
                    <a:lumOff val="25000"/>
                  </a:schemeClr>
                </a:solidFill>
                <a:effectLst/>
              </a:rPr>
              <a:t>It is better to use &lt;- for assignment to avoid any potential future issues.</a:t>
            </a:r>
          </a:p>
        </p:txBody>
      </p:sp>
      <p:sp>
        <p:nvSpPr>
          <p:cNvPr id="2" name="Title 6">
            <a:extLst>
              <a:ext uri="{FF2B5EF4-FFF2-40B4-BE49-F238E27FC236}">
                <a16:creationId xmlns:a16="http://schemas.microsoft.com/office/drawing/2014/main" id="{F7AB1405-36F9-9B13-CE47-E0A7C42E6CE7}"/>
              </a:ext>
            </a:extLst>
          </p:cNvPr>
          <p:cNvSpPr>
            <a:spLocks noGrp="1"/>
          </p:cNvSpPr>
          <p:nvPr>
            <p:ph type="title"/>
          </p:nvPr>
        </p:nvSpPr>
        <p:spPr>
          <a:xfrm>
            <a:off x="677334" y="609600"/>
            <a:ext cx="8596668" cy="1320800"/>
          </a:xfrm>
        </p:spPr>
        <p:txBody>
          <a:bodyPr/>
          <a:lstStyle/>
          <a:p>
            <a:r>
              <a:rPr lang="en-GB" dirty="0"/>
              <a:t>Style guides</a:t>
            </a:r>
          </a:p>
        </p:txBody>
      </p:sp>
    </p:spTree>
    <p:extLst>
      <p:ext uri="{BB962C8B-B14F-4D97-AF65-F5344CB8AC3E}">
        <p14:creationId xmlns:p14="http://schemas.microsoft.com/office/powerpoint/2010/main" val="299093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5A69F-AAB4-4A38-82B9-B9BC0FCCD492}"/>
              </a:ext>
            </a:extLst>
          </p:cNvPr>
          <p:cNvSpPr>
            <a:spLocks noGrp="1"/>
          </p:cNvSpPr>
          <p:nvPr>
            <p:ph idx="1"/>
          </p:nvPr>
        </p:nvSpPr>
        <p:spPr>
          <a:xfrm>
            <a:off x="838200" y="566057"/>
            <a:ext cx="10515600" cy="5976666"/>
          </a:xfrm>
        </p:spPr>
        <p:txBody>
          <a:bodyPr>
            <a:normAutofit/>
          </a:bodyPr>
          <a:lstStyle/>
          <a:p>
            <a:pPr marL="0" indent="0" algn="l">
              <a:buNone/>
            </a:pPr>
            <a:r>
              <a:rPr lang="en-GB" b="1" i="0" dirty="0">
                <a:effectLst/>
                <a:latin typeface="Gill Sans MT" panose="020B0502020104020203" pitchFamily="34" charset="0"/>
              </a:rPr>
              <a:t>Todays Aims</a:t>
            </a:r>
          </a:p>
          <a:p>
            <a:pPr algn="l">
              <a:buFont typeface="Arial" panose="020B0604020202020204" pitchFamily="34" charset="0"/>
              <a:buChar char="•"/>
            </a:pPr>
            <a:r>
              <a:rPr lang="en-GB" b="0" i="0" dirty="0">
                <a:effectLst/>
                <a:latin typeface="Gill Sans MT" panose="020B0502020104020203" pitchFamily="34" charset="0"/>
              </a:rPr>
              <a:t>Basics of R</a:t>
            </a:r>
          </a:p>
          <a:p>
            <a:pPr algn="l">
              <a:buFont typeface="Arial" panose="020B0604020202020204" pitchFamily="34" charset="0"/>
              <a:buChar char="•"/>
            </a:pPr>
            <a:r>
              <a:rPr lang="en-GB" b="0" i="0" dirty="0">
                <a:effectLst/>
                <a:latin typeface="Gill Sans MT" panose="020B0502020104020203" pitchFamily="34" charset="0"/>
              </a:rPr>
              <a:t>Importing and Exporting Data</a:t>
            </a:r>
          </a:p>
          <a:p>
            <a:pPr algn="l">
              <a:buFont typeface="Arial" panose="020B0604020202020204" pitchFamily="34" charset="0"/>
              <a:buChar char="•"/>
            </a:pPr>
            <a:r>
              <a:rPr lang="en-GB" b="0" i="0" dirty="0">
                <a:effectLst/>
                <a:latin typeface="Gill Sans MT" panose="020B0502020104020203" pitchFamily="34" charset="0"/>
              </a:rPr>
              <a:t>Working with R packages</a:t>
            </a:r>
          </a:p>
          <a:p>
            <a:pPr algn="l">
              <a:buFont typeface="Arial" panose="020B0604020202020204" pitchFamily="34" charset="0"/>
              <a:buChar char="•"/>
            </a:pPr>
            <a:r>
              <a:rPr lang="en-GB" b="0" i="0" dirty="0">
                <a:effectLst/>
                <a:latin typeface="Gill Sans MT" panose="020B0502020104020203" pitchFamily="34" charset="0"/>
              </a:rPr>
              <a:t>Basic data alterations</a:t>
            </a:r>
          </a:p>
          <a:p>
            <a:pPr marL="0" indent="0" algn="l">
              <a:buNone/>
            </a:pPr>
            <a:endParaRPr lang="en-GB" b="1" i="0" dirty="0">
              <a:effectLst/>
              <a:latin typeface="Gill Sans MT" panose="020B0502020104020203" pitchFamily="34" charset="0"/>
            </a:endParaRPr>
          </a:p>
          <a:p>
            <a:pPr marL="0" indent="0" algn="l">
              <a:buNone/>
            </a:pPr>
            <a:r>
              <a:rPr lang="en-GB" b="1" i="0" dirty="0">
                <a:effectLst/>
                <a:latin typeface="Gill Sans MT" panose="020B0502020104020203" pitchFamily="34" charset="0"/>
              </a:rPr>
              <a:t>Learning Objectives</a:t>
            </a:r>
          </a:p>
          <a:p>
            <a:pPr algn="l">
              <a:buFont typeface="Arial" panose="020B0604020202020204" pitchFamily="34" charset="0"/>
              <a:buChar char="•"/>
            </a:pPr>
            <a:r>
              <a:rPr lang="en-GB" b="0" i="0" dirty="0">
                <a:effectLst/>
                <a:latin typeface="Gill Sans MT" panose="020B0502020104020203" pitchFamily="34" charset="0"/>
              </a:rPr>
              <a:t>Get familiar and comfortable with RStudio</a:t>
            </a:r>
          </a:p>
          <a:p>
            <a:pPr algn="l">
              <a:buFont typeface="Arial" panose="020B0604020202020204" pitchFamily="34" charset="0"/>
              <a:buChar char="•"/>
            </a:pPr>
            <a:r>
              <a:rPr lang="en-GB" b="0" i="0" dirty="0">
                <a:effectLst/>
                <a:latin typeface="Gill Sans MT" panose="020B0502020104020203" pitchFamily="34" charset="0"/>
              </a:rPr>
              <a:t>Understand the basic syntax of R</a:t>
            </a:r>
          </a:p>
          <a:p>
            <a:pPr algn="l">
              <a:buFont typeface="Arial" panose="020B0604020202020204" pitchFamily="34" charset="0"/>
              <a:buChar char="•"/>
            </a:pPr>
            <a:r>
              <a:rPr lang="en-GB" b="0" i="0" dirty="0">
                <a:effectLst/>
                <a:latin typeface="Gill Sans MT" panose="020B0502020104020203" pitchFamily="34" charset="0"/>
              </a:rPr>
              <a:t>Learn how to calculate in R</a:t>
            </a:r>
          </a:p>
          <a:p>
            <a:pPr algn="l">
              <a:buFont typeface="Arial" panose="020B0604020202020204" pitchFamily="34" charset="0"/>
              <a:buChar char="•"/>
            </a:pPr>
            <a:r>
              <a:rPr lang="en-GB" b="0" i="0" dirty="0">
                <a:effectLst/>
                <a:latin typeface="Gill Sans MT" panose="020B0502020104020203" pitchFamily="34" charset="0"/>
              </a:rPr>
              <a:t>Get to know the different data types and structures used by R</a:t>
            </a:r>
          </a:p>
          <a:p>
            <a:pPr algn="l">
              <a:buFont typeface="Arial" panose="020B0604020202020204" pitchFamily="34" charset="0"/>
              <a:buChar char="•"/>
            </a:pPr>
            <a:r>
              <a:rPr lang="en-GB" dirty="0">
                <a:latin typeface="Gill Sans MT" panose="020B0502020104020203" pitchFamily="34" charset="0"/>
              </a:rPr>
              <a:t>Basics of i</a:t>
            </a:r>
            <a:r>
              <a:rPr lang="en-GB" b="0" i="0" dirty="0">
                <a:effectLst/>
                <a:latin typeface="Gill Sans MT" panose="020B0502020104020203" pitchFamily="34" charset="0"/>
              </a:rPr>
              <a:t>mporting and exporting data in base R</a:t>
            </a:r>
          </a:p>
          <a:p>
            <a:pPr algn="l">
              <a:buFont typeface="Arial" panose="020B0604020202020204" pitchFamily="34" charset="0"/>
              <a:buChar char="•"/>
            </a:pPr>
            <a:r>
              <a:rPr lang="en-GB" b="0" i="0" dirty="0">
                <a:effectLst/>
                <a:latin typeface="Gill Sans MT" panose="020B0502020104020203" pitchFamily="34" charset="0"/>
              </a:rPr>
              <a:t>Learn how to find extra help</a:t>
            </a:r>
          </a:p>
          <a:p>
            <a:pPr algn="l">
              <a:buFont typeface="Arial" panose="020B0604020202020204" pitchFamily="34" charset="0"/>
              <a:buChar char="•"/>
            </a:pPr>
            <a:r>
              <a:rPr lang="en-GB" dirty="0">
                <a:latin typeface="Gill Sans MT" panose="020B0502020104020203" pitchFamily="34" charset="0"/>
              </a:rPr>
              <a:t>Know how to f</a:t>
            </a:r>
            <a:r>
              <a:rPr lang="en-GB" b="0" i="0" dirty="0">
                <a:effectLst/>
                <a:latin typeface="Gill Sans MT" panose="020B0502020104020203" pitchFamily="34" charset="0"/>
              </a:rPr>
              <a:t>ind and install packages into R</a:t>
            </a:r>
          </a:p>
          <a:p>
            <a:endParaRPr lang="en-GB" dirty="0"/>
          </a:p>
        </p:txBody>
      </p:sp>
    </p:spTree>
    <p:extLst>
      <p:ext uri="{BB962C8B-B14F-4D97-AF65-F5344CB8AC3E}">
        <p14:creationId xmlns:p14="http://schemas.microsoft.com/office/powerpoint/2010/main" val="83404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17D8055-4532-4633-BAF1-531C205F6FCF}"/>
              </a:ext>
            </a:extLst>
          </p:cNvPr>
          <p:cNvSpPr>
            <a:spLocks noChangeArrowheads="1"/>
          </p:cNvSpPr>
          <p:nvPr/>
        </p:nvSpPr>
        <p:spPr bwMode="auto">
          <a:xfrm>
            <a:off x="849613" y="2146262"/>
            <a:ext cx="8771466" cy="31578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76176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75000"/>
                    <a:lumOff val="25000"/>
                  </a:schemeClr>
                </a:solidFill>
                <a:effectLst/>
                <a:latin typeface="+mn-lt"/>
              </a:rPr>
              <a:t>Make them meaningful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i="1"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mn-lt"/>
              </a:rPr>
              <a:t>Don’t make them too long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75000"/>
                  <a:lumOff val="2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lumOff val="25000"/>
                  </a:schemeClr>
                </a:solidFill>
                <a:effectLst/>
                <a:latin typeface="+mn-lt"/>
              </a:rPr>
              <a:t>There are a variety of naming conventions which different people use:</a:t>
            </a:r>
          </a:p>
          <a:p>
            <a:pPr marL="914400" lvl="1" indent="-457200">
              <a:buFont typeface="Arial" panose="020B0604020202020204" pitchFamily="34" charset="0"/>
              <a:buChar char="•"/>
            </a:pPr>
            <a:r>
              <a:rPr kumimoji="0" lang="en-US" altLang="en-US" sz="2000" b="0" i="0" u="none" strike="noStrike" cap="none" normalizeH="0" baseline="0" dirty="0" err="1">
                <a:ln>
                  <a:noFill/>
                </a:ln>
                <a:solidFill>
                  <a:schemeClr val="tx1">
                    <a:lumMod val="75000"/>
                    <a:lumOff val="25000"/>
                  </a:schemeClr>
                </a:solidFill>
                <a:effectLst/>
                <a:latin typeface="+mn-lt"/>
              </a:rPr>
              <a:t>this_is_called_snake_case</a:t>
            </a:r>
            <a:endParaRPr lang="en-US" altLang="en-US" sz="2000" dirty="0">
              <a:solidFill>
                <a:schemeClr val="tx1">
                  <a:lumMod val="75000"/>
                  <a:lumOff val="25000"/>
                </a:schemeClr>
              </a:solidFill>
              <a:latin typeface="+mn-lt"/>
            </a:endParaRPr>
          </a:p>
          <a:p>
            <a:pPr marL="914400" lvl="1" indent="-457200">
              <a:buFont typeface="Arial" panose="020B0604020202020204" pitchFamily="34" charset="0"/>
              <a:buChar char="•"/>
            </a:pPr>
            <a:r>
              <a:rPr kumimoji="0" lang="en-US" altLang="en-US" sz="2000" b="0" i="0" u="none" strike="noStrike" cap="none" normalizeH="0" baseline="0" dirty="0" err="1">
                <a:ln>
                  <a:noFill/>
                </a:ln>
                <a:solidFill>
                  <a:schemeClr val="tx1">
                    <a:lumMod val="75000"/>
                    <a:lumOff val="25000"/>
                  </a:schemeClr>
                </a:solidFill>
                <a:effectLst/>
                <a:latin typeface="+mn-lt"/>
              </a:rPr>
              <a:t>whileThisIsCamelCase</a:t>
            </a:r>
            <a:endParaRPr lang="en-US" altLang="en-US" sz="2000" dirty="0">
              <a:solidFill>
                <a:schemeClr val="tx1">
                  <a:lumMod val="75000"/>
                  <a:lumOff val="25000"/>
                </a:schemeClr>
              </a:solidFill>
              <a:latin typeface="+mn-lt"/>
            </a:endParaRPr>
          </a:p>
          <a:p>
            <a:pPr marL="914400" lvl="1" indent="-457200">
              <a:buFont typeface="Arial" panose="020B0604020202020204" pitchFamily="34" charset="0"/>
              <a:buChar char="•"/>
            </a:pPr>
            <a:r>
              <a:rPr kumimoji="0" lang="en-US" altLang="en-US" sz="2000" b="0" i="0" u="none" strike="noStrike" cap="none" normalizeH="0" baseline="0" dirty="0" err="1">
                <a:ln>
                  <a:noFill/>
                </a:ln>
                <a:solidFill>
                  <a:schemeClr val="tx1">
                    <a:lumMod val="75000"/>
                    <a:lumOff val="25000"/>
                  </a:schemeClr>
                </a:solidFill>
                <a:effectLst/>
                <a:latin typeface="+mn-lt"/>
              </a:rPr>
              <a:t>sometimes.there.are.periods</a:t>
            </a:r>
            <a:endParaRPr lang="en-US" altLang="en-US" sz="2000" dirty="0">
              <a:solidFill>
                <a:schemeClr val="tx1">
                  <a:lumMod val="75000"/>
                  <a:lumOff val="25000"/>
                </a:schemeClr>
              </a:solidFill>
              <a:latin typeface="+mn-lt"/>
            </a:endParaRPr>
          </a:p>
          <a:p>
            <a:pPr marL="914400" lvl="1" indent="-457200">
              <a:buFont typeface="Arial" panose="020B0604020202020204" pitchFamily="34" charset="0"/>
              <a:buChar char="•"/>
            </a:pPr>
            <a:r>
              <a:rPr kumimoji="0" lang="en-US" altLang="en-US" sz="2000" b="0" i="0" u="none" strike="noStrike" cap="none" normalizeH="0" baseline="0" dirty="0" err="1">
                <a:ln>
                  <a:noFill/>
                </a:ln>
                <a:solidFill>
                  <a:schemeClr val="tx1">
                    <a:lumMod val="75000"/>
                    <a:lumOff val="25000"/>
                  </a:schemeClr>
                </a:solidFill>
                <a:effectLst/>
                <a:latin typeface="+mn-lt"/>
              </a:rPr>
              <a:t>Or_thereAre.thoseThat_Annoy.everyone</a:t>
            </a:r>
            <a:endParaRPr kumimoji="0" lang="en-US" altLang="en-US" sz="2000" b="0" i="0" u="none" strike="noStrike" cap="none" normalizeH="0" baseline="0" dirty="0">
              <a:ln>
                <a:noFill/>
              </a:ln>
              <a:solidFill>
                <a:schemeClr val="tx1">
                  <a:lumMod val="75000"/>
                  <a:lumOff val="25000"/>
                </a:schemeClr>
              </a:solidFill>
              <a:effectLst/>
              <a:latin typeface="+mn-lt"/>
            </a:endParaRPr>
          </a:p>
        </p:txBody>
      </p:sp>
      <p:sp>
        <p:nvSpPr>
          <p:cNvPr id="2" name="Title 6">
            <a:extLst>
              <a:ext uri="{FF2B5EF4-FFF2-40B4-BE49-F238E27FC236}">
                <a16:creationId xmlns:a16="http://schemas.microsoft.com/office/drawing/2014/main" id="{992564E1-25AF-A47B-6CFF-7F2498608444}"/>
              </a:ext>
            </a:extLst>
          </p:cNvPr>
          <p:cNvSpPr>
            <a:spLocks noGrp="1"/>
          </p:cNvSpPr>
          <p:nvPr>
            <p:ph type="title"/>
          </p:nvPr>
        </p:nvSpPr>
        <p:spPr>
          <a:xfrm>
            <a:off x="677334" y="609600"/>
            <a:ext cx="8596668" cy="1320800"/>
          </a:xfrm>
        </p:spPr>
        <p:txBody>
          <a:bodyPr/>
          <a:lstStyle/>
          <a:p>
            <a:r>
              <a:rPr lang="en-GB" dirty="0"/>
              <a:t>Naming conventions</a:t>
            </a:r>
          </a:p>
        </p:txBody>
      </p:sp>
    </p:spTree>
    <p:extLst>
      <p:ext uri="{BB962C8B-B14F-4D97-AF65-F5344CB8AC3E}">
        <p14:creationId xmlns:p14="http://schemas.microsoft.com/office/powerpoint/2010/main" val="2760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3D6284-14C6-49E8-BDD4-55B891818F2A}"/>
              </a:ext>
            </a:extLst>
          </p:cNvPr>
          <p:cNvSpPr txBox="1"/>
          <p:nvPr/>
        </p:nvSpPr>
        <p:spPr>
          <a:xfrm>
            <a:off x="677334" y="2231121"/>
            <a:ext cx="8856996" cy="1938992"/>
          </a:xfrm>
          <a:prstGeom prst="rect">
            <a:avLst/>
          </a:prstGeom>
          <a:noFill/>
        </p:spPr>
        <p:txBody>
          <a:bodyPr wrap="square">
            <a:spAutoFit/>
          </a:bodyPr>
          <a:lstStyle/>
          <a:p>
            <a:pPr marL="571500" indent="-571500">
              <a:buFont typeface="Arial" panose="020B0604020202020204" pitchFamily="34" charset="0"/>
              <a:buChar char="•"/>
            </a:pPr>
            <a:r>
              <a:rPr lang="en-GB" sz="2400" dirty="0">
                <a:solidFill>
                  <a:schemeClr val="tx1">
                    <a:lumMod val="75000"/>
                    <a:lumOff val="25000"/>
                  </a:schemeClr>
                </a:solidFill>
              </a:rPr>
              <a:t>For best compatibility with other program (like Python), don’t use </a:t>
            </a:r>
            <a:r>
              <a:rPr lang="en-GB" sz="2400" dirty="0" err="1">
                <a:solidFill>
                  <a:schemeClr val="tx1">
                    <a:lumMod val="75000"/>
                    <a:lumOff val="25000"/>
                  </a:schemeClr>
                </a:solidFill>
              </a:rPr>
              <a:t>sometimes.there.are.periods</a:t>
            </a:r>
            <a:r>
              <a:rPr lang="en-GB" sz="2400" dirty="0">
                <a:solidFill>
                  <a:schemeClr val="tx1">
                    <a:lumMod val="75000"/>
                    <a:lumOff val="25000"/>
                  </a:schemeClr>
                </a:solidFill>
              </a:rPr>
              <a:t> as this can interfere with Pythons dot notation.</a:t>
            </a:r>
          </a:p>
          <a:p>
            <a:pPr marL="571500" indent="-571500">
              <a:buFont typeface="Arial" panose="020B0604020202020204" pitchFamily="34" charset="0"/>
              <a:buChar char="•"/>
            </a:pPr>
            <a:r>
              <a:rPr lang="en-GB" sz="2400" dirty="0">
                <a:solidFill>
                  <a:schemeClr val="tx1">
                    <a:lumMod val="75000"/>
                    <a:lumOff val="25000"/>
                  </a:schemeClr>
                </a:solidFill>
              </a:rPr>
              <a:t>Remember R is case sensitive</a:t>
            </a:r>
          </a:p>
          <a:p>
            <a:pPr marL="1028700" lvl="1" indent="-571500">
              <a:buFont typeface="Arial" panose="020B0604020202020204" pitchFamily="34" charset="0"/>
              <a:buChar char="•"/>
            </a:pPr>
            <a:r>
              <a:rPr lang="en-GB" sz="2400" dirty="0">
                <a:solidFill>
                  <a:schemeClr val="tx1">
                    <a:lumMod val="75000"/>
                    <a:lumOff val="25000"/>
                  </a:schemeClr>
                </a:solidFill>
              </a:rPr>
              <a:t>i.e. TEST, test and Test are </a:t>
            </a:r>
            <a:r>
              <a:rPr lang="en-GB" sz="2400" i="1" dirty="0">
                <a:solidFill>
                  <a:schemeClr val="tx1">
                    <a:lumMod val="75000"/>
                    <a:lumOff val="25000"/>
                  </a:schemeClr>
                </a:solidFill>
              </a:rPr>
              <a:t>not</a:t>
            </a:r>
            <a:r>
              <a:rPr lang="en-GB" sz="2400" dirty="0">
                <a:solidFill>
                  <a:schemeClr val="tx1">
                    <a:lumMod val="75000"/>
                    <a:lumOff val="25000"/>
                  </a:schemeClr>
                </a:solidFill>
              </a:rPr>
              <a:t> the same thing.</a:t>
            </a:r>
          </a:p>
        </p:txBody>
      </p:sp>
      <p:sp>
        <p:nvSpPr>
          <p:cNvPr id="2" name="Title 6">
            <a:extLst>
              <a:ext uri="{FF2B5EF4-FFF2-40B4-BE49-F238E27FC236}">
                <a16:creationId xmlns:a16="http://schemas.microsoft.com/office/drawing/2014/main" id="{E87926DB-B106-7ED8-2934-369749572C20}"/>
              </a:ext>
            </a:extLst>
          </p:cNvPr>
          <p:cNvSpPr>
            <a:spLocks noGrp="1"/>
          </p:cNvSpPr>
          <p:nvPr>
            <p:ph type="title"/>
          </p:nvPr>
        </p:nvSpPr>
        <p:spPr>
          <a:xfrm>
            <a:off x="677334" y="609600"/>
            <a:ext cx="8596668" cy="1320800"/>
          </a:xfrm>
        </p:spPr>
        <p:txBody>
          <a:bodyPr/>
          <a:lstStyle/>
          <a:p>
            <a:r>
              <a:rPr lang="en-GB" dirty="0"/>
              <a:t>Python compatibility</a:t>
            </a:r>
          </a:p>
        </p:txBody>
      </p:sp>
    </p:spTree>
    <p:extLst>
      <p:ext uri="{BB962C8B-B14F-4D97-AF65-F5344CB8AC3E}">
        <p14:creationId xmlns:p14="http://schemas.microsoft.com/office/powerpoint/2010/main" val="1336972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F6DD7-7638-4698-A637-07232A0DA270}"/>
              </a:ext>
            </a:extLst>
          </p:cNvPr>
          <p:cNvSpPr>
            <a:spLocks noGrp="1"/>
          </p:cNvSpPr>
          <p:nvPr>
            <p:ph idx="1"/>
          </p:nvPr>
        </p:nvSpPr>
        <p:spPr>
          <a:xfrm>
            <a:off x="389565" y="1506100"/>
            <a:ext cx="5799200" cy="3421501"/>
          </a:xfrm>
        </p:spPr>
        <p:txBody>
          <a:bodyPr>
            <a:noAutofit/>
          </a:bodyPr>
          <a:lstStyle/>
          <a:p>
            <a:r>
              <a:rPr lang="en-GB" sz="2000" dirty="0"/>
              <a:t>There are many different types of data which you might be interested in loading into R. </a:t>
            </a:r>
          </a:p>
          <a:p>
            <a:r>
              <a:rPr lang="en-GB" sz="2000" dirty="0"/>
              <a:t>R will treat these differently and making sure it knows the type of data it is dealing with can be important in certain functions and calculations.</a:t>
            </a:r>
          </a:p>
          <a:p>
            <a:r>
              <a:rPr lang="en-GB" sz="2000" dirty="0"/>
              <a:t>The L after the number in the integer tells R that this is an integer. Integer is a subclass of numeric. Sometimes the double class is also used, which is also a subclass of numeric. Complex is for complex numbers with real and imaginary parts.</a:t>
            </a:r>
          </a:p>
          <a:p>
            <a:r>
              <a:rPr lang="en-GB" sz="2000" dirty="0"/>
              <a:t>To determine what type of data something is you can use the class() or </a:t>
            </a:r>
            <a:r>
              <a:rPr lang="en-GB" sz="2000" dirty="0" err="1"/>
              <a:t>typeof</a:t>
            </a:r>
            <a:r>
              <a:rPr lang="en-GB" sz="2000" dirty="0"/>
              <a:t>() function. These give you slightly different information.</a:t>
            </a:r>
          </a:p>
        </p:txBody>
      </p:sp>
      <p:sp>
        <p:nvSpPr>
          <p:cNvPr id="4" name="Title 6">
            <a:extLst>
              <a:ext uri="{FF2B5EF4-FFF2-40B4-BE49-F238E27FC236}">
                <a16:creationId xmlns:a16="http://schemas.microsoft.com/office/drawing/2014/main" id="{0EE024D2-B586-2C60-F006-5A9988965D59}"/>
              </a:ext>
            </a:extLst>
          </p:cNvPr>
          <p:cNvSpPr>
            <a:spLocks noGrp="1"/>
          </p:cNvSpPr>
          <p:nvPr>
            <p:ph type="title"/>
          </p:nvPr>
        </p:nvSpPr>
        <p:spPr>
          <a:xfrm>
            <a:off x="677334" y="609600"/>
            <a:ext cx="8596668" cy="1320800"/>
          </a:xfrm>
        </p:spPr>
        <p:txBody>
          <a:bodyPr/>
          <a:lstStyle/>
          <a:p>
            <a:r>
              <a:rPr lang="en-GB" dirty="0"/>
              <a:t>Data types</a:t>
            </a:r>
          </a:p>
        </p:txBody>
      </p:sp>
      <p:sp>
        <p:nvSpPr>
          <p:cNvPr id="6" name="TextBox 5">
            <a:extLst>
              <a:ext uri="{FF2B5EF4-FFF2-40B4-BE49-F238E27FC236}">
                <a16:creationId xmlns:a16="http://schemas.microsoft.com/office/drawing/2014/main" id="{A62C4783-996C-15E3-9ED9-566CF01EFD66}"/>
              </a:ext>
            </a:extLst>
          </p:cNvPr>
          <p:cNvSpPr txBox="1"/>
          <p:nvPr/>
        </p:nvSpPr>
        <p:spPr>
          <a:xfrm>
            <a:off x="8317113" y="1930400"/>
            <a:ext cx="2218365" cy="400110"/>
          </a:xfrm>
          <a:prstGeom prst="rect">
            <a:avLst/>
          </a:prstGeom>
          <a:noFill/>
        </p:spPr>
        <p:txBody>
          <a:bodyPr wrap="square">
            <a:spAutoFit/>
          </a:bodyPr>
          <a:lstStyle/>
          <a:p>
            <a:pPr marL="0" indent="0">
              <a:buNone/>
            </a:pPr>
            <a:r>
              <a:rPr lang="en-GB" sz="2000" b="1" dirty="0">
                <a:solidFill>
                  <a:schemeClr val="tx1">
                    <a:lumMod val="75000"/>
                    <a:lumOff val="25000"/>
                  </a:schemeClr>
                </a:solidFill>
              </a:rPr>
              <a:t>Types of data</a:t>
            </a:r>
          </a:p>
        </p:txBody>
      </p:sp>
      <p:graphicFrame>
        <p:nvGraphicFramePr>
          <p:cNvPr id="7" name="Table 6">
            <a:extLst>
              <a:ext uri="{FF2B5EF4-FFF2-40B4-BE49-F238E27FC236}">
                <a16:creationId xmlns:a16="http://schemas.microsoft.com/office/drawing/2014/main" id="{E9DEB885-7B4F-F4C1-A437-27CCEC79F6FA}"/>
              </a:ext>
            </a:extLst>
          </p:cNvPr>
          <p:cNvGraphicFramePr>
            <a:graphicFrameLocks noGrp="1"/>
          </p:cNvGraphicFramePr>
          <p:nvPr>
            <p:extLst>
              <p:ext uri="{D42A27DB-BD31-4B8C-83A1-F6EECF244321}">
                <p14:modId xmlns:p14="http://schemas.microsoft.com/office/powerpoint/2010/main" val="1946982058"/>
              </p:ext>
            </p:extLst>
          </p:nvPr>
        </p:nvGraphicFramePr>
        <p:xfrm>
          <a:off x="6945512" y="2460637"/>
          <a:ext cx="4961566" cy="2381346"/>
        </p:xfrm>
        <a:graphic>
          <a:graphicData uri="http://schemas.openxmlformats.org/drawingml/2006/table">
            <a:tbl>
              <a:tblPr firstRow="1" bandRow="1">
                <a:tableStyleId>{5C22544A-7EE6-4342-B048-85BDC9FD1C3A}</a:tableStyleId>
              </a:tblPr>
              <a:tblGrid>
                <a:gridCol w="2480783">
                  <a:extLst>
                    <a:ext uri="{9D8B030D-6E8A-4147-A177-3AD203B41FA5}">
                      <a16:colId xmlns:a16="http://schemas.microsoft.com/office/drawing/2014/main" val="3908175683"/>
                    </a:ext>
                  </a:extLst>
                </a:gridCol>
                <a:gridCol w="2480783">
                  <a:extLst>
                    <a:ext uri="{9D8B030D-6E8A-4147-A177-3AD203B41FA5}">
                      <a16:colId xmlns:a16="http://schemas.microsoft.com/office/drawing/2014/main" val="1335376884"/>
                    </a:ext>
                  </a:extLst>
                </a:gridCol>
              </a:tblGrid>
              <a:tr h="396891">
                <a:tc>
                  <a:txBody>
                    <a:bodyPr/>
                    <a:lstStyle/>
                    <a:p>
                      <a:r>
                        <a:rPr lang="en-GB" dirty="0"/>
                        <a:t>Type</a:t>
                      </a:r>
                    </a:p>
                  </a:txBody>
                  <a:tcPr/>
                </a:tc>
                <a:tc>
                  <a:txBody>
                    <a:bodyPr/>
                    <a:lstStyle/>
                    <a:p>
                      <a:r>
                        <a:rPr lang="en-GB" dirty="0"/>
                        <a:t>Example</a:t>
                      </a:r>
                    </a:p>
                  </a:txBody>
                  <a:tcPr/>
                </a:tc>
                <a:extLst>
                  <a:ext uri="{0D108BD9-81ED-4DB2-BD59-A6C34878D82A}">
                    <a16:rowId xmlns:a16="http://schemas.microsoft.com/office/drawing/2014/main" val="2209781926"/>
                  </a:ext>
                </a:extLst>
              </a:tr>
              <a:tr h="396891">
                <a:tc>
                  <a:txBody>
                    <a:bodyPr/>
                    <a:lstStyle/>
                    <a:p>
                      <a:r>
                        <a:rPr lang="en-GB" dirty="0">
                          <a:solidFill>
                            <a:schemeClr val="tx1">
                              <a:lumMod val="75000"/>
                              <a:lumOff val="25000"/>
                            </a:schemeClr>
                          </a:solidFill>
                        </a:rPr>
                        <a:t>Character</a:t>
                      </a:r>
                    </a:p>
                  </a:txBody>
                  <a:tcPr/>
                </a:tc>
                <a:tc>
                  <a:txBody>
                    <a:bodyPr/>
                    <a:lstStyle/>
                    <a:p>
                      <a:r>
                        <a:rPr lang="en-GB" dirty="0">
                          <a:solidFill>
                            <a:schemeClr val="tx1">
                              <a:lumMod val="75000"/>
                              <a:lumOff val="25000"/>
                            </a:schemeClr>
                          </a:solidFill>
                        </a:rPr>
                        <a:t>‘words’</a:t>
                      </a:r>
                    </a:p>
                  </a:txBody>
                  <a:tcPr/>
                </a:tc>
                <a:extLst>
                  <a:ext uri="{0D108BD9-81ED-4DB2-BD59-A6C34878D82A}">
                    <a16:rowId xmlns:a16="http://schemas.microsoft.com/office/drawing/2014/main" val="838374502"/>
                  </a:ext>
                </a:extLst>
              </a:tr>
              <a:tr h="396891">
                <a:tc>
                  <a:txBody>
                    <a:bodyPr/>
                    <a:lstStyle/>
                    <a:p>
                      <a:r>
                        <a:rPr lang="en-GB" dirty="0">
                          <a:solidFill>
                            <a:schemeClr val="tx1">
                              <a:lumMod val="75000"/>
                              <a:lumOff val="25000"/>
                            </a:schemeClr>
                          </a:solidFill>
                        </a:rPr>
                        <a:t>Numeric</a:t>
                      </a:r>
                    </a:p>
                  </a:txBody>
                  <a:tcPr/>
                </a:tc>
                <a:tc>
                  <a:txBody>
                    <a:bodyPr/>
                    <a:lstStyle/>
                    <a:p>
                      <a:r>
                        <a:rPr lang="en-GB" dirty="0">
                          <a:solidFill>
                            <a:schemeClr val="tx1">
                              <a:lumMod val="75000"/>
                              <a:lumOff val="25000"/>
                            </a:schemeClr>
                          </a:solidFill>
                        </a:rPr>
                        <a:t>1, 23.25</a:t>
                      </a:r>
                    </a:p>
                  </a:txBody>
                  <a:tcPr/>
                </a:tc>
                <a:extLst>
                  <a:ext uri="{0D108BD9-81ED-4DB2-BD59-A6C34878D82A}">
                    <a16:rowId xmlns:a16="http://schemas.microsoft.com/office/drawing/2014/main" val="2925702724"/>
                  </a:ext>
                </a:extLst>
              </a:tr>
              <a:tr h="396891">
                <a:tc>
                  <a:txBody>
                    <a:bodyPr/>
                    <a:lstStyle/>
                    <a:p>
                      <a:r>
                        <a:rPr lang="en-GB" dirty="0">
                          <a:solidFill>
                            <a:schemeClr val="tx1">
                              <a:lumMod val="75000"/>
                              <a:lumOff val="25000"/>
                            </a:schemeClr>
                          </a:solidFill>
                        </a:rPr>
                        <a:t>Integer</a:t>
                      </a:r>
                    </a:p>
                  </a:txBody>
                  <a:tcPr/>
                </a:tc>
                <a:tc>
                  <a:txBody>
                    <a:bodyPr/>
                    <a:lstStyle/>
                    <a:p>
                      <a:r>
                        <a:rPr lang="en-GB" dirty="0">
                          <a:solidFill>
                            <a:schemeClr val="tx1">
                              <a:lumMod val="75000"/>
                              <a:lumOff val="25000"/>
                            </a:schemeClr>
                          </a:solidFill>
                        </a:rPr>
                        <a:t>2L</a:t>
                      </a:r>
                    </a:p>
                  </a:txBody>
                  <a:tcPr/>
                </a:tc>
                <a:extLst>
                  <a:ext uri="{0D108BD9-81ED-4DB2-BD59-A6C34878D82A}">
                    <a16:rowId xmlns:a16="http://schemas.microsoft.com/office/drawing/2014/main" val="2312657708"/>
                  </a:ext>
                </a:extLst>
              </a:tr>
              <a:tr h="396891">
                <a:tc>
                  <a:txBody>
                    <a:bodyPr/>
                    <a:lstStyle/>
                    <a:p>
                      <a:r>
                        <a:rPr lang="en-GB" dirty="0">
                          <a:solidFill>
                            <a:schemeClr val="tx1">
                              <a:lumMod val="75000"/>
                              <a:lumOff val="25000"/>
                            </a:schemeClr>
                          </a:solidFill>
                        </a:rPr>
                        <a:t>Logical</a:t>
                      </a:r>
                    </a:p>
                  </a:txBody>
                  <a:tcPr/>
                </a:tc>
                <a:tc>
                  <a:txBody>
                    <a:bodyPr/>
                    <a:lstStyle/>
                    <a:p>
                      <a:r>
                        <a:rPr lang="en-GB" dirty="0">
                          <a:solidFill>
                            <a:schemeClr val="tx1">
                              <a:lumMod val="75000"/>
                              <a:lumOff val="25000"/>
                            </a:schemeClr>
                          </a:solidFill>
                        </a:rPr>
                        <a:t>TRUE, FALSE</a:t>
                      </a:r>
                    </a:p>
                  </a:txBody>
                  <a:tcPr/>
                </a:tc>
                <a:extLst>
                  <a:ext uri="{0D108BD9-81ED-4DB2-BD59-A6C34878D82A}">
                    <a16:rowId xmlns:a16="http://schemas.microsoft.com/office/drawing/2014/main" val="2573981641"/>
                  </a:ext>
                </a:extLst>
              </a:tr>
              <a:tr h="396891">
                <a:tc>
                  <a:txBody>
                    <a:bodyPr/>
                    <a:lstStyle/>
                    <a:p>
                      <a:r>
                        <a:rPr lang="en-GB" dirty="0">
                          <a:solidFill>
                            <a:schemeClr val="tx1">
                              <a:lumMod val="75000"/>
                              <a:lumOff val="25000"/>
                            </a:schemeClr>
                          </a:solidFill>
                        </a:rPr>
                        <a:t>Complex</a:t>
                      </a:r>
                    </a:p>
                  </a:txBody>
                  <a:tcPr/>
                </a:tc>
                <a:tc>
                  <a:txBody>
                    <a:bodyPr/>
                    <a:lstStyle/>
                    <a:p>
                      <a:r>
                        <a:rPr lang="en-GB" dirty="0">
                          <a:solidFill>
                            <a:schemeClr val="tx1">
                              <a:lumMod val="75000"/>
                              <a:lumOff val="25000"/>
                            </a:schemeClr>
                          </a:solidFill>
                        </a:rPr>
                        <a:t>1+4i</a:t>
                      </a:r>
                    </a:p>
                  </a:txBody>
                  <a:tcPr/>
                </a:tc>
                <a:extLst>
                  <a:ext uri="{0D108BD9-81ED-4DB2-BD59-A6C34878D82A}">
                    <a16:rowId xmlns:a16="http://schemas.microsoft.com/office/drawing/2014/main" val="4262378893"/>
                  </a:ext>
                </a:extLst>
              </a:tr>
            </a:tbl>
          </a:graphicData>
        </a:graphic>
      </p:graphicFrame>
    </p:spTree>
    <p:extLst>
      <p:ext uri="{BB962C8B-B14F-4D97-AF65-F5344CB8AC3E}">
        <p14:creationId xmlns:p14="http://schemas.microsoft.com/office/powerpoint/2010/main" val="416463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8E9007-AE58-4800-A15A-FF29CE6680C0}"/>
              </a:ext>
            </a:extLst>
          </p:cNvPr>
          <p:cNvSpPr txBox="1"/>
          <p:nvPr/>
        </p:nvSpPr>
        <p:spPr>
          <a:xfrm>
            <a:off x="916274" y="733908"/>
            <a:ext cx="10359452" cy="2062103"/>
          </a:xfrm>
          <a:prstGeom prst="rect">
            <a:avLst/>
          </a:prstGeom>
          <a:solidFill>
            <a:schemeClr val="tx1">
              <a:lumMod val="95000"/>
              <a:lumOff val="5000"/>
            </a:schemeClr>
          </a:solidFill>
        </p:spPr>
        <p:txBody>
          <a:bodyPr wrap="square">
            <a:spAutoFit/>
          </a:bodyPr>
          <a:lstStyle/>
          <a:p>
            <a:r>
              <a:rPr lang="en-GB" sz="3200" b="0" dirty="0">
                <a:solidFill>
                  <a:srgbClr val="9CDCFE"/>
                </a:solidFill>
                <a:effectLst/>
                <a:latin typeface="Consolas" panose="020B0609020204030204" pitchFamily="49" charset="0"/>
              </a:rPr>
              <a:t>x</a:t>
            </a:r>
            <a:r>
              <a:rPr lang="en-GB" sz="3200" b="0" dirty="0">
                <a:solidFill>
                  <a:srgbClr val="D4D4D4"/>
                </a:solidFill>
                <a:effectLst/>
                <a:latin typeface="Consolas" panose="020B0609020204030204" pitchFamily="49" charset="0"/>
              </a:rPr>
              <a:t> &lt;- </a:t>
            </a:r>
            <a:r>
              <a:rPr lang="en-GB" sz="3200" b="0" dirty="0">
                <a:solidFill>
                  <a:srgbClr val="B5CEA8"/>
                </a:solidFill>
                <a:effectLst/>
                <a:latin typeface="Consolas" panose="020B0609020204030204" pitchFamily="49" charset="0"/>
              </a:rPr>
              <a:t>3</a:t>
            </a:r>
            <a:endParaRPr lang="en-GB" sz="3200" b="0" dirty="0">
              <a:solidFill>
                <a:srgbClr val="D4D4D4"/>
              </a:solidFill>
              <a:effectLst/>
              <a:latin typeface="Consolas" panose="020B0609020204030204" pitchFamily="49" charset="0"/>
            </a:endParaRPr>
          </a:p>
          <a:p>
            <a:br>
              <a:rPr lang="en-GB" sz="3200" b="0" dirty="0">
                <a:solidFill>
                  <a:srgbClr val="D4D4D4"/>
                </a:solidFill>
                <a:effectLst/>
                <a:latin typeface="Consolas" panose="020B0609020204030204" pitchFamily="49" charset="0"/>
              </a:rPr>
            </a:br>
            <a:r>
              <a:rPr lang="en-GB" sz="3200" b="0" dirty="0" err="1">
                <a:solidFill>
                  <a:srgbClr val="DCDCAA"/>
                </a:solidFill>
                <a:effectLst/>
                <a:latin typeface="Consolas" panose="020B0609020204030204" pitchFamily="49" charset="0"/>
              </a:rPr>
              <a:t>typeof</a:t>
            </a:r>
            <a:r>
              <a:rPr lang="en-GB" sz="3200" b="0" dirty="0">
                <a:solidFill>
                  <a:srgbClr val="D4D4D4"/>
                </a:solidFill>
                <a:effectLst/>
                <a:latin typeface="Consolas" panose="020B0609020204030204" pitchFamily="49" charset="0"/>
              </a:rPr>
              <a:t>(</a:t>
            </a:r>
            <a:r>
              <a:rPr lang="en-GB" sz="3200" b="0" dirty="0">
                <a:solidFill>
                  <a:srgbClr val="9CDCFE"/>
                </a:solidFill>
                <a:effectLst/>
                <a:latin typeface="Consolas" panose="020B0609020204030204" pitchFamily="49" charset="0"/>
              </a:rPr>
              <a:t>x</a:t>
            </a:r>
            <a:r>
              <a:rPr lang="en-GB" sz="3200" b="0" dirty="0">
                <a:solidFill>
                  <a:srgbClr val="D4D4D4"/>
                </a:solidFill>
                <a:effectLst/>
                <a:latin typeface="Consolas" panose="020B0609020204030204" pitchFamily="49" charset="0"/>
              </a:rPr>
              <a:t>)</a:t>
            </a:r>
          </a:p>
          <a:p>
            <a:r>
              <a:rPr lang="en-GB" sz="3200" b="0" dirty="0">
                <a:solidFill>
                  <a:srgbClr val="6A9955"/>
                </a:solidFill>
                <a:effectLst/>
                <a:latin typeface="Consolas" panose="020B0609020204030204" pitchFamily="49" charset="0"/>
              </a:rPr>
              <a:t>## [1] "double"</a:t>
            </a:r>
            <a:endParaRPr lang="en-GB" sz="32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1814AACF-48AC-431A-9017-2A7662F2B538}"/>
              </a:ext>
            </a:extLst>
          </p:cNvPr>
          <p:cNvSpPr txBox="1"/>
          <p:nvPr/>
        </p:nvSpPr>
        <p:spPr>
          <a:xfrm>
            <a:off x="916274" y="3614411"/>
            <a:ext cx="10359452" cy="2062103"/>
          </a:xfrm>
          <a:prstGeom prst="rect">
            <a:avLst/>
          </a:prstGeom>
          <a:solidFill>
            <a:schemeClr val="tx1">
              <a:lumMod val="95000"/>
              <a:lumOff val="5000"/>
            </a:schemeClr>
          </a:solidFill>
        </p:spPr>
        <p:txBody>
          <a:bodyPr wrap="square">
            <a:spAutoFit/>
          </a:bodyPr>
          <a:lstStyle/>
          <a:p>
            <a:r>
              <a:rPr lang="en-GB" sz="3200" b="0" dirty="0">
                <a:solidFill>
                  <a:srgbClr val="9CDCFE"/>
                </a:solidFill>
                <a:effectLst/>
                <a:latin typeface="Consolas" panose="020B0609020204030204" pitchFamily="49" charset="0"/>
              </a:rPr>
              <a:t>y</a:t>
            </a:r>
            <a:r>
              <a:rPr lang="en-GB" sz="3200" b="0" dirty="0">
                <a:solidFill>
                  <a:srgbClr val="D4D4D4"/>
                </a:solidFill>
                <a:effectLst/>
                <a:latin typeface="Consolas" panose="020B0609020204030204" pitchFamily="49" charset="0"/>
              </a:rPr>
              <a:t> &lt;- </a:t>
            </a:r>
            <a:r>
              <a:rPr lang="en-GB" sz="3200" b="0" dirty="0">
                <a:solidFill>
                  <a:srgbClr val="CE9178"/>
                </a:solidFill>
                <a:effectLst/>
                <a:latin typeface="Consolas" panose="020B0609020204030204" pitchFamily="49" charset="0"/>
              </a:rPr>
              <a:t>’cars</a:t>
            </a:r>
            <a:r>
              <a:rPr lang="en-GB" sz="3200" dirty="0">
                <a:solidFill>
                  <a:srgbClr val="CE9178"/>
                </a:solidFill>
                <a:latin typeface="Consolas" panose="020B0609020204030204" pitchFamily="49" charset="0"/>
              </a:rPr>
              <a:t>’</a:t>
            </a:r>
            <a:endParaRPr lang="en-GB" sz="3200" b="0" dirty="0">
              <a:solidFill>
                <a:srgbClr val="CE9178"/>
              </a:solidFill>
              <a:effectLst/>
              <a:latin typeface="Consolas" panose="020B0609020204030204" pitchFamily="49" charset="0"/>
            </a:endParaRPr>
          </a:p>
          <a:p>
            <a:endParaRPr lang="en-GB" sz="3200" b="0" dirty="0">
              <a:solidFill>
                <a:srgbClr val="D4D4D4"/>
              </a:solidFill>
              <a:effectLst/>
              <a:latin typeface="Consolas" panose="020B0609020204030204" pitchFamily="49" charset="0"/>
            </a:endParaRPr>
          </a:p>
          <a:p>
            <a:r>
              <a:rPr lang="en-GB" sz="3200" b="0" dirty="0">
                <a:solidFill>
                  <a:srgbClr val="DCDCAA"/>
                </a:solidFill>
                <a:effectLst/>
                <a:latin typeface="Consolas" panose="020B0609020204030204" pitchFamily="49" charset="0"/>
              </a:rPr>
              <a:t>class</a:t>
            </a:r>
            <a:r>
              <a:rPr lang="en-GB" sz="3200" b="0" dirty="0">
                <a:solidFill>
                  <a:srgbClr val="D4D4D4"/>
                </a:solidFill>
                <a:effectLst/>
                <a:latin typeface="Consolas" panose="020B0609020204030204" pitchFamily="49" charset="0"/>
              </a:rPr>
              <a:t>(</a:t>
            </a:r>
            <a:r>
              <a:rPr lang="en-GB" sz="3200" b="0" dirty="0">
                <a:solidFill>
                  <a:srgbClr val="9CDCFE"/>
                </a:solidFill>
                <a:effectLst/>
                <a:latin typeface="Consolas" panose="020B0609020204030204" pitchFamily="49" charset="0"/>
              </a:rPr>
              <a:t>y</a:t>
            </a:r>
            <a:r>
              <a:rPr lang="en-GB" sz="3200" b="0" dirty="0">
                <a:solidFill>
                  <a:srgbClr val="D4D4D4"/>
                </a:solidFill>
                <a:effectLst/>
                <a:latin typeface="Consolas" panose="020B0609020204030204" pitchFamily="49" charset="0"/>
              </a:rPr>
              <a:t>)</a:t>
            </a:r>
          </a:p>
          <a:p>
            <a:r>
              <a:rPr lang="en-GB" sz="3200" b="0" dirty="0">
                <a:solidFill>
                  <a:srgbClr val="6A9955"/>
                </a:solidFill>
                <a:effectLst/>
                <a:latin typeface="Consolas" panose="020B0609020204030204" pitchFamily="49" charset="0"/>
              </a:rPr>
              <a:t>## [1] "character"</a:t>
            </a:r>
            <a:endParaRPr lang="en-GB" sz="3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5006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63BF-7BE4-4CB4-9DFA-C976343BB939}"/>
              </a:ext>
            </a:extLst>
          </p:cNvPr>
          <p:cNvSpPr>
            <a:spLocks noGrp="1"/>
          </p:cNvSpPr>
          <p:nvPr>
            <p:ph type="title"/>
          </p:nvPr>
        </p:nvSpPr>
        <p:spPr>
          <a:xfrm>
            <a:off x="2330631" y="1852018"/>
            <a:ext cx="7530737" cy="1325563"/>
          </a:xfrm>
        </p:spPr>
        <p:txBody>
          <a:bodyPr>
            <a:normAutofit fontScale="90000"/>
          </a:bodyPr>
          <a:lstStyle/>
          <a:p>
            <a:pPr algn="ctr"/>
            <a:r>
              <a:rPr lang="en-GB" sz="5400" b="1" dirty="0"/>
              <a:t>Tables, Data Frames, Lists, Vectors</a:t>
            </a:r>
          </a:p>
        </p:txBody>
      </p:sp>
      <p:sp>
        <p:nvSpPr>
          <p:cNvPr id="3" name="Content Placeholder 2">
            <a:extLst>
              <a:ext uri="{FF2B5EF4-FFF2-40B4-BE49-F238E27FC236}">
                <a16:creationId xmlns:a16="http://schemas.microsoft.com/office/drawing/2014/main" id="{D9BB7570-BD11-4E82-A260-09C89AC4FCEE}"/>
              </a:ext>
            </a:extLst>
          </p:cNvPr>
          <p:cNvSpPr>
            <a:spLocks noGrp="1"/>
          </p:cNvSpPr>
          <p:nvPr>
            <p:ph idx="1"/>
          </p:nvPr>
        </p:nvSpPr>
        <p:spPr>
          <a:xfrm>
            <a:off x="2330630" y="3800061"/>
            <a:ext cx="7530737" cy="1156252"/>
          </a:xfrm>
        </p:spPr>
        <p:txBody>
          <a:bodyPr/>
          <a:lstStyle/>
          <a:p>
            <a:pPr marL="0" indent="0" algn="ctr">
              <a:buNone/>
            </a:pPr>
            <a:r>
              <a:rPr lang="en-GB" dirty="0"/>
              <a:t>The types of data that can be stored and used in </a:t>
            </a:r>
            <a:r>
              <a:rPr lang="en-GB" i="1" dirty="0"/>
              <a:t>R</a:t>
            </a:r>
            <a:r>
              <a:rPr lang="en-GB" dirty="0"/>
              <a:t> are collectively called </a:t>
            </a:r>
            <a:r>
              <a:rPr lang="en-GB" b="1" i="1" dirty="0"/>
              <a:t>objects</a:t>
            </a:r>
            <a:endParaRPr lang="en-GB" b="1" dirty="0"/>
          </a:p>
        </p:txBody>
      </p:sp>
    </p:spTree>
    <p:extLst>
      <p:ext uri="{BB962C8B-B14F-4D97-AF65-F5344CB8AC3E}">
        <p14:creationId xmlns:p14="http://schemas.microsoft.com/office/powerpoint/2010/main" val="3867303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997A-E45F-4096-8524-57FB30D1A05E}"/>
              </a:ext>
            </a:extLst>
          </p:cNvPr>
          <p:cNvSpPr>
            <a:spLocks noGrp="1"/>
          </p:cNvSpPr>
          <p:nvPr>
            <p:ph type="title"/>
          </p:nvPr>
        </p:nvSpPr>
        <p:spPr>
          <a:xfrm>
            <a:off x="838200" y="1644014"/>
            <a:ext cx="10515600" cy="1325563"/>
          </a:xfrm>
        </p:spPr>
        <p:txBody>
          <a:bodyPr>
            <a:normAutofit/>
          </a:bodyPr>
          <a:lstStyle/>
          <a:p>
            <a:pPr algn="l"/>
            <a:r>
              <a:rPr lang="en-GB" sz="2000" b="0" i="0" dirty="0">
                <a:solidFill>
                  <a:schemeClr val="tx1">
                    <a:lumMod val="75000"/>
                    <a:lumOff val="25000"/>
                  </a:schemeClr>
                </a:solidFill>
                <a:effectLst/>
                <a:latin typeface="+mn-lt"/>
              </a:rPr>
              <a:t>Vectors are multiple objects of the same class in one object.</a:t>
            </a:r>
            <a:br>
              <a:rPr lang="en-GB" sz="2000" b="0" i="0" dirty="0">
                <a:solidFill>
                  <a:schemeClr val="tx1">
                    <a:lumMod val="75000"/>
                    <a:lumOff val="25000"/>
                  </a:schemeClr>
                </a:solidFill>
                <a:effectLst/>
                <a:latin typeface="+mn-lt"/>
              </a:rPr>
            </a:br>
            <a:r>
              <a:rPr lang="en-GB" sz="2000" b="0" i="0" dirty="0">
                <a:solidFill>
                  <a:schemeClr val="tx1">
                    <a:lumMod val="75000"/>
                    <a:lumOff val="25000"/>
                  </a:schemeClr>
                </a:solidFill>
                <a:effectLst/>
                <a:latin typeface="+mn-lt"/>
              </a:rPr>
              <a:t>We use the ‘c’ function to join them all together.</a:t>
            </a:r>
            <a:br>
              <a:rPr lang="en-GB" sz="2000" b="0" i="0" dirty="0">
                <a:solidFill>
                  <a:schemeClr val="tx1">
                    <a:lumMod val="75000"/>
                    <a:lumOff val="25000"/>
                  </a:schemeClr>
                </a:solidFill>
                <a:effectLst/>
                <a:latin typeface="+mn-lt"/>
              </a:rPr>
            </a:br>
            <a:r>
              <a:rPr lang="en-GB" sz="2000" b="0" i="0" dirty="0">
                <a:solidFill>
                  <a:schemeClr val="tx1">
                    <a:lumMod val="75000"/>
                    <a:lumOff val="25000"/>
                  </a:schemeClr>
                </a:solidFill>
                <a:effectLst/>
                <a:latin typeface="+mn-lt"/>
              </a:rPr>
              <a:t>Make your own Vector like the one below.</a:t>
            </a:r>
            <a:br>
              <a:rPr lang="en-GB" sz="2000" b="0" i="0" dirty="0">
                <a:solidFill>
                  <a:schemeClr val="tx1">
                    <a:lumMod val="75000"/>
                    <a:lumOff val="25000"/>
                  </a:schemeClr>
                </a:solidFill>
                <a:effectLst/>
                <a:latin typeface="+mn-lt"/>
              </a:rPr>
            </a:br>
            <a:endParaRPr lang="en-GB" sz="2000" b="1" dirty="0">
              <a:solidFill>
                <a:schemeClr val="tx1">
                  <a:lumMod val="75000"/>
                  <a:lumOff val="25000"/>
                </a:schemeClr>
              </a:solidFill>
              <a:latin typeface="+mn-lt"/>
            </a:endParaRPr>
          </a:p>
        </p:txBody>
      </p:sp>
      <p:sp>
        <p:nvSpPr>
          <p:cNvPr id="4" name="TextBox 3">
            <a:extLst>
              <a:ext uri="{FF2B5EF4-FFF2-40B4-BE49-F238E27FC236}">
                <a16:creationId xmlns:a16="http://schemas.microsoft.com/office/drawing/2014/main" id="{C1BC170C-83DE-4F00-8744-393E09720E1A}"/>
              </a:ext>
            </a:extLst>
          </p:cNvPr>
          <p:cNvSpPr txBox="1"/>
          <p:nvPr/>
        </p:nvSpPr>
        <p:spPr>
          <a:xfrm>
            <a:off x="838200" y="2969577"/>
            <a:ext cx="10359452" cy="1569660"/>
          </a:xfrm>
          <a:prstGeom prst="rect">
            <a:avLst/>
          </a:prstGeom>
          <a:solidFill>
            <a:schemeClr val="tx1">
              <a:lumMod val="95000"/>
              <a:lumOff val="5000"/>
            </a:schemeClr>
          </a:solidFill>
        </p:spPr>
        <p:txBody>
          <a:bodyPr wrap="square">
            <a:spAutoFit/>
          </a:bodyPr>
          <a:lstStyle/>
          <a:p>
            <a:r>
              <a:rPr lang="en-GB" sz="2400" b="0" dirty="0">
                <a:solidFill>
                  <a:srgbClr val="6A9955"/>
                </a:solidFill>
                <a:effectLst/>
                <a:latin typeface="Consolas" panose="020B0609020204030204" pitchFamily="49" charset="0"/>
              </a:rPr>
              <a:t># Create a vector.</a:t>
            </a:r>
            <a:endParaRPr lang="en-GB" sz="2400" b="0" dirty="0">
              <a:solidFill>
                <a:srgbClr val="D4D4D4"/>
              </a:solidFill>
              <a:effectLst/>
              <a:latin typeface="Consolas" panose="020B0609020204030204" pitchFamily="49" charset="0"/>
            </a:endParaRPr>
          </a:p>
          <a:p>
            <a:r>
              <a:rPr lang="en-GB" sz="2400" b="0" dirty="0">
                <a:solidFill>
                  <a:srgbClr val="9CDCFE"/>
                </a:solidFill>
                <a:effectLst/>
                <a:latin typeface="Consolas" panose="020B0609020204030204" pitchFamily="49" charset="0"/>
              </a:rPr>
              <a:t>apple</a:t>
            </a:r>
            <a:r>
              <a:rPr lang="en-GB" sz="2400" b="0" dirty="0">
                <a:solidFill>
                  <a:srgbClr val="D4D4D4"/>
                </a:solidFill>
                <a:effectLst/>
                <a:latin typeface="Consolas" panose="020B0609020204030204" pitchFamily="49" charset="0"/>
              </a:rPr>
              <a:t> &lt;-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red'</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'green'</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"yellow</a:t>
            </a:r>
            <a:r>
              <a:rPr lang="en-GB" sz="2400" b="0" dirty="0">
                <a:solidFill>
                  <a:srgbClr val="CE9178"/>
                </a:solidFill>
                <a:effectLst/>
                <a:latin typeface="Consolas" panose="020B0609020204030204" pitchFamily="49" charset="0"/>
              </a:rPr>
              <a:t>"</a:t>
            </a:r>
            <a:r>
              <a:rPr lang="en-GB" sz="2400" b="0" dirty="0">
                <a:solidFill>
                  <a:srgbClr val="D4D4D4"/>
                </a:solidFill>
                <a:effectLst/>
                <a:latin typeface="Consolas" panose="020B0609020204030204" pitchFamily="49" charset="0"/>
              </a:rPr>
              <a:t>)</a:t>
            </a:r>
          </a:p>
          <a:p>
            <a:r>
              <a:rPr lang="en-GB" sz="2400" b="0" dirty="0">
                <a:solidFill>
                  <a:srgbClr val="DCDCAA"/>
                </a:solidFill>
                <a:effectLst/>
                <a:latin typeface="Consolas" panose="020B0609020204030204" pitchFamily="49" charset="0"/>
              </a:rPr>
              <a:t>print</a:t>
            </a:r>
            <a:r>
              <a:rPr lang="en-GB" sz="2400" b="0" dirty="0">
                <a:solidFill>
                  <a:srgbClr val="D4D4D4"/>
                </a:solidFill>
                <a:effectLst/>
                <a:latin typeface="Consolas" panose="020B0609020204030204" pitchFamily="49" charset="0"/>
              </a:rPr>
              <a:t>(</a:t>
            </a:r>
            <a:r>
              <a:rPr lang="en-GB" sz="2400" b="0" dirty="0">
                <a:solidFill>
                  <a:srgbClr val="9CDCFE"/>
                </a:solidFill>
                <a:effectLst/>
                <a:latin typeface="Consolas" panose="020B0609020204030204" pitchFamily="49" charset="0"/>
              </a:rPr>
              <a:t>apple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"red"    "green"  "yellow"</a:t>
            </a:r>
            <a:endParaRPr lang="en-GB" sz="24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FF7F1AA-1D58-433E-90BE-60BB143A808B}"/>
              </a:ext>
            </a:extLst>
          </p:cNvPr>
          <p:cNvSpPr txBox="1"/>
          <p:nvPr/>
        </p:nvSpPr>
        <p:spPr>
          <a:xfrm>
            <a:off x="838200" y="4890177"/>
            <a:ext cx="10359452" cy="1200329"/>
          </a:xfrm>
          <a:prstGeom prst="rect">
            <a:avLst/>
          </a:prstGeom>
          <a:solidFill>
            <a:schemeClr val="tx1">
              <a:lumMod val="95000"/>
              <a:lumOff val="5000"/>
            </a:schemeClr>
          </a:solidFill>
        </p:spPr>
        <p:txBody>
          <a:bodyPr wrap="square">
            <a:spAutoFit/>
          </a:bodyPr>
          <a:lstStyle/>
          <a:p>
            <a:r>
              <a:rPr lang="en-GB" sz="2400" b="0" dirty="0">
                <a:solidFill>
                  <a:srgbClr val="6A9955"/>
                </a:solidFill>
                <a:effectLst/>
                <a:latin typeface="Consolas" panose="020B0609020204030204" pitchFamily="49" charset="0"/>
              </a:rPr>
              <a:t># Get the class of the vector.</a:t>
            </a:r>
            <a:endParaRPr lang="en-GB" sz="2400" b="0" dirty="0">
              <a:solidFill>
                <a:srgbClr val="D4D4D4"/>
              </a:solidFill>
              <a:effectLst/>
              <a:latin typeface="Consolas" panose="020B0609020204030204" pitchFamily="49" charset="0"/>
            </a:endParaRPr>
          </a:p>
          <a:p>
            <a:r>
              <a:rPr lang="en-GB" sz="2400" b="0" dirty="0">
                <a:solidFill>
                  <a:srgbClr val="DCDCAA"/>
                </a:solidFill>
                <a:effectLst/>
                <a:latin typeface="Consolas" panose="020B0609020204030204" pitchFamily="49" charset="0"/>
              </a:rPr>
              <a:t>print</a:t>
            </a:r>
            <a:r>
              <a:rPr lang="en-GB" sz="2400" b="0" dirty="0">
                <a:solidFill>
                  <a:srgbClr val="D4D4D4"/>
                </a:solidFill>
                <a:effectLst/>
                <a:latin typeface="Consolas" panose="020B0609020204030204" pitchFamily="49" charset="0"/>
              </a:rPr>
              <a:t>(</a:t>
            </a:r>
            <a:r>
              <a:rPr lang="en-GB" sz="2400" b="0" dirty="0">
                <a:solidFill>
                  <a:srgbClr val="DCDCAA"/>
                </a:solidFill>
                <a:effectLst/>
                <a:latin typeface="Consolas" panose="020B0609020204030204" pitchFamily="49" charset="0"/>
              </a:rPr>
              <a:t>class</a:t>
            </a:r>
            <a:r>
              <a:rPr lang="en-GB" sz="2400" b="0" dirty="0">
                <a:solidFill>
                  <a:srgbClr val="D4D4D4"/>
                </a:solidFill>
                <a:effectLst/>
                <a:latin typeface="Consolas" panose="020B0609020204030204" pitchFamily="49" charset="0"/>
              </a:rPr>
              <a:t>(</a:t>
            </a:r>
            <a:r>
              <a:rPr lang="en-GB" sz="2400" b="0" dirty="0">
                <a:solidFill>
                  <a:srgbClr val="9CDCFE"/>
                </a:solidFill>
                <a:effectLst/>
                <a:latin typeface="Consolas" panose="020B0609020204030204" pitchFamily="49" charset="0"/>
              </a:rPr>
              <a:t>apple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"character"</a:t>
            </a:r>
            <a:endParaRPr lang="en-GB" sz="2400" b="0" dirty="0">
              <a:solidFill>
                <a:srgbClr val="D4D4D4"/>
              </a:solidFill>
              <a:effectLst/>
              <a:latin typeface="Consolas" panose="020B0609020204030204" pitchFamily="49" charset="0"/>
            </a:endParaRPr>
          </a:p>
        </p:txBody>
      </p:sp>
      <p:sp>
        <p:nvSpPr>
          <p:cNvPr id="6" name="Title 1">
            <a:extLst>
              <a:ext uri="{FF2B5EF4-FFF2-40B4-BE49-F238E27FC236}">
                <a16:creationId xmlns:a16="http://schemas.microsoft.com/office/drawing/2014/main" id="{35C47E6D-CB57-6F53-E243-F437997C8FD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Vectors</a:t>
            </a:r>
          </a:p>
        </p:txBody>
      </p:sp>
    </p:spTree>
    <p:extLst>
      <p:ext uri="{BB962C8B-B14F-4D97-AF65-F5344CB8AC3E}">
        <p14:creationId xmlns:p14="http://schemas.microsoft.com/office/powerpoint/2010/main" val="200138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369-7A65-4E3F-B587-64C770E01428}"/>
              </a:ext>
            </a:extLst>
          </p:cNvPr>
          <p:cNvSpPr>
            <a:spLocks noGrp="1"/>
          </p:cNvSpPr>
          <p:nvPr>
            <p:ph type="title"/>
          </p:nvPr>
        </p:nvSpPr>
        <p:spPr/>
        <p:txBody>
          <a:bodyPr/>
          <a:lstStyle/>
          <a:p>
            <a:r>
              <a:rPr lang="en-GB" dirty="0"/>
              <a:t>Lets try these out</a:t>
            </a:r>
          </a:p>
        </p:txBody>
      </p:sp>
      <p:sp>
        <p:nvSpPr>
          <p:cNvPr id="3" name="Content Placeholder 2">
            <a:extLst>
              <a:ext uri="{FF2B5EF4-FFF2-40B4-BE49-F238E27FC236}">
                <a16:creationId xmlns:a16="http://schemas.microsoft.com/office/drawing/2014/main" id="{A9E5C2A1-80D5-4124-A23D-F8B81C9AFDC8}"/>
              </a:ext>
            </a:extLst>
          </p:cNvPr>
          <p:cNvSpPr>
            <a:spLocks noGrp="1"/>
          </p:cNvSpPr>
          <p:nvPr>
            <p:ph idx="1"/>
          </p:nvPr>
        </p:nvSpPr>
        <p:spPr/>
        <p:txBody>
          <a:bodyPr/>
          <a:lstStyle/>
          <a:p>
            <a:pPr marL="514350" indent="-514350">
              <a:buFont typeface="+mj-lt"/>
              <a:buAutoNum type="arabicPeriod"/>
            </a:pPr>
            <a:r>
              <a:rPr lang="en-GB" dirty="0"/>
              <a:t>Make two vectors of equal length, containing only numbers, save them to new variables</a:t>
            </a:r>
          </a:p>
          <a:p>
            <a:pPr marL="514350" indent="-514350">
              <a:buFont typeface="+mj-lt"/>
              <a:buAutoNum type="arabicPeriod"/>
            </a:pPr>
            <a:endParaRPr lang="en-GB" dirty="0"/>
          </a:p>
          <a:p>
            <a:pPr marL="514350" indent="-514350">
              <a:buFont typeface="+mj-lt"/>
              <a:buAutoNum type="arabicPeriod"/>
            </a:pPr>
            <a:r>
              <a:rPr lang="en-GB" dirty="0"/>
              <a:t>Add the two vectors together using their variable names, what happened? </a:t>
            </a:r>
          </a:p>
          <a:p>
            <a:pPr marL="514350" indent="-514350">
              <a:buFont typeface="+mj-lt"/>
              <a:buAutoNum type="arabicPeriod"/>
            </a:pPr>
            <a:endParaRPr lang="en-GB" dirty="0"/>
          </a:p>
          <a:p>
            <a:pPr marL="514350" indent="-514350">
              <a:buFont typeface="+mj-lt"/>
              <a:buAutoNum type="arabicPeriod"/>
            </a:pPr>
            <a:r>
              <a:rPr lang="en-GB" dirty="0"/>
              <a:t>What happens if you type </a:t>
            </a:r>
            <a:r>
              <a:rPr lang="en-GB" i="1" dirty="0" err="1"/>
              <a:t>name_of_your_vector</a:t>
            </a:r>
            <a:r>
              <a:rPr lang="en-GB" i="1" dirty="0"/>
              <a:t>[2] </a:t>
            </a:r>
            <a:r>
              <a:rPr lang="en-GB" dirty="0"/>
              <a:t>?</a:t>
            </a:r>
          </a:p>
          <a:p>
            <a:pPr marL="514350" indent="-514350">
              <a:buFont typeface="+mj-lt"/>
              <a:buAutoNum type="arabicPeriod"/>
            </a:pPr>
            <a:endParaRPr lang="en-GB" dirty="0"/>
          </a:p>
          <a:p>
            <a:endParaRPr lang="en-GB" dirty="0"/>
          </a:p>
        </p:txBody>
      </p:sp>
    </p:spTree>
    <p:extLst>
      <p:ext uri="{BB962C8B-B14F-4D97-AF65-F5344CB8AC3E}">
        <p14:creationId xmlns:p14="http://schemas.microsoft.com/office/powerpoint/2010/main" val="490048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F573C-E872-4F78-BC60-0CB9FCAD4E3A}"/>
              </a:ext>
            </a:extLst>
          </p:cNvPr>
          <p:cNvSpPr>
            <a:spLocks noGrp="1"/>
          </p:cNvSpPr>
          <p:nvPr>
            <p:ph idx="1"/>
          </p:nvPr>
        </p:nvSpPr>
        <p:spPr>
          <a:xfrm>
            <a:off x="677334" y="1546472"/>
            <a:ext cx="10515600" cy="5311528"/>
          </a:xfrm>
        </p:spPr>
        <p:txBody>
          <a:bodyPr/>
          <a:lstStyle/>
          <a:p>
            <a:r>
              <a:rPr lang="en-GB" dirty="0"/>
              <a:t>What do we do if we want to retrieve only the second element in our vector?</a:t>
            </a:r>
          </a:p>
          <a:p>
            <a:endParaRPr lang="en-GB" dirty="0"/>
          </a:p>
          <a:p>
            <a:endParaRPr lang="en-GB" dirty="0"/>
          </a:p>
          <a:p>
            <a:endParaRPr lang="en-GB" dirty="0"/>
          </a:p>
          <a:p>
            <a:r>
              <a:rPr lang="en-GB" dirty="0"/>
              <a:t>What about elements 2 to 5 </a:t>
            </a:r>
          </a:p>
          <a:p>
            <a:endParaRPr lang="en-GB" dirty="0"/>
          </a:p>
          <a:p>
            <a:endParaRPr lang="en-GB" dirty="0"/>
          </a:p>
          <a:p>
            <a:r>
              <a:rPr lang="en-GB" dirty="0"/>
              <a:t>What about 2 and 5?</a:t>
            </a:r>
          </a:p>
          <a:p>
            <a:endParaRPr lang="en-GB" dirty="0"/>
          </a:p>
        </p:txBody>
      </p:sp>
      <p:sp>
        <p:nvSpPr>
          <p:cNvPr id="4" name="TextBox 3">
            <a:extLst>
              <a:ext uri="{FF2B5EF4-FFF2-40B4-BE49-F238E27FC236}">
                <a16:creationId xmlns:a16="http://schemas.microsoft.com/office/drawing/2014/main" id="{597CE348-BD4B-42F4-BBE3-A8DCFE040D21}"/>
              </a:ext>
            </a:extLst>
          </p:cNvPr>
          <p:cNvSpPr txBox="1"/>
          <p:nvPr/>
        </p:nvSpPr>
        <p:spPr>
          <a:xfrm>
            <a:off x="755408" y="1930400"/>
            <a:ext cx="10359452" cy="1200329"/>
          </a:xfrm>
          <a:prstGeom prst="rect">
            <a:avLst/>
          </a:prstGeom>
          <a:solidFill>
            <a:schemeClr val="tx1">
              <a:lumMod val="95000"/>
              <a:lumOff val="5000"/>
            </a:schemeClr>
          </a:solidFill>
        </p:spPr>
        <p:txBody>
          <a:bodyPr wrap="square">
            <a:spAutoFit/>
          </a:bodyPr>
          <a:lstStyle/>
          <a:p>
            <a:r>
              <a:rPr lang="en-GB" sz="2400" b="0" dirty="0" err="1">
                <a:solidFill>
                  <a:srgbClr val="9CDCFE"/>
                </a:solidFill>
                <a:effectLst/>
                <a:latin typeface="Consolas" panose="020B0609020204030204" pitchFamily="49" charset="0"/>
              </a:rPr>
              <a:t>vec</a:t>
            </a:r>
            <a:r>
              <a:rPr lang="en-GB" sz="2400" b="0" dirty="0">
                <a:solidFill>
                  <a:srgbClr val="D4D4D4"/>
                </a:solidFill>
                <a:effectLst/>
                <a:latin typeface="Consolas" panose="020B0609020204030204" pitchFamily="49" charset="0"/>
              </a:rPr>
              <a:t> &lt;-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CE9178"/>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a"</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"b"</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"c"</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"d"</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"e"</a:t>
            </a:r>
            <a:r>
              <a:rPr lang="en-GB" sz="2400" b="0" dirty="0" err="1">
                <a:solidFill>
                  <a:srgbClr val="D4D4D4"/>
                </a:solidFill>
                <a:effectLst/>
                <a:latin typeface="Consolas" panose="020B0609020204030204" pitchFamily="49" charset="0"/>
              </a:rPr>
              <a:t>,</a:t>
            </a:r>
            <a:r>
              <a:rPr lang="en-GB" sz="2400" b="0" dirty="0" err="1">
                <a:solidFill>
                  <a:srgbClr val="CE9178"/>
                </a:solidFill>
                <a:effectLst/>
                <a:latin typeface="Consolas" panose="020B0609020204030204" pitchFamily="49" charset="0"/>
              </a:rPr>
              <a:t>"f</a:t>
            </a:r>
            <a:r>
              <a:rPr lang="en-GB" sz="2400" b="0" dirty="0">
                <a:solidFill>
                  <a:srgbClr val="CE9178"/>
                </a:solidFill>
                <a:effectLst/>
                <a:latin typeface="Consolas" panose="020B0609020204030204" pitchFamily="49" charset="0"/>
              </a:rPr>
              <a:t>"</a:t>
            </a:r>
            <a:r>
              <a:rPr lang="en-GB" sz="2400" b="0" dirty="0">
                <a:solidFill>
                  <a:srgbClr val="D4D4D4"/>
                </a:solidFill>
                <a:effectLst/>
                <a:latin typeface="Consolas" panose="020B0609020204030204" pitchFamily="49" charset="0"/>
              </a:rPr>
              <a:t>)</a:t>
            </a:r>
          </a:p>
          <a:p>
            <a:r>
              <a:rPr lang="en-GB" sz="2400" b="0" dirty="0" err="1">
                <a:solidFill>
                  <a:srgbClr val="9CDCFE"/>
                </a:solidFill>
                <a:effectLst/>
                <a:latin typeface="Consolas" panose="020B0609020204030204" pitchFamily="49" charset="0"/>
              </a:rPr>
              <a:t>vec</a:t>
            </a:r>
            <a:r>
              <a:rPr lang="en-GB" sz="2400" b="0" dirty="0">
                <a:solidFill>
                  <a:srgbClr val="D4D4D4"/>
                </a:solidFill>
                <a:effectLst/>
                <a:latin typeface="Consolas" panose="020B0609020204030204" pitchFamily="49" charset="0"/>
              </a:rPr>
              <a:t>[</a:t>
            </a:r>
            <a:r>
              <a:rPr lang="en-GB" sz="2400" b="0" dirty="0">
                <a:solidFill>
                  <a:srgbClr val="B5CEA8"/>
                </a:solidFill>
                <a:effectLst/>
                <a:latin typeface="Consolas" panose="020B0609020204030204" pitchFamily="49" charset="0"/>
              </a:rPr>
              <a:t>2</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"b"</a:t>
            </a:r>
            <a:endParaRPr lang="en-GB" sz="2400"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8F91C889-A39B-4D82-B79E-88423D238362}"/>
              </a:ext>
            </a:extLst>
          </p:cNvPr>
          <p:cNvSpPr txBox="1"/>
          <p:nvPr/>
        </p:nvSpPr>
        <p:spPr>
          <a:xfrm>
            <a:off x="755408" y="3514657"/>
            <a:ext cx="10359452" cy="830997"/>
          </a:xfrm>
          <a:prstGeom prst="rect">
            <a:avLst/>
          </a:prstGeom>
          <a:solidFill>
            <a:schemeClr val="tx1">
              <a:lumMod val="95000"/>
              <a:lumOff val="5000"/>
            </a:schemeClr>
          </a:solidFill>
        </p:spPr>
        <p:txBody>
          <a:bodyPr wrap="square">
            <a:spAutoFit/>
          </a:bodyPr>
          <a:lstStyle/>
          <a:p>
            <a:r>
              <a:rPr lang="en-GB" sz="2400" b="0" dirty="0" err="1">
                <a:solidFill>
                  <a:srgbClr val="9CDCFE"/>
                </a:solidFill>
                <a:effectLst/>
                <a:latin typeface="Consolas" panose="020B0609020204030204" pitchFamily="49" charset="0"/>
              </a:rPr>
              <a:t>vec</a:t>
            </a:r>
            <a:r>
              <a:rPr lang="en-GB" sz="2400" b="0" dirty="0">
                <a:solidFill>
                  <a:srgbClr val="D4D4D4"/>
                </a:solidFill>
                <a:effectLst/>
                <a:latin typeface="Consolas" panose="020B0609020204030204" pitchFamily="49" charset="0"/>
              </a:rPr>
              <a:t>[</a:t>
            </a:r>
            <a:r>
              <a:rPr lang="en-GB" sz="2400" b="0" dirty="0">
                <a:solidFill>
                  <a:srgbClr val="B5CEA8"/>
                </a:solidFill>
                <a:effectLst/>
                <a:latin typeface="Consolas" panose="020B0609020204030204" pitchFamily="49" charset="0"/>
              </a:rPr>
              <a:t>2:5</a:t>
            </a:r>
            <a:r>
              <a:rPr lang="en-GB" sz="2400" b="0" dirty="0">
                <a:solidFill>
                  <a:srgbClr val="D4D4D4"/>
                </a:solidFill>
                <a:effectLst/>
                <a:latin typeface="Consolas" panose="020B0609020204030204" pitchFamily="49" charset="0"/>
              </a:rPr>
              <a:t>]</a:t>
            </a:r>
          </a:p>
          <a:p>
            <a:r>
              <a:rPr lang="pt-BR" sz="2400" b="0" dirty="0">
                <a:solidFill>
                  <a:srgbClr val="6A9955"/>
                </a:solidFill>
                <a:effectLst/>
                <a:latin typeface="Consolas" panose="020B0609020204030204" pitchFamily="49" charset="0"/>
              </a:rPr>
              <a:t>## [1] "b" "c" "d" "e"</a:t>
            </a:r>
            <a:endParaRPr lang="pt-BR" sz="2400"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719DB4AE-4B39-4945-8751-1803B186449B}"/>
              </a:ext>
            </a:extLst>
          </p:cNvPr>
          <p:cNvSpPr txBox="1"/>
          <p:nvPr/>
        </p:nvSpPr>
        <p:spPr>
          <a:xfrm>
            <a:off x="755408" y="4729582"/>
            <a:ext cx="10359452" cy="830997"/>
          </a:xfrm>
          <a:prstGeom prst="rect">
            <a:avLst/>
          </a:prstGeom>
          <a:solidFill>
            <a:schemeClr val="tx1">
              <a:lumMod val="95000"/>
              <a:lumOff val="5000"/>
            </a:schemeClr>
          </a:solidFill>
        </p:spPr>
        <p:txBody>
          <a:bodyPr wrap="square">
            <a:spAutoFit/>
          </a:bodyPr>
          <a:lstStyle/>
          <a:p>
            <a:r>
              <a:rPr lang="en-GB" sz="2400" b="0" dirty="0" err="1">
                <a:solidFill>
                  <a:srgbClr val="9CDCFE"/>
                </a:solidFill>
                <a:effectLst/>
                <a:latin typeface="Consolas" panose="020B0609020204030204" pitchFamily="49" charset="0"/>
              </a:rPr>
              <a:t>vec</a:t>
            </a:r>
            <a:r>
              <a:rPr lang="en-GB" sz="2400" b="0" dirty="0">
                <a:solidFill>
                  <a:srgbClr val="D4D4D4"/>
                </a:solidFill>
                <a:effectLst/>
                <a:latin typeface="Consolas" panose="020B0609020204030204" pitchFamily="49" charset="0"/>
              </a:rPr>
              <a:t>[c(</a:t>
            </a:r>
            <a:r>
              <a:rPr lang="en-GB" sz="2400" b="0" dirty="0">
                <a:solidFill>
                  <a:srgbClr val="B5CEA8"/>
                </a:solidFill>
                <a:effectLst/>
                <a:latin typeface="Consolas" panose="020B0609020204030204" pitchFamily="49" charset="0"/>
              </a:rPr>
              <a:t>2,5)</a:t>
            </a:r>
            <a:r>
              <a:rPr lang="en-GB" sz="2400" b="0" dirty="0">
                <a:solidFill>
                  <a:srgbClr val="D4D4D4"/>
                </a:solidFill>
                <a:effectLst/>
                <a:latin typeface="Consolas" panose="020B0609020204030204" pitchFamily="49" charset="0"/>
              </a:rPr>
              <a:t>]</a:t>
            </a:r>
          </a:p>
          <a:p>
            <a:r>
              <a:rPr lang="pt-BR" sz="2400" b="0" dirty="0">
                <a:solidFill>
                  <a:srgbClr val="6A9955"/>
                </a:solidFill>
                <a:effectLst/>
                <a:latin typeface="Consolas" panose="020B0609020204030204" pitchFamily="49" charset="0"/>
              </a:rPr>
              <a:t>## [1] "b" "e"</a:t>
            </a:r>
            <a:endParaRPr lang="pt-BR" sz="2400" b="0" dirty="0">
              <a:solidFill>
                <a:srgbClr val="D4D4D4"/>
              </a:solidFill>
              <a:effectLst/>
              <a:latin typeface="Consolas" panose="020B0609020204030204" pitchFamily="49" charset="0"/>
            </a:endParaRPr>
          </a:p>
        </p:txBody>
      </p:sp>
      <p:sp>
        <p:nvSpPr>
          <p:cNvPr id="8" name="Title 7">
            <a:extLst>
              <a:ext uri="{FF2B5EF4-FFF2-40B4-BE49-F238E27FC236}">
                <a16:creationId xmlns:a16="http://schemas.microsoft.com/office/drawing/2014/main" id="{1230A637-32EF-C039-970C-644A6582FF79}"/>
              </a:ext>
            </a:extLst>
          </p:cNvPr>
          <p:cNvSpPr>
            <a:spLocks noGrp="1"/>
          </p:cNvSpPr>
          <p:nvPr>
            <p:ph type="title"/>
          </p:nvPr>
        </p:nvSpPr>
        <p:spPr/>
        <p:txBody>
          <a:bodyPr/>
          <a:lstStyle/>
          <a:p>
            <a:r>
              <a:rPr lang="en-GB" dirty="0"/>
              <a:t>Indexing a vector</a:t>
            </a:r>
          </a:p>
        </p:txBody>
      </p:sp>
    </p:spTree>
    <p:extLst>
      <p:ext uri="{BB962C8B-B14F-4D97-AF65-F5344CB8AC3E}">
        <p14:creationId xmlns:p14="http://schemas.microsoft.com/office/powerpoint/2010/main" val="1117949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A46F-795F-4DF7-BB51-6F2AD2737DEB}"/>
              </a:ext>
            </a:extLst>
          </p:cNvPr>
          <p:cNvSpPr>
            <a:spLocks noGrp="1"/>
          </p:cNvSpPr>
          <p:nvPr>
            <p:ph type="title"/>
          </p:nvPr>
        </p:nvSpPr>
        <p:spPr>
          <a:xfrm>
            <a:off x="1029789" y="1771476"/>
            <a:ext cx="5066211" cy="1325563"/>
          </a:xfrm>
        </p:spPr>
        <p:txBody>
          <a:bodyPr/>
          <a:lstStyle/>
          <a:p>
            <a:r>
              <a:rPr lang="en-GB" dirty="0"/>
              <a:t>Relational Operators</a:t>
            </a:r>
          </a:p>
        </p:txBody>
      </p:sp>
      <p:graphicFrame>
        <p:nvGraphicFramePr>
          <p:cNvPr id="4" name="Table 3">
            <a:extLst>
              <a:ext uri="{FF2B5EF4-FFF2-40B4-BE49-F238E27FC236}">
                <a16:creationId xmlns:a16="http://schemas.microsoft.com/office/drawing/2014/main" id="{335C9F3F-23DA-44D9-B362-58C01F2BF057}"/>
              </a:ext>
            </a:extLst>
          </p:cNvPr>
          <p:cNvGraphicFramePr>
            <a:graphicFrameLocks noGrp="1"/>
          </p:cNvGraphicFramePr>
          <p:nvPr>
            <p:extLst>
              <p:ext uri="{D42A27DB-BD31-4B8C-83A1-F6EECF244321}">
                <p14:modId xmlns:p14="http://schemas.microsoft.com/office/powerpoint/2010/main" val="2142201493"/>
              </p:ext>
            </p:extLst>
          </p:nvPr>
        </p:nvGraphicFramePr>
        <p:xfrm>
          <a:off x="1133573" y="2644015"/>
          <a:ext cx="3876131" cy="3556635"/>
        </p:xfrm>
        <a:graphic>
          <a:graphicData uri="http://schemas.openxmlformats.org/drawingml/2006/table">
            <a:tbl>
              <a:tblPr/>
              <a:tblGrid>
                <a:gridCol w="1270766">
                  <a:extLst>
                    <a:ext uri="{9D8B030D-6E8A-4147-A177-3AD203B41FA5}">
                      <a16:colId xmlns:a16="http://schemas.microsoft.com/office/drawing/2014/main" val="2351316156"/>
                    </a:ext>
                  </a:extLst>
                </a:gridCol>
                <a:gridCol w="2605365">
                  <a:extLst>
                    <a:ext uri="{9D8B030D-6E8A-4147-A177-3AD203B41FA5}">
                      <a16:colId xmlns:a16="http://schemas.microsoft.com/office/drawing/2014/main" val="1888491028"/>
                    </a:ext>
                  </a:extLst>
                </a:gridCol>
              </a:tblGrid>
              <a:tr h="0">
                <a:tc>
                  <a:txBody>
                    <a:bodyPr/>
                    <a:lstStyle/>
                    <a:p>
                      <a:pPr algn="l"/>
                      <a:r>
                        <a:rPr lang="en-GB" b="0">
                          <a:solidFill>
                            <a:schemeClr val="tx1">
                              <a:lumMod val="75000"/>
                              <a:lumOff val="25000"/>
                            </a:schemeClr>
                          </a:solidFill>
                          <a:effectLst/>
                        </a:rPr>
                        <a:t>Operator</a:t>
                      </a:r>
                    </a:p>
                  </a:txBody>
                  <a:tcPr marL="95250" marR="76200" marT="142875" marB="1333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GB" b="0" dirty="0">
                          <a:solidFill>
                            <a:schemeClr val="tx1">
                              <a:lumMod val="75000"/>
                              <a:lumOff val="25000"/>
                            </a:schemeClr>
                          </a:solidFill>
                          <a:effectLst/>
                        </a:rPr>
                        <a:t>Description</a:t>
                      </a:r>
                    </a:p>
                  </a:txBody>
                  <a:tcPr marL="95250" marR="76200" marT="142875" marB="1333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2234327931"/>
                  </a:ext>
                </a:extLst>
              </a:tr>
              <a:tr h="0">
                <a:tc>
                  <a:txBody>
                    <a:bodyPr/>
                    <a:lstStyle/>
                    <a:p>
                      <a:r>
                        <a:rPr lang="en-GB">
                          <a:solidFill>
                            <a:schemeClr val="tx1">
                              <a:lumMod val="75000"/>
                              <a:lumOff val="25000"/>
                            </a:schemeClr>
                          </a:solidFill>
                          <a:effectLst/>
                        </a:rPr>
                        <a:t>&lt;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a:solidFill>
                            <a:schemeClr val="tx1">
                              <a:lumMod val="75000"/>
                              <a:lumOff val="25000"/>
                            </a:schemeClr>
                          </a:solidFill>
                          <a:effectLst/>
                        </a:rPr>
                        <a:t>Less than</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1963769448"/>
                  </a:ext>
                </a:extLst>
              </a:tr>
              <a:tr h="0">
                <a:tc>
                  <a:txBody>
                    <a:bodyPr/>
                    <a:lstStyle/>
                    <a:p>
                      <a:r>
                        <a:rPr lang="en-GB">
                          <a:solidFill>
                            <a:schemeClr val="tx1">
                              <a:lumMod val="75000"/>
                              <a:lumOff val="25000"/>
                            </a:schemeClr>
                          </a:solidFill>
                          <a:effectLst/>
                        </a:rPr>
                        <a:t>&gt;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Greater than</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3957637730"/>
                  </a:ext>
                </a:extLst>
              </a:tr>
              <a:tr h="0">
                <a:tc>
                  <a:txBody>
                    <a:bodyPr/>
                    <a:lstStyle/>
                    <a:p>
                      <a:r>
                        <a:rPr lang="en-GB">
                          <a:solidFill>
                            <a:schemeClr val="tx1">
                              <a:lumMod val="75000"/>
                              <a:lumOff val="25000"/>
                            </a:schemeClr>
                          </a:solidFill>
                          <a:effectLst/>
                        </a:rPr>
                        <a:t>&lt;=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Less than or equal to</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1652914216"/>
                  </a:ext>
                </a:extLst>
              </a:tr>
              <a:tr h="0">
                <a:tc>
                  <a:txBody>
                    <a:bodyPr/>
                    <a:lstStyle/>
                    <a:p>
                      <a:r>
                        <a:rPr lang="en-GB">
                          <a:solidFill>
                            <a:schemeClr val="tx1">
                              <a:lumMod val="75000"/>
                              <a:lumOff val="25000"/>
                            </a:schemeClr>
                          </a:solidFill>
                          <a:effectLst/>
                        </a:rPr>
                        <a:t>&gt;=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a:solidFill>
                            <a:schemeClr val="tx1">
                              <a:lumMod val="75000"/>
                              <a:lumOff val="25000"/>
                            </a:schemeClr>
                          </a:solidFill>
                          <a:effectLst/>
                        </a:rPr>
                        <a:t>Greater than or equal to</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1722085068"/>
                  </a:ext>
                </a:extLst>
              </a:tr>
              <a:tr h="0">
                <a:tc>
                  <a:txBody>
                    <a:bodyPr/>
                    <a:lstStyle/>
                    <a:p>
                      <a:r>
                        <a:rPr lang="en-GB">
                          <a:solidFill>
                            <a:schemeClr val="tx1">
                              <a:lumMod val="75000"/>
                              <a:lumOff val="25000"/>
                            </a:schemeClr>
                          </a:solidFill>
                          <a:effectLst/>
                        </a:rPr>
                        <a: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a:solidFill>
                            <a:schemeClr val="tx1">
                              <a:lumMod val="75000"/>
                              <a:lumOff val="25000"/>
                            </a:schemeClr>
                          </a:solidFill>
                          <a:effectLst/>
                        </a:rPr>
                        <a:t>Equal to</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3470096127"/>
                  </a:ext>
                </a:extLst>
              </a:tr>
              <a:tr h="0">
                <a:tc>
                  <a:txBody>
                    <a:bodyPr/>
                    <a:lstStyle/>
                    <a:p>
                      <a:r>
                        <a:rPr lang="en-GB">
                          <a:solidFill>
                            <a:schemeClr val="tx1">
                              <a:lumMod val="75000"/>
                              <a:lumOff val="25000"/>
                            </a:schemeClr>
                          </a:solidFill>
                          <a:effectLst/>
                        </a:rPr>
                        <a: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Not equal to</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1021347752"/>
                  </a:ext>
                </a:extLst>
              </a:tr>
            </a:tbl>
          </a:graphicData>
        </a:graphic>
      </p:graphicFrame>
      <p:sp>
        <p:nvSpPr>
          <p:cNvPr id="5" name="Title 1">
            <a:extLst>
              <a:ext uri="{FF2B5EF4-FFF2-40B4-BE49-F238E27FC236}">
                <a16:creationId xmlns:a16="http://schemas.microsoft.com/office/drawing/2014/main" id="{202847A9-D3B4-48B3-B86B-AC3D40F884CC}"/>
              </a:ext>
            </a:extLst>
          </p:cNvPr>
          <p:cNvSpPr txBox="1">
            <a:spLocks/>
          </p:cNvSpPr>
          <p:nvPr/>
        </p:nvSpPr>
        <p:spPr>
          <a:xfrm>
            <a:off x="5860903" y="1458896"/>
            <a:ext cx="50662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solidFill>
                  <a:schemeClr val="accent1"/>
                </a:solidFill>
              </a:rPr>
              <a:t>Logical Operators</a:t>
            </a:r>
          </a:p>
        </p:txBody>
      </p:sp>
      <p:graphicFrame>
        <p:nvGraphicFramePr>
          <p:cNvPr id="6" name="Table 5">
            <a:extLst>
              <a:ext uri="{FF2B5EF4-FFF2-40B4-BE49-F238E27FC236}">
                <a16:creationId xmlns:a16="http://schemas.microsoft.com/office/drawing/2014/main" id="{D5DCDEF8-2ADE-4D83-808C-44A9EF4BBA72}"/>
              </a:ext>
            </a:extLst>
          </p:cNvPr>
          <p:cNvGraphicFramePr>
            <a:graphicFrameLocks noGrp="1"/>
          </p:cNvGraphicFramePr>
          <p:nvPr>
            <p:extLst>
              <p:ext uri="{D42A27DB-BD31-4B8C-83A1-F6EECF244321}">
                <p14:modId xmlns:p14="http://schemas.microsoft.com/office/powerpoint/2010/main" val="3559918366"/>
              </p:ext>
            </p:extLst>
          </p:nvPr>
        </p:nvGraphicFramePr>
        <p:xfrm>
          <a:off x="5964687" y="2644015"/>
          <a:ext cx="4207055" cy="3375660"/>
        </p:xfrm>
        <a:graphic>
          <a:graphicData uri="http://schemas.openxmlformats.org/drawingml/2006/table">
            <a:tbl>
              <a:tblPr/>
              <a:tblGrid>
                <a:gridCol w="1581294">
                  <a:extLst>
                    <a:ext uri="{9D8B030D-6E8A-4147-A177-3AD203B41FA5}">
                      <a16:colId xmlns:a16="http://schemas.microsoft.com/office/drawing/2014/main" val="347790166"/>
                    </a:ext>
                  </a:extLst>
                </a:gridCol>
                <a:gridCol w="2625761">
                  <a:extLst>
                    <a:ext uri="{9D8B030D-6E8A-4147-A177-3AD203B41FA5}">
                      <a16:colId xmlns:a16="http://schemas.microsoft.com/office/drawing/2014/main" val="292672269"/>
                    </a:ext>
                  </a:extLst>
                </a:gridCol>
              </a:tblGrid>
              <a:tr h="0">
                <a:tc>
                  <a:txBody>
                    <a:bodyPr/>
                    <a:lstStyle/>
                    <a:p>
                      <a:pPr algn="l"/>
                      <a:r>
                        <a:rPr lang="en-GB" b="0" dirty="0">
                          <a:solidFill>
                            <a:schemeClr val="tx1">
                              <a:lumMod val="75000"/>
                              <a:lumOff val="25000"/>
                            </a:schemeClr>
                          </a:solidFill>
                          <a:effectLst/>
                        </a:rPr>
                        <a:t>Operator</a:t>
                      </a:r>
                    </a:p>
                  </a:txBody>
                  <a:tcPr marL="95250" marR="76200" marT="142875" marB="1333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GB" b="0" dirty="0">
                          <a:solidFill>
                            <a:schemeClr val="tx1">
                              <a:lumMod val="75000"/>
                              <a:lumOff val="25000"/>
                            </a:schemeClr>
                          </a:solidFill>
                          <a:effectLst/>
                        </a:rPr>
                        <a:t>Description</a:t>
                      </a:r>
                    </a:p>
                  </a:txBody>
                  <a:tcPr marL="95250" marR="76200" marT="142875" marB="1333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1734313116"/>
                  </a:ext>
                </a:extLst>
              </a:tr>
              <a:tr h="0">
                <a:tc>
                  <a:txBody>
                    <a:bodyPr/>
                    <a:lstStyle/>
                    <a:p>
                      <a:r>
                        <a:rPr lang="en-GB">
                          <a:solidFill>
                            <a:schemeClr val="tx1">
                              <a:lumMod val="75000"/>
                              <a:lumOff val="25000"/>
                            </a:schemeClr>
                          </a:solidFill>
                          <a:effectLst/>
                        </a:rPr>
                        <a: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a:solidFill>
                            <a:schemeClr val="tx1">
                              <a:lumMod val="75000"/>
                              <a:lumOff val="25000"/>
                            </a:schemeClr>
                          </a:solidFill>
                          <a:effectLst/>
                        </a:rPr>
                        <a:t>Logical NOT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4270288890"/>
                  </a:ext>
                </a:extLst>
              </a:tr>
              <a:tr h="0">
                <a:tc>
                  <a:txBody>
                    <a:bodyPr/>
                    <a:lstStyle/>
                    <a:p>
                      <a:r>
                        <a:rPr lang="en-GB">
                          <a:solidFill>
                            <a:schemeClr val="tx1">
                              <a:lumMod val="75000"/>
                              <a:lumOff val="25000"/>
                            </a:schemeClr>
                          </a:solidFill>
                          <a:effectLst/>
                        </a:rPr>
                        <a:t>&amp;</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Element-wise logical AND</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141459403"/>
                  </a:ext>
                </a:extLst>
              </a:tr>
              <a:tr h="0">
                <a:tc>
                  <a:txBody>
                    <a:bodyPr/>
                    <a:lstStyle/>
                    <a:p>
                      <a:r>
                        <a:rPr lang="en-GB" dirty="0">
                          <a:solidFill>
                            <a:schemeClr val="tx1">
                              <a:lumMod val="75000"/>
                              <a:lumOff val="25000"/>
                            </a:schemeClr>
                          </a:solidFill>
                          <a:effectLst/>
                        </a:rPr>
                        <a:t>&amp;&amp;</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Logical AND</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3275738527"/>
                  </a:ext>
                </a:extLst>
              </a:tr>
              <a:tr h="0">
                <a:tc>
                  <a:txBody>
                    <a:bodyPr/>
                    <a:lstStyle/>
                    <a:p>
                      <a:r>
                        <a:rPr lang="en-GB">
                          <a:solidFill>
                            <a:schemeClr val="tx1">
                              <a:lumMod val="75000"/>
                              <a:lumOff val="25000"/>
                            </a:schemeClr>
                          </a:solidFill>
                          <a:effectLst/>
                        </a:rPr>
                        <a: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a:solidFill>
                            <a:schemeClr val="tx1">
                              <a:lumMod val="75000"/>
                              <a:lumOff val="25000"/>
                            </a:schemeClr>
                          </a:solidFill>
                          <a:effectLst/>
                        </a:rPr>
                        <a:t>Element-wise logical OR</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3028493088"/>
                  </a:ext>
                </a:extLst>
              </a:tr>
              <a:tr h="0">
                <a:tc>
                  <a:txBody>
                    <a:bodyPr/>
                    <a:lstStyle/>
                    <a:p>
                      <a:r>
                        <a:rPr lang="en-GB" dirty="0">
                          <a:solidFill>
                            <a:schemeClr val="tx1">
                              <a:lumMod val="75000"/>
                              <a:lumOff val="25000"/>
                            </a:schemeClr>
                          </a:solidFill>
                          <a:effectLst/>
                        </a:rPr>
                        <a:t>||</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tc>
                  <a:txBody>
                    <a:bodyPr/>
                    <a:lstStyle/>
                    <a:p>
                      <a:r>
                        <a:rPr lang="en-GB" dirty="0">
                          <a:solidFill>
                            <a:schemeClr val="tx1">
                              <a:lumMod val="75000"/>
                              <a:lumOff val="25000"/>
                            </a:schemeClr>
                          </a:solidFill>
                          <a:effectLst/>
                        </a:rPr>
                        <a:t>Logical OR</a:t>
                      </a:r>
                    </a:p>
                  </a:txBody>
                  <a:tcPr marL="95250" marR="76200" marT="95250" marB="85725"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tcPr>
                </a:tc>
                <a:extLst>
                  <a:ext uri="{0D108BD9-81ED-4DB2-BD59-A6C34878D82A}">
                    <a16:rowId xmlns:a16="http://schemas.microsoft.com/office/drawing/2014/main" val="3999124456"/>
                  </a:ext>
                </a:extLst>
              </a:tr>
            </a:tbl>
          </a:graphicData>
        </a:graphic>
      </p:graphicFrame>
    </p:spTree>
    <p:extLst>
      <p:ext uri="{BB962C8B-B14F-4D97-AF65-F5344CB8AC3E}">
        <p14:creationId xmlns:p14="http://schemas.microsoft.com/office/powerpoint/2010/main" val="561387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1EB8D-523E-4030-BC38-3AC397B709D4}"/>
              </a:ext>
            </a:extLst>
          </p:cNvPr>
          <p:cNvSpPr txBox="1"/>
          <p:nvPr/>
        </p:nvSpPr>
        <p:spPr>
          <a:xfrm>
            <a:off x="916274" y="1079817"/>
            <a:ext cx="10359452" cy="4154984"/>
          </a:xfrm>
          <a:prstGeom prst="rect">
            <a:avLst/>
          </a:prstGeom>
          <a:solidFill>
            <a:schemeClr val="tx1">
              <a:lumMod val="95000"/>
              <a:lumOff val="5000"/>
            </a:schemeClr>
          </a:solidFill>
        </p:spPr>
        <p:txBody>
          <a:bodyPr wrap="square">
            <a:spAutoFit/>
          </a:bodyPr>
          <a:lstStyle/>
          <a:p>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&amp;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FALSE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TRUE  </a:t>
            </a:r>
            <a:r>
              <a:rPr lang="en-GB" sz="2400" b="0" dirty="0" err="1">
                <a:solidFill>
                  <a:srgbClr val="6A9955"/>
                </a:solidFill>
                <a:effectLst/>
                <a:latin typeface="Consolas" panose="020B0609020204030204" pitchFamily="49" charset="0"/>
              </a:rPr>
              <a:t>TRUE</a:t>
            </a:r>
            <a:r>
              <a:rPr lang="en-GB" sz="2400" b="0" dirty="0">
                <a:solidFill>
                  <a:srgbClr val="6A9955"/>
                </a:solidFill>
                <a:effectLst/>
                <a:latin typeface="Consolas" panose="020B0609020204030204" pitchFamily="49" charset="0"/>
              </a:rPr>
              <a:t> FALSE</a:t>
            </a:r>
            <a:endParaRPr lang="en-GB" sz="2400" b="0" dirty="0">
              <a:solidFill>
                <a:srgbClr val="D4D4D4"/>
              </a:solidFill>
              <a:effectLst/>
              <a:latin typeface="Consolas" panose="020B0609020204030204" pitchFamily="49" charset="0"/>
            </a:endParaRPr>
          </a:p>
          <a:p>
            <a:br>
              <a:rPr lang="en-GB" sz="2400" b="0" dirty="0">
                <a:solidFill>
                  <a:srgbClr val="D4D4D4"/>
                </a:solidFill>
                <a:effectLst/>
                <a:latin typeface="Consolas" panose="020B0609020204030204" pitchFamily="49" charset="0"/>
              </a:rPr>
            </a:b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&amp;&amp;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FALSE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TRUE</a:t>
            </a:r>
            <a:endParaRPr lang="en-GB" sz="2400" b="0" dirty="0">
              <a:solidFill>
                <a:srgbClr val="D4D4D4"/>
              </a:solidFill>
              <a:effectLst/>
              <a:latin typeface="Consolas" panose="020B0609020204030204" pitchFamily="49" charset="0"/>
            </a:endParaRPr>
          </a:p>
          <a:p>
            <a:br>
              <a:rPr lang="en-GB" sz="2400" b="0" dirty="0">
                <a:solidFill>
                  <a:srgbClr val="D4D4D4"/>
                </a:solidFill>
                <a:effectLst/>
                <a:latin typeface="Consolas" panose="020B0609020204030204" pitchFamily="49" charset="0"/>
              </a:rPr>
            </a:b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FALSE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TRUE </a:t>
            </a:r>
            <a:r>
              <a:rPr lang="en-GB" sz="2400" b="0" dirty="0" err="1">
                <a:solidFill>
                  <a:srgbClr val="6A9955"/>
                </a:solidFill>
                <a:effectLst/>
                <a:latin typeface="Consolas" panose="020B0609020204030204" pitchFamily="49" charset="0"/>
              </a:rPr>
              <a:t>TRUE</a:t>
            </a:r>
            <a:r>
              <a:rPr lang="en-GB" sz="2400" b="0" dirty="0">
                <a:solidFill>
                  <a:srgbClr val="6A9955"/>
                </a:solidFill>
                <a:effectLst/>
                <a:latin typeface="Consolas" panose="020B0609020204030204" pitchFamily="49" charset="0"/>
              </a:rPr>
              <a:t> </a:t>
            </a:r>
            <a:r>
              <a:rPr lang="en-GB" sz="2400" b="0" dirty="0" err="1">
                <a:solidFill>
                  <a:srgbClr val="6A9955"/>
                </a:solidFill>
                <a:effectLst/>
                <a:latin typeface="Consolas" panose="020B0609020204030204" pitchFamily="49" charset="0"/>
              </a:rPr>
              <a:t>TRUE</a:t>
            </a:r>
            <a:endParaRPr lang="en-GB" sz="2400" b="0" dirty="0">
              <a:solidFill>
                <a:srgbClr val="D4D4D4"/>
              </a:solidFill>
              <a:effectLst/>
              <a:latin typeface="Consolas" panose="020B0609020204030204" pitchFamily="49" charset="0"/>
            </a:endParaRPr>
          </a:p>
          <a:p>
            <a:br>
              <a:rPr lang="en-GB" sz="2400" b="0" dirty="0">
                <a:solidFill>
                  <a:srgbClr val="D4D4D4"/>
                </a:solidFill>
                <a:effectLst/>
                <a:latin typeface="Consolas" panose="020B0609020204030204" pitchFamily="49" charset="0"/>
              </a:rPr>
            </a:b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 </a:t>
            </a:r>
            <a:r>
              <a:rPr lang="en-GB" sz="2400" b="0" dirty="0">
                <a:solidFill>
                  <a:srgbClr val="DCDCAA"/>
                </a:solidFill>
                <a:effectLst/>
                <a:latin typeface="Consolas" panose="020B0609020204030204" pitchFamily="49" charset="0"/>
              </a:rPr>
              <a:t>c</a:t>
            </a:r>
            <a:r>
              <a:rPr lang="en-GB" sz="2400" b="0" dirty="0">
                <a:solidFill>
                  <a:srgbClr val="D4D4D4"/>
                </a:solidFill>
                <a:effectLst/>
                <a:latin typeface="Consolas" panose="020B0609020204030204" pitchFamily="49" charset="0"/>
              </a:rPr>
              <a:t>(</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TRUE</a:t>
            </a:r>
            <a:r>
              <a:rPr lang="en-GB" sz="2400" b="0" dirty="0">
                <a:solidFill>
                  <a:srgbClr val="D4D4D4"/>
                </a:solidFill>
                <a:effectLst/>
                <a:latin typeface="Consolas" panose="020B0609020204030204" pitchFamily="49" charset="0"/>
              </a:rPr>
              <a:t>, </a:t>
            </a:r>
            <a:r>
              <a:rPr lang="en-GB" sz="2400" b="0" dirty="0">
                <a:solidFill>
                  <a:srgbClr val="569CD6"/>
                </a:solidFill>
                <a:effectLst/>
                <a:latin typeface="Consolas" panose="020B0609020204030204" pitchFamily="49" charset="0"/>
              </a:rPr>
              <a:t>FALSE</a:t>
            </a:r>
            <a:r>
              <a:rPr lang="en-GB" sz="2400" b="0" dirty="0">
                <a:solidFill>
                  <a:srgbClr val="D4D4D4"/>
                </a:solidFill>
                <a:effectLst/>
                <a:latin typeface="Consolas" panose="020B0609020204030204" pitchFamily="49" charset="0"/>
              </a:rPr>
              <a:t>)</a:t>
            </a:r>
          </a:p>
          <a:p>
            <a:r>
              <a:rPr lang="en-GB" sz="2400" b="0" dirty="0">
                <a:solidFill>
                  <a:srgbClr val="6A9955"/>
                </a:solidFill>
                <a:effectLst/>
                <a:latin typeface="Consolas" panose="020B0609020204030204" pitchFamily="49" charset="0"/>
              </a:rPr>
              <a:t>## [1] TRUE</a:t>
            </a:r>
            <a:endParaRPr lang="en-GB"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6003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001-BD8B-4536-8D56-EBDD4EC9AE69}"/>
              </a:ext>
            </a:extLst>
          </p:cNvPr>
          <p:cNvSpPr>
            <a:spLocks noGrp="1"/>
          </p:cNvSpPr>
          <p:nvPr>
            <p:ph type="title"/>
          </p:nvPr>
        </p:nvSpPr>
        <p:spPr>
          <a:xfrm>
            <a:off x="1177834" y="1697536"/>
            <a:ext cx="5489028" cy="1325563"/>
          </a:xfrm>
        </p:spPr>
        <p:txBody>
          <a:bodyPr/>
          <a:lstStyle/>
          <a:p>
            <a:r>
              <a:rPr lang="en-GB" dirty="0"/>
              <a:t>R for Data Science Textbook</a:t>
            </a:r>
          </a:p>
        </p:txBody>
      </p:sp>
      <p:pic>
        <p:nvPicPr>
          <p:cNvPr id="4" name="Picture 3">
            <a:extLst>
              <a:ext uri="{FF2B5EF4-FFF2-40B4-BE49-F238E27FC236}">
                <a16:creationId xmlns:a16="http://schemas.microsoft.com/office/drawing/2014/main" id="{EF5570D8-4435-4E1A-B06C-0177DB1D5020}"/>
              </a:ext>
            </a:extLst>
          </p:cNvPr>
          <p:cNvPicPr>
            <a:picLocks noChangeAspect="1"/>
          </p:cNvPicPr>
          <p:nvPr/>
        </p:nvPicPr>
        <p:blipFill>
          <a:blip r:embed="rId2"/>
          <a:stretch>
            <a:fillRect/>
          </a:stretch>
        </p:blipFill>
        <p:spPr>
          <a:xfrm>
            <a:off x="6327228" y="0"/>
            <a:ext cx="4572000" cy="6858000"/>
          </a:xfrm>
          <a:prstGeom prst="rect">
            <a:avLst/>
          </a:prstGeom>
        </p:spPr>
      </p:pic>
      <p:sp>
        <p:nvSpPr>
          <p:cNvPr id="7" name="Content Placeholder 2">
            <a:extLst>
              <a:ext uri="{FF2B5EF4-FFF2-40B4-BE49-F238E27FC236}">
                <a16:creationId xmlns:a16="http://schemas.microsoft.com/office/drawing/2014/main" id="{33A0A680-C67A-7E76-97D9-831B1E7F4A08}"/>
              </a:ext>
            </a:extLst>
          </p:cNvPr>
          <p:cNvSpPr txBox="1">
            <a:spLocks/>
          </p:cNvSpPr>
          <p:nvPr/>
        </p:nvSpPr>
        <p:spPr>
          <a:xfrm>
            <a:off x="1177834" y="3544388"/>
            <a:ext cx="4918166" cy="26499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dirty="0"/>
              <a:t>This course will follow a similar structure to this free </a:t>
            </a:r>
            <a:r>
              <a:rPr lang="en-GB" dirty="0" err="1"/>
              <a:t>ebook</a:t>
            </a:r>
            <a:endParaRPr lang="en-GB" dirty="0"/>
          </a:p>
        </p:txBody>
      </p:sp>
    </p:spTree>
    <p:extLst>
      <p:ext uri="{BB962C8B-B14F-4D97-AF65-F5344CB8AC3E}">
        <p14:creationId xmlns:p14="http://schemas.microsoft.com/office/powerpoint/2010/main" val="411231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4059D-E8B5-4F89-8185-1A1C986CFF54}"/>
              </a:ext>
            </a:extLst>
          </p:cNvPr>
          <p:cNvSpPr txBox="1"/>
          <p:nvPr/>
        </p:nvSpPr>
        <p:spPr>
          <a:xfrm>
            <a:off x="855313" y="2752325"/>
            <a:ext cx="10359452" cy="3693319"/>
          </a:xfrm>
          <a:prstGeom prst="rect">
            <a:avLst/>
          </a:prstGeom>
          <a:solidFill>
            <a:schemeClr val="tx1">
              <a:lumMod val="95000"/>
              <a:lumOff val="5000"/>
            </a:schemeClr>
          </a:solidFill>
        </p:spPr>
        <p:txBody>
          <a:bodyPr wrap="square">
            <a:spAutoFit/>
          </a:bodyPr>
          <a:lstStyle/>
          <a:p>
            <a:r>
              <a:rPr lang="en-GB" b="0" dirty="0">
                <a:solidFill>
                  <a:srgbClr val="6A9955"/>
                </a:solidFill>
                <a:effectLst/>
                <a:latin typeface="Consolas" panose="020B0609020204030204" pitchFamily="49" charset="0"/>
              </a:rPr>
              <a:t># Create a list.</a:t>
            </a:r>
            <a:endParaRPr lang="en-GB" b="0" dirty="0">
              <a:solidFill>
                <a:srgbClr val="D4D4D4"/>
              </a:solidFill>
              <a:effectLst/>
              <a:latin typeface="Consolas" panose="020B0609020204030204" pitchFamily="49" charset="0"/>
            </a:endParaRPr>
          </a:p>
          <a:p>
            <a:r>
              <a:rPr lang="en-GB" b="0" dirty="0">
                <a:solidFill>
                  <a:srgbClr val="9CDCFE"/>
                </a:solidFill>
                <a:effectLst/>
                <a:latin typeface="Consolas" panose="020B0609020204030204" pitchFamily="49" charset="0"/>
              </a:rPr>
              <a:t>list1</a:t>
            </a:r>
            <a:r>
              <a:rPr lang="en-GB" b="0" dirty="0">
                <a:solidFill>
                  <a:srgbClr val="D4D4D4"/>
                </a:solidFill>
                <a:effectLst/>
                <a:latin typeface="Consolas" panose="020B0609020204030204" pitchFamily="49" charset="0"/>
              </a:rPr>
              <a:t> &lt;- </a:t>
            </a:r>
            <a:r>
              <a:rPr lang="en-GB" b="0" dirty="0">
                <a:solidFill>
                  <a:srgbClr val="569CD6"/>
                </a:solidFill>
                <a:effectLst/>
                <a:latin typeface="Consolas" panose="020B0609020204030204" pitchFamily="49" charset="0"/>
              </a:rPr>
              <a:t>list</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21.3</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sin</a:t>
            </a:r>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r>
              <a:rPr lang="en-GB" b="0" dirty="0">
                <a:solidFill>
                  <a:srgbClr val="6A9955"/>
                </a:solidFill>
                <a:effectLst/>
                <a:latin typeface="Consolas" panose="020B0609020204030204" pitchFamily="49" charset="0"/>
              </a:rPr>
              <a:t># Print the list.</a:t>
            </a:r>
            <a:endParaRPr lang="en-GB" b="0" dirty="0">
              <a:solidFill>
                <a:srgbClr val="D4D4D4"/>
              </a:solidFill>
              <a:effectLst/>
              <a:latin typeface="Consolas" panose="020B0609020204030204" pitchFamily="49" charset="0"/>
            </a:endParaRPr>
          </a:p>
          <a:p>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list1</a:t>
            </a:r>
            <a:r>
              <a:rPr lang="en-GB" b="0" dirty="0">
                <a:solidFill>
                  <a:srgbClr val="D4D4D4"/>
                </a:solidFill>
                <a:effectLst/>
                <a:latin typeface="Consolas" panose="020B0609020204030204" pitchFamily="49" charset="0"/>
              </a:rPr>
              <a:t>)</a:t>
            </a:r>
          </a:p>
          <a:p>
            <a:r>
              <a:rPr lang="en-GB" b="0" dirty="0">
                <a:solidFill>
                  <a:srgbClr val="6A9955"/>
                </a:solidFill>
                <a:effectLst/>
                <a:latin typeface="Consolas" panose="020B0609020204030204" pitchFamily="49" charset="0"/>
              </a:rPr>
              <a:t>## [[1]]</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2 5 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[[2]]</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21.3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function (x)  .Primitive("sin")</a:t>
            </a:r>
            <a:endParaRPr lang="en-GB" b="0" dirty="0">
              <a:solidFill>
                <a:srgbClr val="D4D4D4"/>
              </a:solidFill>
              <a:effectLst/>
              <a:latin typeface="Consolas" panose="020B0609020204030204" pitchFamily="49" charset="0"/>
            </a:endParaRPr>
          </a:p>
        </p:txBody>
      </p:sp>
      <p:sp>
        <p:nvSpPr>
          <p:cNvPr id="7" name="Title 6">
            <a:extLst>
              <a:ext uri="{FF2B5EF4-FFF2-40B4-BE49-F238E27FC236}">
                <a16:creationId xmlns:a16="http://schemas.microsoft.com/office/drawing/2014/main" id="{8404CE41-B9FC-DAF9-5318-9CD6AEEAF9E4}"/>
              </a:ext>
            </a:extLst>
          </p:cNvPr>
          <p:cNvSpPr>
            <a:spLocks noGrp="1"/>
          </p:cNvSpPr>
          <p:nvPr>
            <p:ph type="title"/>
          </p:nvPr>
        </p:nvSpPr>
        <p:spPr/>
        <p:txBody>
          <a:bodyPr/>
          <a:lstStyle/>
          <a:p>
            <a:r>
              <a:rPr lang="en-GB" dirty="0"/>
              <a:t>Lists</a:t>
            </a:r>
          </a:p>
        </p:txBody>
      </p:sp>
      <p:sp>
        <p:nvSpPr>
          <p:cNvPr id="8" name="TextBox 7">
            <a:extLst>
              <a:ext uri="{FF2B5EF4-FFF2-40B4-BE49-F238E27FC236}">
                <a16:creationId xmlns:a16="http://schemas.microsoft.com/office/drawing/2014/main" id="{25697BC3-8162-0071-F516-91DB904C1A7B}"/>
              </a:ext>
            </a:extLst>
          </p:cNvPr>
          <p:cNvSpPr txBox="1"/>
          <p:nvPr/>
        </p:nvSpPr>
        <p:spPr>
          <a:xfrm>
            <a:off x="855313" y="1774544"/>
            <a:ext cx="8596668" cy="646331"/>
          </a:xfrm>
          <a:prstGeom prst="rect">
            <a:avLst/>
          </a:prstGeom>
          <a:noFill/>
        </p:spPr>
        <p:txBody>
          <a:bodyPr wrap="square" rtlCol="0">
            <a:spAutoFit/>
          </a:bodyPr>
          <a:lstStyle/>
          <a:p>
            <a:r>
              <a:rPr lang="en-GB" sz="1800" dirty="0">
                <a:solidFill>
                  <a:schemeClr val="tx1">
                    <a:lumMod val="75000"/>
                    <a:lumOff val="25000"/>
                  </a:schemeClr>
                </a:solidFill>
              </a:rPr>
              <a:t>A list is an </a:t>
            </a:r>
            <a:r>
              <a:rPr lang="en-GB" sz="1800" i="1" dirty="0">
                <a:solidFill>
                  <a:schemeClr val="tx1">
                    <a:lumMod val="75000"/>
                    <a:lumOff val="25000"/>
                  </a:schemeClr>
                </a:solidFill>
              </a:rPr>
              <a:t>R</a:t>
            </a:r>
            <a:r>
              <a:rPr lang="en-GB" sz="1800" dirty="0">
                <a:solidFill>
                  <a:schemeClr val="tx1">
                    <a:lumMod val="75000"/>
                    <a:lumOff val="25000"/>
                  </a:schemeClr>
                </a:solidFill>
              </a:rPr>
              <a:t>-object which can contain many different types of elements inside it like vectors, functions and even another list inside it.</a:t>
            </a:r>
            <a:endParaRPr lang="en-GB" dirty="0">
              <a:solidFill>
                <a:schemeClr val="tx1">
                  <a:lumMod val="75000"/>
                  <a:lumOff val="25000"/>
                </a:schemeClr>
              </a:solidFill>
            </a:endParaRPr>
          </a:p>
        </p:txBody>
      </p:sp>
    </p:spTree>
    <p:extLst>
      <p:ext uri="{BB962C8B-B14F-4D97-AF65-F5344CB8AC3E}">
        <p14:creationId xmlns:p14="http://schemas.microsoft.com/office/powerpoint/2010/main" val="407675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04059D-E8B5-4F89-8185-1A1C986CFF54}"/>
              </a:ext>
            </a:extLst>
          </p:cNvPr>
          <p:cNvSpPr txBox="1"/>
          <p:nvPr/>
        </p:nvSpPr>
        <p:spPr>
          <a:xfrm>
            <a:off x="777239" y="2851919"/>
            <a:ext cx="10359452" cy="2031325"/>
          </a:xfrm>
          <a:prstGeom prst="rect">
            <a:avLst/>
          </a:prstGeom>
          <a:solidFill>
            <a:schemeClr val="tx1">
              <a:lumMod val="95000"/>
              <a:lumOff val="5000"/>
            </a:schemeClr>
          </a:solidFill>
        </p:spPr>
        <p:txBody>
          <a:bodyPr wrap="square">
            <a:spAutoFit/>
          </a:bodyPr>
          <a:lstStyle/>
          <a:p>
            <a:r>
              <a:rPr lang="en-GB" b="0" dirty="0">
                <a:solidFill>
                  <a:srgbClr val="6A9955"/>
                </a:solidFill>
                <a:effectLst/>
                <a:latin typeface="Consolas" panose="020B0609020204030204" pitchFamily="49" charset="0"/>
              </a:rPr>
              <a:t># Create a matrix.</a:t>
            </a:r>
            <a:endParaRPr lang="en-GB" b="0" dirty="0">
              <a:solidFill>
                <a:srgbClr val="D4D4D4"/>
              </a:solidFill>
              <a:effectLst/>
              <a:latin typeface="Consolas" panose="020B0609020204030204" pitchFamily="49" charset="0"/>
            </a:endParaRPr>
          </a:p>
          <a:p>
            <a:r>
              <a:rPr lang="en-GB" b="0" dirty="0">
                <a:solidFill>
                  <a:srgbClr val="9CDCFE"/>
                </a:solidFill>
                <a:effectLst/>
                <a:latin typeface="Consolas" panose="020B0609020204030204" pitchFamily="49" charset="0"/>
              </a:rPr>
              <a:t>M</a:t>
            </a:r>
            <a:r>
              <a:rPr lang="en-GB" b="0" dirty="0">
                <a:solidFill>
                  <a:srgbClr val="D4D4D4"/>
                </a:solidFill>
                <a:effectLst/>
                <a:latin typeface="Consolas" panose="020B0609020204030204" pitchFamily="49" charset="0"/>
              </a:rPr>
              <a:t> = </a:t>
            </a:r>
            <a:r>
              <a:rPr lang="en-GB" b="0" dirty="0">
                <a:solidFill>
                  <a:srgbClr val="DCDCAA"/>
                </a:solidFill>
                <a:effectLst/>
                <a:latin typeface="Consolas" panose="020B0609020204030204" pitchFamily="49" charset="0"/>
              </a:rPr>
              <a:t>matrix</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a'</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’b'</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’c'</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’d'</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’e'</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’f</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nrow</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ncol</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byrow</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TRUE</a:t>
            </a:r>
            <a:r>
              <a:rPr lang="en-GB" b="0" dirty="0">
                <a:solidFill>
                  <a:srgbClr val="D4D4D4"/>
                </a:solidFill>
                <a:effectLst/>
                <a:latin typeface="Consolas" panose="020B0609020204030204" pitchFamily="49" charset="0"/>
              </a:rPr>
              <a:t>)</a:t>
            </a:r>
          </a:p>
          <a:p>
            <a:endParaRPr lang="en-GB" b="0" dirty="0">
              <a:solidFill>
                <a:srgbClr val="D4D4D4"/>
              </a:solidFill>
              <a:effectLst/>
              <a:latin typeface="Consolas" panose="020B0609020204030204" pitchFamily="49" charset="0"/>
            </a:endParaRPr>
          </a:p>
          <a:p>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M</a:t>
            </a:r>
            <a:r>
              <a:rPr lang="en-GB" b="0" dirty="0">
                <a:solidFill>
                  <a:srgbClr val="D4D4D4"/>
                </a:solidFill>
                <a:effectLst/>
                <a:latin typeface="Consolas" panose="020B0609020204030204" pitchFamily="49" charset="0"/>
              </a:rPr>
              <a:t>)</a:t>
            </a:r>
          </a:p>
          <a:p>
            <a:r>
              <a:rPr lang="en-GB" b="0" dirty="0">
                <a:solidFill>
                  <a:srgbClr val="6A9955"/>
                </a:solidFill>
                <a:effectLst/>
                <a:latin typeface="Consolas" panose="020B0609020204030204" pitchFamily="49" charset="0"/>
              </a:rPr>
              <a:t>##      [,1] [,2] [,3]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"a"  “b"  “c" </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[2,] “d"  “e"  “f"</a:t>
            </a:r>
            <a:endParaRPr lang="en-GB"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BDBB224A-6ED0-4E2C-8B3F-57BE7B0E942C}"/>
              </a:ext>
            </a:extLst>
          </p:cNvPr>
          <p:cNvSpPr txBox="1"/>
          <p:nvPr/>
        </p:nvSpPr>
        <p:spPr>
          <a:xfrm>
            <a:off x="777239" y="5190419"/>
            <a:ext cx="10421984" cy="707886"/>
          </a:xfrm>
          <a:prstGeom prst="rect">
            <a:avLst/>
          </a:prstGeom>
          <a:noFill/>
        </p:spPr>
        <p:txBody>
          <a:bodyPr wrap="square" rtlCol="0">
            <a:spAutoFit/>
          </a:bodyPr>
          <a:lstStyle/>
          <a:p>
            <a:r>
              <a:rPr lang="en-GB" sz="2000" dirty="0">
                <a:solidFill>
                  <a:schemeClr val="tx1">
                    <a:lumMod val="75000"/>
                    <a:lumOff val="25000"/>
                  </a:schemeClr>
                </a:solidFill>
              </a:rPr>
              <a:t>Repeat this code but set </a:t>
            </a:r>
            <a:r>
              <a:rPr lang="en-GB" sz="2000" i="1" dirty="0" err="1">
                <a:solidFill>
                  <a:schemeClr val="tx1">
                    <a:lumMod val="75000"/>
                    <a:lumOff val="25000"/>
                  </a:schemeClr>
                </a:solidFill>
              </a:rPr>
              <a:t>byrow</a:t>
            </a:r>
            <a:r>
              <a:rPr lang="en-GB" sz="2000" dirty="0">
                <a:solidFill>
                  <a:schemeClr val="tx1">
                    <a:lumMod val="75000"/>
                    <a:lumOff val="25000"/>
                  </a:schemeClr>
                </a:solidFill>
              </a:rPr>
              <a:t> to </a:t>
            </a:r>
            <a:r>
              <a:rPr lang="en-GB" sz="2000" i="1" dirty="0">
                <a:solidFill>
                  <a:schemeClr val="tx1">
                    <a:lumMod val="75000"/>
                    <a:lumOff val="25000"/>
                  </a:schemeClr>
                </a:solidFill>
              </a:rPr>
              <a:t>FALSE</a:t>
            </a:r>
            <a:r>
              <a:rPr lang="en-GB" sz="2000" dirty="0">
                <a:solidFill>
                  <a:schemeClr val="tx1">
                    <a:lumMod val="75000"/>
                    <a:lumOff val="25000"/>
                  </a:schemeClr>
                </a:solidFill>
              </a:rPr>
              <a:t>, what changed? </a:t>
            </a:r>
          </a:p>
          <a:p>
            <a:r>
              <a:rPr lang="en-GB" sz="2000" dirty="0">
                <a:solidFill>
                  <a:schemeClr val="tx1">
                    <a:lumMod val="75000"/>
                    <a:lumOff val="25000"/>
                  </a:schemeClr>
                </a:solidFill>
              </a:rPr>
              <a:t>What if you don’t put </a:t>
            </a:r>
            <a:r>
              <a:rPr lang="en-GB" sz="2000" i="1" dirty="0" err="1">
                <a:solidFill>
                  <a:schemeClr val="tx1">
                    <a:lumMod val="75000"/>
                    <a:lumOff val="25000"/>
                  </a:schemeClr>
                </a:solidFill>
              </a:rPr>
              <a:t>byrow</a:t>
            </a:r>
            <a:r>
              <a:rPr lang="en-GB" sz="2000" i="1" dirty="0">
                <a:solidFill>
                  <a:schemeClr val="tx1">
                    <a:lumMod val="75000"/>
                    <a:lumOff val="25000"/>
                  </a:schemeClr>
                </a:solidFill>
              </a:rPr>
              <a:t> </a:t>
            </a:r>
            <a:r>
              <a:rPr lang="en-GB" sz="2000" dirty="0">
                <a:solidFill>
                  <a:schemeClr val="tx1">
                    <a:lumMod val="75000"/>
                    <a:lumOff val="25000"/>
                  </a:schemeClr>
                </a:solidFill>
              </a:rPr>
              <a:t>in at all? </a:t>
            </a:r>
          </a:p>
        </p:txBody>
      </p:sp>
      <p:sp>
        <p:nvSpPr>
          <p:cNvPr id="6" name="Title 5">
            <a:extLst>
              <a:ext uri="{FF2B5EF4-FFF2-40B4-BE49-F238E27FC236}">
                <a16:creationId xmlns:a16="http://schemas.microsoft.com/office/drawing/2014/main" id="{545130A7-3932-6023-CE59-730FA404D980}"/>
              </a:ext>
            </a:extLst>
          </p:cNvPr>
          <p:cNvSpPr>
            <a:spLocks noGrp="1"/>
          </p:cNvSpPr>
          <p:nvPr>
            <p:ph type="title"/>
          </p:nvPr>
        </p:nvSpPr>
        <p:spPr/>
        <p:txBody>
          <a:bodyPr/>
          <a:lstStyle/>
          <a:p>
            <a:r>
              <a:rPr lang="en-GB" dirty="0"/>
              <a:t>Matrices</a:t>
            </a:r>
          </a:p>
        </p:txBody>
      </p:sp>
      <p:sp>
        <p:nvSpPr>
          <p:cNvPr id="7" name="TextBox 6">
            <a:extLst>
              <a:ext uri="{FF2B5EF4-FFF2-40B4-BE49-F238E27FC236}">
                <a16:creationId xmlns:a16="http://schemas.microsoft.com/office/drawing/2014/main" id="{BE53FA6F-DDA2-4E2D-D80E-121DD80A373B}"/>
              </a:ext>
            </a:extLst>
          </p:cNvPr>
          <p:cNvSpPr txBox="1"/>
          <p:nvPr/>
        </p:nvSpPr>
        <p:spPr>
          <a:xfrm>
            <a:off x="777239" y="1795647"/>
            <a:ext cx="8883596" cy="1015663"/>
          </a:xfrm>
          <a:prstGeom prst="rect">
            <a:avLst/>
          </a:prstGeom>
          <a:noFill/>
        </p:spPr>
        <p:txBody>
          <a:bodyPr wrap="square" rtlCol="0">
            <a:spAutoFit/>
          </a:bodyPr>
          <a:lstStyle/>
          <a:p>
            <a:r>
              <a:rPr lang="en-GB" sz="2000" dirty="0">
                <a:solidFill>
                  <a:schemeClr val="tx1">
                    <a:lumMod val="75000"/>
                    <a:lumOff val="25000"/>
                  </a:schemeClr>
                </a:solidFill>
              </a:rPr>
              <a:t>A matrix is a two-dimensional rectangular data set. It can be created using a vector input to the matrix function.</a:t>
            </a:r>
            <a:br>
              <a:rPr lang="en-GB" sz="2000" dirty="0">
                <a:solidFill>
                  <a:schemeClr val="tx1">
                    <a:lumMod val="75000"/>
                    <a:lumOff val="25000"/>
                  </a:schemeClr>
                </a:solidFill>
              </a:rPr>
            </a:br>
            <a:endParaRPr lang="en-GB" sz="2000" dirty="0">
              <a:solidFill>
                <a:schemeClr val="tx1">
                  <a:lumMod val="75000"/>
                  <a:lumOff val="25000"/>
                </a:schemeClr>
              </a:solidFill>
            </a:endParaRPr>
          </a:p>
        </p:txBody>
      </p:sp>
    </p:spTree>
    <p:extLst>
      <p:ext uri="{BB962C8B-B14F-4D97-AF65-F5344CB8AC3E}">
        <p14:creationId xmlns:p14="http://schemas.microsoft.com/office/powerpoint/2010/main" val="244990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B7928E-AF42-4F06-B729-0376CCB00816}"/>
              </a:ext>
            </a:extLst>
          </p:cNvPr>
          <p:cNvSpPr>
            <a:spLocks noGrp="1"/>
          </p:cNvSpPr>
          <p:nvPr>
            <p:ph idx="1"/>
          </p:nvPr>
        </p:nvSpPr>
        <p:spPr/>
        <p:txBody>
          <a:bodyPr>
            <a:normAutofit/>
          </a:bodyPr>
          <a:lstStyle/>
          <a:p>
            <a:r>
              <a:rPr lang="en-GB" dirty="0"/>
              <a:t>Data Frames are where it starts to get a little more complex</a:t>
            </a:r>
          </a:p>
          <a:p>
            <a:endParaRPr lang="en-GB" dirty="0"/>
          </a:p>
          <a:p>
            <a:r>
              <a:rPr lang="en-GB" dirty="0"/>
              <a:t>Data frames are tabular data objects. Unlike a matrix in data frame each column can contain different modes of data. The first column can be numeric while the second column can be character and third column can be logical. It is a list of vectors of equal length.</a:t>
            </a:r>
          </a:p>
          <a:p>
            <a:endParaRPr lang="en-GB" dirty="0"/>
          </a:p>
          <a:p>
            <a:r>
              <a:rPr lang="en-GB" dirty="0"/>
              <a:t>Now you’ve learnt a little more about getting help in R. Can you find out how to make a data frame?</a:t>
            </a:r>
          </a:p>
        </p:txBody>
      </p:sp>
      <p:sp>
        <p:nvSpPr>
          <p:cNvPr id="5" name="Title 4">
            <a:extLst>
              <a:ext uri="{FF2B5EF4-FFF2-40B4-BE49-F238E27FC236}">
                <a16:creationId xmlns:a16="http://schemas.microsoft.com/office/drawing/2014/main" id="{FBDBDEBC-EE28-0C9E-80F8-C91BB4815BEB}"/>
              </a:ext>
            </a:extLst>
          </p:cNvPr>
          <p:cNvSpPr>
            <a:spLocks noGrp="1"/>
          </p:cNvSpPr>
          <p:nvPr>
            <p:ph type="title"/>
          </p:nvPr>
        </p:nvSpPr>
        <p:spPr/>
        <p:txBody>
          <a:bodyPr/>
          <a:lstStyle/>
          <a:p>
            <a:r>
              <a:rPr lang="en-GB" dirty="0"/>
              <a:t>Data Frames</a:t>
            </a:r>
          </a:p>
        </p:txBody>
      </p:sp>
    </p:spTree>
    <p:extLst>
      <p:ext uri="{BB962C8B-B14F-4D97-AF65-F5344CB8AC3E}">
        <p14:creationId xmlns:p14="http://schemas.microsoft.com/office/powerpoint/2010/main" val="1450860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0D7940-FE81-465A-B74C-7B5A120F5C3F}"/>
              </a:ext>
            </a:extLst>
          </p:cNvPr>
          <p:cNvSpPr txBox="1"/>
          <p:nvPr/>
        </p:nvSpPr>
        <p:spPr>
          <a:xfrm>
            <a:off x="916274" y="507154"/>
            <a:ext cx="10359452" cy="3139321"/>
          </a:xfrm>
          <a:prstGeom prst="rect">
            <a:avLst/>
          </a:prstGeom>
          <a:solidFill>
            <a:schemeClr val="tx1">
              <a:lumMod val="95000"/>
              <a:lumOff val="5000"/>
            </a:schemeClr>
          </a:solidFill>
        </p:spPr>
        <p:txBody>
          <a:bodyPr wrap="square">
            <a:spAutoFit/>
          </a:bodyPr>
          <a:lstStyle/>
          <a:p>
            <a:r>
              <a:rPr lang="en-GB" b="0" dirty="0">
                <a:solidFill>
                  <a:srgbClr val="9CDCFE"/>
                </a:solidFill>
                <a:effectLst/>
                <a:latin typeface="Consolas" panose="020B0609020204030204" pitchFamily="49" charset="0"/>
              </a:rPr>
              <a:t>vector_1</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a"</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"b"</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"c"</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"d"</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"e"</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"f</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vector_2</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4</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6</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Data &lt;- </a:t>
            </a:r>
            <a:r>
              <a:rPr lang="en-GB" b="0" dirty="0" err="1">
                <a:solidFill>
                  <a:srgbClr val="DCDCAA"/>
                </a:solidFill>
                <a:effectLst/>
                <a:latin typeface="Consolas" panose="020B0609020204030204" pitchFamily="49" charset="0"/>
              </a:rPr>
              <a:t>data.frame</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"letters"</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vector_1</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"numbers"</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vector_2</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Data</a:t>
            </a:r>
          </a:p>
          <a:p>
            <a:r>
              <a:rPr lang="en-GB" b="0" dirty="0">
                <a:solidFill>
                  <a:srgbClr val="D4D4D4"/>
                </a:solidFill>
                <a:effectLst/>
                <a:latin typeface="Consolas" panose="020B0609020204030204" pitchFamily="49" charset="0"/>
              </a:rPr>
              <a:t>  letters numbers</a:t>
            </a:r>
          </a:p>
          <a:p>
            <a:r>
              <a:rPr lang="en-GB" b="0" dirty="0">
                <a:solidFill>
                  <a:srgbClr val="D4D4D4"/>
                </a:solidFill>
                <a:effectLst/>
                <a:latin typeface="Consolas" panose="020B0609020204030204" pitchFamily="49" charset="0"/>
              </a:rPr>
              <a:t>1       a       1</a:t>
            </a:r>
          </a:p>
          <a:p>
            <a:r>
              <a:rPr lang="en-GB" b="0" dirty="0">
                <a:solidFill>
                  <a:srgbClr val="D4D4D4"/>
                </a:solidFill>
                <a:effectLst/>
                <a:latin typeface="Consolas" panose="020B0609020204030204" pitchFamily="49" charset="0"/>
              </a:rPr>
              <a:t>2       b       2</a:t>
            </a:r>
          </a:p>
          <a:p>
            <a:r>
              <a:rPr lang="en-GB" b="0" dirty="0">
                <a:solidFill>
                  <a:srgbClr val="D4D4D4"/>
                </a:solidFill>
                <a:effectLst/>
                <a:latin typeface="Consolas" panose="020B0609020204030204" pitchFamily="49" charset="0"/>
              </a:rPr>
              <a:t>3       c       3</a:t>
            </a:r>
          </a:p>
          <a:p>
            <a:r>
              <a:rPr lang="en-GB" b="0" dirty="0">
                <a:solidFill>
                  <a:srgbClr val="D4D4D4"/>
                </a:solidFill>
                <a:effectLst/>
                <a:latin typeface="Consolas" panose="020B0609020204030204" pitchFamily="49" charset="0"/>
              </a:rPr>
              <a:t>4       d       4</a:t>
            </a:r>
          </a:p>
          <a:p>
            <a:r>
              <a:rPr lang="en-GB" b="0" dirty="0">
                <a:solidFill>
                  <a:srgbClr val="D4D4D4"/>
                </a:solidFill>
                <a:effectLst/>
                <a:latin typeface="Consolas" panose="020B0609020204030204" pitchFamily="49" charset="0"/>
              </a:rPr>
              <a:t>5       e       5</a:t>
            </a:r>
          </a:p>
          <a:p>
            <a:r>
              <a:rPr lang="en-GB" b="0" dirty="0">
                <a:solidFill>
                  <a:srgbClr val="D4D4D4"/>
                </a:solidFill>
                <a:effectLst/>
                <a:latin typeface="Consolas" panose="020B0609020204030204" pitchFamily="49" charset="0"/>
              </a:rPr>
              <a:t>6       f       6</a:t>
            </a:r>
          </a:p>
        </p:txBody>
      </p:sp>
      <p:sp>
        <p:nvSpPr>
          <p:cNvPr id="6" name="TextBox 5">
            <a:extLst>
              <a:ext uri="{FF2B5EF4-FFF2-40B4-BE49-F238E27FC236}">
                <a16:creationId xmlns:a16="http://schemas.microsoft.com/office/drawing/2014/main" id="{29492638-722B-4C29-84DD-A3A3480BE362}"/>
              </a:ext>
            </a:extLst>
          </p:cNvPr>
          <p:cNvSpPr txBox="1"/>
          <p:nvPr/>
        </p:nvSpPr>
        <p:spPr>
          <a:xfrm>
            <a:off x="916274" y="3887031"/>
            <a:ext cx="10359452" cy="923330"/>
          </a:xfrm>
          <a:prstGeom prst="rect">
            <a:avLst/>
          </a:prstGeom>
          <a:noFill/>
        </p:spPr>
        <p:txBody>
          <a:bodyPr wrap="square" rtlCol="0">
            <a:spAutoFit/>
          </a:bodyPr>
          <a:lstStyle/>
          <a:p>
            <a:r>
              <a:rPr lang="en-GB" dirty="0">
                <a:solidFill>
                  <a:schemeClr val="tx1">
                    <a:lumMod val="75000"/>
                    <a:lumOff val="25000"/>
                  </a:schemeClr>
                </a:solidFill>
              </a:rPr>
              <a:t>Our data now has 2 dimensions (rows and columns) </a:t>
            </a:r>
          </a:p>
          <a:p>
            <a:endParaRPr lang="en-GB" dirty="0">
              <a:solidFill>
                <a:schemeClr val="tx1">
                  <a:lumMod val="75000"/>
                  <a:lumOff val="25000"/>
                </a:schemeClr>
              </a:solidFill>
            </a:endParaRPr>
          </a:p>
          <a:p>
            <a:r>
              <a:rPr lang="en-GB" dirty="0">
                <a:solidFill>
                  <a:schemeClr val="tx1">
                    <a:lumMod val="75000"/>
                    <a:lumOff val="25000"/>
                  </a:schemeClr>
                </a:solidFill>
              </a:rPr>
              <a:t>To index something we need to specify both he row and column we want like this: </a:t>
            </a:r>
          </a:p>
        </p:txBody>
      </p:sp>
      <p:sp>
        <p:nvSpPr>
          <p:cNvPr id="7" name="TextBox 6">
            <a:extLst>
              <a:ext uri="{FF2B5EF4-FFF2-40B4-BE49-F238E27FC236}">
                <a16:creationId xmlns:a16="http://schemas.microsoft.com/office/drawing/2014/main" id="{D88C28BC-4413-40C1-991F-29BEB1E831D9}"/>
              </a:ext>
            </a:extLst>
          </p:cNvPr>
          <p:cNvSpPr txBox="1"/>
          <p:nvPr/>
        </p:nvSpPr>
        <p:spPr>
          <a:xfrm>
            <a:off x="916274" y="4954075"/>
            <a:ext cx="10359452" cy="646331"/>
          </a:xfrm>
          <a:prstGeom prst="rect">
            <a:avLst/>
          </a:prstGeom>
          <a:solidFill>
            <a:schemeClr val="tx1">
              <a:lumMod val="95000"/>
              <a:lumOff val="5000"/>
            </a:schemeClr>
          </a:solidFill>
        </p:spPr>
        <p:txBody>
          <a:bodyPr wrap="square">
            <a:spAutoFit/>
          </a:bodyPr>
          <a:lstStyle/>
          <a:p>
            <a:r>
              <a:rPr lang="en-GB" b="0" dirty="0">
                <a:solidFill>
                  <a:srgbClr val="DCDCAA"/>
                </a:solidFill>
                <a:effectLst/>
                <a:latin typeface="Consolas" panose="020B0609020204030204" pitchFamily="49" charset="0"/>
              </a:rPr>
              <a:t>Data[3,1]</a:t>
            </a:r>
          </a:p>
          <a:p>
            <a:r>
              <a:rPr lang="en-GB" b="0" dirty="0">
                <a:solidFill>
                  <a:srgbClr val="DCDCAA"/>
                </a:solidFill>
                <a:effectLst/>
                <a:latin typeface="Consolas" panose="020B0609020204030204" pitchFamily="49" charset="0"/>
              </a:rPr>
              <a:t>## [1] “c”</a:t>
            </a:r>
          </a:p>
        </p:txBody>
      </p:sp>
      <p:sp>
        <p:nvSpPr>
          <p:cNvPr id="8" name="TextBox 7">
            <a:extLst>
              <a:ext uri="{FF2B5EF4-FFF2-40B4-BE49-F238E27FC236}">
                <a16:creationId xmlns:a16="http://schemas.microsoft.com/office/drawing/2014/main" id="{48085A68-9D78-4083-9BBF-C4D149EBC12B}"/>
              </a:ext>
            </a:extLst>
          </p:cNvPr>
          <p:cNvSpPr txBox="1"/>
          <p:nvPr/>
        </p:nvSpPr>
        <p:spPr>
          <a:xfrm>
            <a:off x="916274" y="5725043"/>
            <a:ext cx="10359452" cy="923330"/>
          </a:xfrm>
          <a:prstGeom prst="rect">
            <a:avLst/>
          </a:prstGeom>
          <a:noFill/>
        </p:spPr>
        <p:txBody>
          <a:bodyPr wrap="square" rtlCol="0">
            <a:spAutoFit/>
          </a:bodyPr>
          <a:lstStyle/>
          <a:p>
            <a:r>
              <a:rPr lang="en-GB" b="1" dirty="0">
                <a:solidFill>
                  <a:schemeClr val="tx1">
                    <a:lumMod val="75000"/>
                    <a:lumOff val="25000"/>
                  </a:schemeClr>
                </a:solidFill>
              </a:rPr>
              <a:t>Can you tell me what you would need to type in to retrieve the number 5 ?</a:t>
            </a:r>
          </a:p>
          <a:p>
            <a:endParaRPr lang="en-GB" b="1" dirty="0">
              <a:solidFill>
                <a:schemeClr val="tx1">
                  <a:lumMod val="75000"/>
                  <a:lumOff val="25000"/>
                </a:schemeClr>
              </a:solidFill>
            </a:endParaRPr>
          </a:p>
          <a:p>
            <a:endParaRPr lang="en-GB" b="1" dirty="0">
              <a:solidFill>
                <a:schemeClr val="tx1">
                  <a:lumMod val="75000"/>
                  <a:lumOff val="25000"/>
                </a:schemeClr>
              </a:solidFill>
            </a:endParaRPr>
          </a:p>
        </p:txBody>
      </p:sp>
    </p:spTree>
    <p:extLst>
      <p:ext uri="{BB962C8B-B14F-4D97-AF65-F5344CB8AC3E}">
        <p14:creationId xmlns:p14="http://schemas.microsoft.com/office/powerpoint/2010/main" val="1118272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5C5C0-68D1-478A-8E3A-E6988B0AFCA0}"/>
              </a:ext>
            </a:extLst>
          </p:cNvPr>
          <p:cNvSpPr txBox="1"/>
          <p:nvPr/>
        </p:nvSpPr>
        <p:spPr>
          <a:xfrm>
            <a:off x="687977" y="607515"/>
            <a:ext cx="10816046" cy="3600986"/>
          </a:xfrm>
          <a:prstGeom prst="rect">
            <a:avLst/>
          </a:prstGeom>
          <a:noFill/>
        </p:spPr>
        <p:txBody>
          <a:bodyPr wrap="square">
            <a:spAutoFit/>
          </a:bodyPr>
          <a:lstStyle/>
          <a:p>
            <a:r>
              <a:rPr lang="en-GB" sz="2000" dirty="0">
                <a:solidFill>
                  <a:schemeClr val="tx1">
                    <a:lumMod val="75000"/>
                    <a:lumOff val="25000"/>
                  </a:schemeClr>
                </a:solidFill>
              </a:rPr>
              <a:t>You can also reference a whole column using the $ operator followed by the column name</a:t>
            </a:r>
          </a:p>
          <a:p>
            <a:endParaRPr lang="en-GB" sz="2800" b="1"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r>
              <a:rPr lang="en-GB" sz="2000" dirty="0">
                <a:solidFill>
                  <a:schemeClr val="tx1">
                    <a:lumMod val="75000"/>
                    <a:lumOff val="25000"/>
                  </a:schemeClr>
                </a:solidFill>
              </a:rPr>
              <a:t>This can be useful for performing actions on a whole column</a:t>
            </a: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r>
              <a:rPr lang="en-GB" sz="2000" dirty="0">
                <a:solidFill>
                  <a:schemeClr val="tx1">
                    <a:lumMod val="75000"/>
                    <a:lumOff val="25000"/>
                  </a:schemeClr>
                </a:solidFill>
              </a:rPr>
              <a:t>It can also be useful for adding and naming new columns</a:t>
            </a:r>
          </a:p>
        </p:txBody>
      </p:sp>
      <p:sp>
        <p:nvSpPr>
          <p:cNvPr id="6" name="TextBox 5">
            <a:extLst>
              <a:ext uri="{FF2B5EF4-FFF2-40B4-BE49-F238E27FC236}">
                <a16:creationId xmlns:a16="http://schemas.microsoft.com/office/drawing/2014/main" id="{22D208B6-A207-49D9-975B-AC0A11EB64C4}"/>
              </a:ext>
            </a:extLst>
          </p:cNvPr>
          <p:cNvSpPr txBox="1"/>
          <p:nvPr/>
        </p:nvSpPr>
        <p:spPr>
          <a:xfrm>
            <a:off x="687977" y="1067621"/>
            <a:ext cx="10359452" cy="646331"/>
          </a:xfrm>
          <a:prstGeom prst="rect">
            <a:avLst/>
          </a:prstGeom>
          <a:solidFill>
            <a:schemeClr val="tx1">
              <a:lumMod val="95000"/>
              <a:lumOff val="5000"/>
            </a:schemeClr>
          </a:solidFill>
        </p:spPr>
        <p:txBody>
          <a:bodyPr wrap="square">
            <a:spAutoFit/>
          </a:bodyPr>
          <a:lstStyle/>
          <a:p>
            <a:r>
              <a:rPr lang="en-GB" b="0" dirty="0" err="1">
                <a:solidFill>
                  <a:srgbClr val="DCDCAA"/>
                </a:solidFill>
                <a:effectLst/>
                <a:latin typeface="Consolas" panose="020B0609020204030204" pitchFamily="49" charset="0"/>
              </a:rPr>
              <a:t>Data$numbers</a:t>
            </a:r>
            <a:endParaRPr lang="en-GB" b="0" dirty="0">
              <a:solidFill>
                <a:srgbClr val="DCDCAA"/>
              </a:solidFill>
              <a:effectLst/>
              <a:latin typeface="Consolas" panose="020B0609020204030204" pitchFamily="49" charset="0"/>
            </a:endParaRPr>
          </a:p>
          <a:p>
            <a:r>
              <a:rPr lang="en-GB" b="0" dirty="0">
                <a:solidFill>
                  <a:srgbClr val="DCDCAA"/>
                </a:solidFill>
                <a:effectLst/>
                <a:latin typeface="Consolas" panose="020B0609020204030204" pitchFamily="49" charset="0"/>
              </a:rPr>
              <a:t>## [1] 1 2 3 4 5 6</a:t>
            </a:r>
          </a:p>
        </p:txBody>
      </p:sp>
      <p:sp>
        <p:nvSpPr>
          <p:cNvPr id="7" name="TextBox 6">
            <a:extLst>
              <a:ext uri="{FF2B5EF4-FFF2-40B4-BE49-F238E27FC236}">
                <a16:creationId xmlns:a16="http://schemas.microsoft.com/office/drawing/2014/main" id="{F734BDA8-FAC5-49CA-B658-29BFCA092BCE}"/>
              </a:ext>
            </a:extLst>
          </p:cNvPr>
          <p:cNvSpPr txBox="1"/>
          <p:nvPr/>
        </p:nvSpPr>
        <p:spPr>
          <a:xfrm>
            <a:off x="687977" y="2704145"/>
            <a:ext cx="10359452" cy="646331"/>
          </a:xfrm>
          <a:prstGeom prst="rect">
            <a:avLst/>
          </a:prstGeom>
          <a:solidFill>
            <a:schemeClr val="tx1">
              <a:lumMod val="95000"/>
              <a:lumOff val="5000"/>
            </a:schemeClr>
          </a:solidFill>
        </p:spPr>
        <p:txBody>
          <a:bodyPr wrap="square">
            <a:spAutoFit/>
          </a:bodyPr>
          <a:lstStyle/>
          <a:p>
            <a:r>
              <a:rPr lang="en-GB" dirty="0">
                <a:solidFill>
                  <a:srgbClr val="DCDCAA"/>
                </a:solidFill>
                <a:latin typeface="Consolas" panose="020B0609020204030204" pitchFamily="49" charset="0"/>
              </a:rPr>
              <a:t>s</a:t>
            </a:r>
            <a:r>
              <a:rPr lang="en-GB" b="0" dirty="0">
                <a:solidFill>
                  <a:srgbClr val="DCDCAA"/>
                </a:solidFill>
                <a:effectLst/>
                <a:latin typeface="Consolas" panose="020B0609020204030204" pitchFamily="49" charset="0"/>
              </a:rPr>
              <a:t>um(</a:t>
            </a:r>
            <a:r>
              <a:rPr lang="en-GB" b="0" dirty="0" err="1">
                <a:solidFill>
                  <a:srgbClr val="DCDCAA"/>
                </a:solidFill>
                <a:effectLst/>
                <a:latin typeface="Consolas" panose="020B0609020204030204" pitchFamily="49" charset="0"/>
              </a:rPr>
              <a:t>Data$numbers</a:t>
            </a:r>
            <a:r>
              <a:rPr lang="en-GB" b="0" dirty="0">
                <a:solidFill>
                  <a:srgbClr val="DCDCAA"/>
                </a:solidFill>
                <a:effectLst/>
                <a:latin typeface="Consolas" panose="020B0609020204030204" pitchFamily="49" charset="0"/>
              </a:rPr>
              <a:t>)</a:t>
            </a:r>
          </a:p>
          <a:p>
            <a:r>
              <a:rPr lang="en-GB" b="0" dirty="0">
                <a:solidFill>
                  <a:srgbClr val="DCDCAA"/>
                </a:solidFill>
                <a:effectLst/>
                <a:latin typeface="Consolas" panose="020B0609020204030204" pitchFamily="49" charset="0"/>
              </a:rPr>
              <a:t>## [1] 21</a:t>
            </a:r>
          </a:p>
        </p:txBody>
      </p:sp>
      <p:sp>
        <p:nvSpPr>
          <p:cNvPr id="8" name="TextBox 7">
            <a:extLst>
              <a:ext uri="{FF2B5EF4-FFF2-40B4-BE49-F238E27FC236}">
                <a16:creationId xmlns:a16="http://schemas.microsoft.com/office/drawing/2014/main" id="{74D2F2CC-537B-494B-8AB5-C9A4DA5B3011}"/>
              </a:ext>
            </a:extLst>
          </p:cNvPr>
          <p:cNvSpPr txBox="1"/>
          <p:nvPr/>
        </p:nvSpPr>
        <p:spPr>
          <a:xfrm>
            <a:off x="687977" y="4208501"/>
            <a:ext cx="10359452" cy="2308324"/>
          </a:xfrm>
          <a:prstGeom prst="rect">
            <a:avLst/>
          </a:prstGeom>
          <a:solidFill>
            <a:schemeClr val="tx1">
              <a:lumMod val="95000"/>
              <a:lumOff val="5000"/>
            </a:schemeClr>
          </a:solidFill>
        </p:spPr>
        <p:txBody>
          <a:bodyPr wrap="square">
            <a:spAutoFit/>
          </a:bodyPr>
          <a:lstStyle/>
          <a:p>
            <a:r>
              <a:rPr lang="en-GB" dirty="0" err="1">
                <a:solidFill>
                  <a:srgbClr val="9CDCFE"/>
                </a:solidFill>
                <a:latin typeface="Consolas" panose="020B0609020204030204" pitchFamily="49" charset="0"/>
              </a:rPr>
              <a:t>D</a:t>
            </a:r>
            <a:r>
              <a:rPr lang="en-GB" b="0" dirty="0" err="1">
                <a:solidFill>
                  <a:srgbClr val="9CDCFE"/>
                </a:solidFill>
                <a:effectLst/>
                <a:latin typeface="Consolas" panose="020B0609020204030204" pitchFamily="49" charset="0"/>
              </a:rPr>
              <a:t>ata</a:t>
            </a:r>
            <a:r>
              <a:rPr lang="en-GB" b="0" dirty="0" err="1">
                <a:solidFill>
                  <a:srgbClr val="569CD6"/>
                </a:solidFill>
                <a:effectLst/>
                <a:latin typeface="Consolas" panose="020B0609020204030204" pitchFamily="49" charset="0"/>
              </a:rPr>
              <a:t>$</a:t>
            </a:r>
            <a:r>
              <a:rPr lang="en-GB" b="0" dirty="0" err="1">
                <a:solidFill>
                  <a:srgbClr val="9CDCFE"/>
                </a:solidFill>
                <a:effectLst/>
                <a:latin typeface="Consolas" panose="020B0609020204030204" pitchFamily="49" charset="0"/>
              </a:rPr>
              <a:t>symbols</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"_"</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"&lt;"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   letters numbers symbols</a:t>
            </a:r>
          </a:p>
          <a:p>
            <a:r>
              <a:rPr lang="en-GB" b="0" dirty="0">
                <a:solidFill>
                  <a:srgbClr val="DCDCAA"/>
                </a:solidFill>
                <a:effectLst/>
                <a:latin typeface="Consolas" panose="020B0609020204030204" pitchFamily="49" charset="0"/>
              </a:rPr>
              <a:t>1:       a       1       -</a:t>
            </a:r>
          </a:p>
          <a:p>
            <a:r>
              <a:rPr lang="en-GB" b="0" dirty="0">
                <a:solidFill>
                  <a:srgbClr val="DCDCAA"/>
                </a:solidFill>
                <a:effectLst/>
                <a:latin typeface="Consolas" panose="020B0609020204030204" pitchFamily="49" charset="0"/>
              </a:rPr>
              <a:t>2:       b       2       _</a:t>
            </a:r>
          </a:p>
          <a:p>
            <a:r>
              <a:rPr lang="en-GB" b="0" dirty="0">
                <a:solidFill>
                  <a:srgbClr val="DCDCAA"/>
                </a:solidFill>
                <a:effectLst/>
                <a:latin typeface="Consolas" panose="020B0609020204030204" pitchFamily="49" charset="0"/>
              </a:rPr>
              <a:t>3:       c       3       =</a:t>
            </a:r>
          </a:p>
          <a:p>
            <a:r>
              <a:rPr lang="en-GB" b="0" dirty="0">
                <a:solidFill>
                  <a:srgbClr val="DCDCAA"/>
                </a:solidFill>
                <a:effectLst/>
                <a:latin typeface="Consolas" panose="020B0609020204030204" pitchFamily="49" charset="0"/>
              </a:rPr>
              <a:t>4:       d       4       +</a:t>
            </a:r>
          </a:p>
          <a:p>
            <a:r>
              <a:rPr lang="en-GB" b="0" dirty="0">
                <a:solidFill>
                  <a:srgbClr val="DCDCAA"/>
                </a:solidFill>
                <a:effectLst/>
                <a:latin typeface="Consolas" panose="020B0609020204030204" pitchFamily="49" charset="0"/>
              </a:rPr>
              <a:t>5:       e       5       &lt;</a:t>
            </a:r>
          </a:p>
          <a:p>
            <a:r>
              <a:rPr lang="en-GB" b="0" dirty="0">
                <a:solidFill>
                  <a:srgbClr val="DCDCAA"/>
                </a:solidFill>
                <a:effectLst/>
                <a:latin typeface="Consolas" panose="020B0609020204030204" pitchFamily="49" charset="0"/>
              </a:rPr>
              <a:t>6:       f       6       .</a:t>
            </a:r>
          </a:p>
        </p:txBody>
      </p:sp>
    </p:spTree>
    <p:extLst>
      <p:ext uri="{BB962C8B-B14F-4D97-AF65-F5344CB8AC3E}">
        <p14:creationId xmlns:p14="http://schemas.microsoft.com/office/powerpoint/2010/main" val="2087891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4A18E2-4700-4B1C-A2A9-783ED878A8FC}"/>
              </a:ext>
            </a:extLst>
          </p:cNvPr>
          <p:cNvSpPr txBox="1"/>
          <p:nvPr/>
        </p:nvSpPr>
        <p:spPr>
          <a:xfrm>
            <a:off x="837765" y="2206389"/>
            <a:ext cx="10359452" cy="1200329"/>
          </a:xfrm>
          <a:prstGeom prst="rect">
            <a:avLst/>
          </a:prstGeom>
          <a:solidFill>
            <a:schemeClr val="tx1">
              <a:lumMod val="95000"/>
              <a:lumOff val="5000"/>
            </a:schemeClr>
          </a:solidFill>
        </p:spPr>
        <p:txBody>
          <a:bodyPr wrap="square">
            <a:spAutoFit/>
          </a:bodyPr>
          <a:lstStyle/>
          <a:p>
            <a:r>
              <a:rPr lang="en-GB" b="0" dirty="0">
                <a:solidFill>
                  <a:srgbClr val="9CDCFE"/>
                </a:solidFill>
                <a:effectLst/>
                <a:latin typeface="Consolas" panose="020B0609020204030204" pitchFamily="49" charset="0"/>
              </a:rPr>
              <a:t>subset</a:t>
            </a:r>
            <a:r>
              <a:rPr lang="en-GB" b="0" dirty="0">
                <a:solidFill>
                  <a:srgbClr val="D4D4D4"/>
                </a:solidFill>
                <a:effectLst/>
                <a:latin typeface="Consolas" panose="020B0609020204030204" pitchFamily="49" charset="0"/>
              </a:rPr>
              <a:t> &lt;- </a:t>
            </a:r>
            <a:r>
              <a:rPr lang="en-GB" b="0" dirty="0">
                <a:solidFill>
                  <a:srgbClr val="9CDCFE"/>
                </a:solidFill>
                <a:effectLst/>
                <a:latin typeface="Consolas" panose="020B0609020204030204" pitchFamily="49" charset="0"/>
              </a:rPr>
              <a:t>Data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Data</a:t>
            </a:r>
            <a:r>
              <a:rPr lang="en-GB" b="0" dirty="0" err="1">
                <a:solidFill>
                  <a:srgbClr val="569CD6"/>
                </a:solidFill>
                <a:effectLst/>
                <a:latin typeface="Consolas" panose="020B0609020204030204" pitchFamily="49" charset="0"/>
              </a:rPr>
              <a:t>$</a:t>
            </a:r>
            <a:r>
              <a:rPr lang="en-GB" b="0" dirty="0" err="1">
                <a:solidFill>
                  <a:srgbClr val="9CDCFE"/>
                </a:solidFill>
                <a:effectLst/>
                <a:latin typeface="Consolas" panose="020B0609020204030204" pitchFamily="49" charset="0"/>
              </a:rPr>
              <a:t>numbers</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 </a:t>
            </a:r>
          </a:p>
          <a:p>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subset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letters </a:t>
            </a:r>
            <a:r>
              <a:rPr lang="en-GB" b="0" dirty="0">
                <a:solidFill>
                  <a:srgbClr val="9CDCFE"/>
                </a:solidFill>
                <a:effectLst/>
                <a:latin typeface="Consolas" panose="020B0609020204030204" pitchFamily="49" charset="0"/>
              </a:rPr>
              <a:t>numbers</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symbols</a:t>
            </a:r>
            <a:endParaRPr lang="en-GB" b="0" dirty="0">
              <a:solidFill>
                <a:srgbClr val="D4D4D4"/>
              </a:solidFill>
              <a:effectLst/>
              <a:latin typeface="Consolas" panose="020B0609020204030204" pitchFamily="49" charset="0"/>
            </a:endParaRPr>
          </a:p>
          <a:p>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e</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&lt;</a:t>
            </a:r>
          </a:p>
        </p:txBody>
      </p:sp>
      <p:sp>
        <p:nvSpPr>
          <p:cNvPr id="5" name="TextBox 4">
            <a:extLst>
              <a:ext uri="{FF2B5EF4-FFF2-40B4-BE49-F238E27FC236}">
                <a16:creationId xmlns:a16="http://schemas.microsoft.com/office/drawing/2014/main" id="{259C8B3C-6A68-4F70-B0A0-A2AED61ECF9C}"/>
              </a:ext>
            </a:extLst>
          </p:cNvPr>
          <p:cNvSpPr txBox="1"/>
          <p:nvPr/>
        </p:nvSpPr>
        <p:spPr>
          <a:xfrm>
            <a:off x="724685" y="1506022"/>
            <a:ext cx="10359452" cy="4708981"/>
          </a:xfrm>
          <a:prstGeom prst="rect">
            <a:avLst/>
          </a:prstGeom>
          <a:noFill/>
        </p:spPr>
        <p:txBody>
          <a:bodyPr wrap="square" rtlCol="0">
            <a:spAutoFit/>
          </a:bodyPr>
          <a:lstStyle/>
          <a:p>
            <a:r>
              <a:rPr lang="en-GB" sz="2000" dirty="0">
                <a:solidFill>
                  <a:schemeClr val="tx1">
                    <a:lumMod val="75000"/>
                    <a:lumOff val="25000"/>
                  </a:schemeClr>
                </a:solidFill>
              </a:rPr>
              <a:t>By using indexing and the == operator we can request a subset from our data frame</a:t>
            </a: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r>
              <a:rPr lang="en-GB" sz="2000" dirty="0" err="1">
                <a:solidFill>
                  <a:schemeClr val="tx1">
                    <a:lumMod val="75000"/>
                    <a:lumOff val="25000"/>
                  </a:schemeClr>
                </a:solidFill>
              </a:rPr>
              <a:t>D</a:t>
            </a:r>
            <a:r>
              <a:rPr lang="en-GB" sz="2000" i="1" dirty="0" err="1">
                <a:solidFill>
                  <a:schemeClr val="tx1">
                    <a:lumMod val="75000"/>
                    <a:lumOff val="25000"/>
                  </a:schemeClr>
                </a:solidFill>
              </a:rPr>
              <a:t>ata$numbers</a:t>
            </a:r>
            <a:r>
              <a:rPr lang="en-GB" sz="2000" i="1" dirty="0">
                <a:solidFill>
                  <a:schemeClr val="tx1">
                    <a:lumMod val="75000"/>
                    <a:lumOff val="25000"/>
                  </a:schemeClr>
                </a:solidFill>
              </a:rPr>
              <a:t> == 5 </a:t>
            </a:r>
            <a:r>
              <a:rPr lang="en-GB" sz="2000" dirty="0">
                <a:solidFill>
                  <a:schemeClr val="tx1">
                    <a:lumMod val="75000"/>
                    <a:lumOff val="25000"/>
                  </a:schemeClr>
                </a:solidFill>
              </a:rPr>
              <a:t>evaluates the value in each row of the ‘numbers’ column and returns a vector of </a:t>
            </a:r>
            <a:r>
              <a:rPr lang="en-GB" sz="2000" i="1" dirty="0">
                <a:solidFill>
                  <a:schemeClr val="tx1">
                    <a:lumMod val="75000"/>
                    <a:lumOff val="25000"/>
                  </a:schemeClr>
                </a:solidFill>
              </a:rPr>
              <a:t>TRUE </a:t>
            </a:r>
            <a:r>
              <a:rPr lang="en-GB" sz="2000" dirty="0">
                <a:solidFill>
                  <a:schemeClr val="tx1">
                    <a:lumMod val="75000"/>
                    <a:lumOff val="25000"/>
                  </a:schemeClr>
                </a:solidFill>
              </a:rPr>
              <a:t>or </a:t>
            </a:r>
            <a:r>
              <a:rPr lang="en-GB" sz="2000" i="1" dirty="0">
                <a:solidFill>
                  <a:schemeClr val="tx1">
                    <a:lumMod val="75000"/>
                    <a:lumOff val="25000"/>
                  </a:schemeClr>
                </a:solidFill>
              </a:rPr>
              <a:t>FALSE</a:t>
            </a:r>
            <a:r>
              <a:rPr lang="en-GB" sz="2000" dirty="0">
                <a:solidFill>
                  <a:schemeClr val="tx1">
                    <a:lumMod val="75000"/>
                    <a:lumOff val="25000"/>
                  </a:schemeClr>
                </a:solidFill>
              </a:rPr>
              <a:t> for each. </a:t>
            </a: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r>
              <a:rPr lang="en-GB" sz="2000" dirty="0">
                <a:solidFill>
                  <a:schemeClr val="tx1">
                    <a:lumMod val="75000"/>
                    <a:lumOff val="25000"/>
                  </a:schemeClr>
                </a:solidFill>
              </a:rPr>
              <a:t>Because we placed this in the row section inside the square brackets we have asked it to select all the rows which evaluated to true </a:t>
            </a:r>
            <a:r>
              <a:rPr lang="en-GB" sz="2000" dirty="0" err="1">
                <a:solidFill>
                  <a:schemeClr val="tx1">
                    <a:lumMod val="75000"/>
                    <a:lumOff val="25000"/>
                  </a:schemeClr>
                </a:solidFill>
              </a:rPr>
              <a:t>i.e</a:t>
            </a:r>
            <a:r>
              <a:rPr lang="en-GB" sz="2000" dirty="0">
                <a:solidFill>
                  <a:schemeClr val="tx1">
                    <a:lumMod val="75000"/>
                    <a:lumOff val="25000"/>
                  </a:schemeClr>
                </a:solidFill>
              </a:rPr>
              <a:t> the value was equal to 5.</a:t>
            </a:r>
          </a:p>
        </p:txBody>
      </p:sp>
      <p:sp>
        <p:nvSpPr>
          <p:cNvPr id="7" name="TextBox 6">
            <a:extLst>
              <a:ext uri="{FF2B5EF4-FFF2-40B4-BE49-F238E27FC236}">
                <a16:creationId xmlns:a16="http://schemas.microsoft.com/office/drawing/2014/main" id="{3B285571-164C-4575-998A-B73C6D2F8415}"/>
              </a:ext>
            </a:extLst>
          </p:cNvPr>
          <p:cNvSpPr txBox="1"/>
          <p:nvPr/>
        </p:nvSpPr>
        <p:spPr>
          <a:xfrm>
            <a:off x="837765" y="4591490"/>
            <a:ext cx="10359452" cy="646331"/>
          </a:xfrm>
          <a:prstGeom prst="rect">
            <a:avLst/>
          </a:prstGeom>
          <a:solidFill>
            <a:schemeClr val="tx1">
              <a:lumMod val="95000"/>
              <a:lumOff val="5000"/>
            </a:schemeClr>
          </a:solidFill>
        </p:spPr>
        <p:txBody>
          <a:bodyPr wrap="square">
            <a:spAutoFit/>
          </a:bodyPr>
          <a:lstStyle/>
          <a:p>
            <a:r>
              <a:rPr lang="da-DK" b="0" dirty="0">
                <a:solidFill>
                  <a:srgbClr val="9CDCFE"/>
                </a:solidFill>
                <a:effectLst/>
                <a:latin typeface="Consolas" panose="020B0609020204030204" pitchFamily="49" charset="0"/>
              </a:rPr>
              <a:t>Data</a:t>
            </a:r>
            <a:r>
              <a:rPr lang="da-DK" b="0" dirty="0">
                <a:solidFill>
                  <a:srgbClr val="569CD6"/>
                </a:solidFill>
                <a:effectLst/>
                <a:latin typeface="Consolas" panose="020B0609020204030204" pitchFamily="49" charset="0"/>
              </a:rPr>
              <a:t>$</a:t>
            </a:r>
            <a:r>
              <a:rPr lang="da-DK" b="0" dirty="0">
                <a:solidFill>
                  <a:srgbClr val="9CDCFE"/>
                </a:solidFill>
                <a:effectLst/>
                <a:latin typeface="Consolas" panose="020B0609020204030204" pitchFamily="49" charset="0"/>
              </a:rPr>
              <a:t>numbers</a:t>
            </a:r>
            <a:r>
              <a:rPr lang="da-DK" b="0" dirty="0">
                <a:solidFill>
                  <a:srgbClr val="D4D4D4"/>
                </a:solidFill>
                <a:effectLst/>
                <a:latin typeface="Consolas" panose="020B0609020204030204" pitchFamily="49" charset="0"/>
              </a:rPr>
              <a:t> == </a:t>
            </a:r>
            <a:r>
              <a:rPr lang="da-DK" b="0" dirty="0">
                <a:solidFill>
                  <a:srgbClr val="B5CEA8"/>
                </a:solidFill>
                <a:effectLst/>
                <a:latin typeface="Consolas" panose="020B0609020204030204" pitchFamily="49" charset="0"/>
              </a:rPr>
              <a:t>5</a:t>
            </a:r>
            <a:endParaRPr lang="da-DK" b="0" dirty="0">
              <a:solidFill>
                <a:srgbClr val="D4D4D4"/>
              </a:solidFill>
              <a:effectLst/>
              <a:latin typeface="Consolas" panose="020B0609020204030204" pitchFamily="49" charset="0"/>
            </a:endParaRPr>
          </a:p>
          <a:p>
            <a:r>
              <a:rPr lang="da-DK" b="0" dirty="0">
                <a:solidFill>
                  <a:srgbClr val="D4D4D4"/>
                </a:solidFill>
                <a:effectLst/>
                <a:latin typeface="Consolas" panose="020B0609020204030204" pitchFamily="49" charset="0"/>
              </a:rPr>
              <a:t>[</a:t>
            </a:r>
            <a:r>
              <a:rPr lang="da-DK" b="0" dirty="0">
                <a:solidFill>
                  <a:srgbClr val="B5CEA8"/>
                </a:solidFill>
                <a:effectLst/>
                <a:latin typeface="Consolas" panose="020B0609020204030204" pitchFamily="49" charset="0"/>
              </a:rPr>
              <a:t>1</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FALSE</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FALSE</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FALSE</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FALSE</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TRUE</a:t>
            </a:r>
            <a:r>
              <a:rPr lang="da-DK" b="0" dirty="0">
                <a:solidFill>
                  <a:srgbClr val="D4D4D4"/>
                </a:solidFill>
                <a:effectLst/>
                <a:latin typeface="Consolas" panose="020B0609020204030204" pitchFamily="49" charset="0"/>
              </a:rPr>
              <a:t> </a:t>
            </a:r>
            <a:r>
              <a:rPr lang="da-DK" b="0" dirty="0">
                <a:solidFill>
                  <a:srgbClr val="569CD6"/>
                </a:solidFill>
                <a:effectLst/>
                <a:latin typeface="Consolas" panose="020B0609020204030204" pitchFamily="49" charset="0"/>
              </a:rPr>
              <a:t>FALSE</a:t>
            </a:r>
            <a:endParaRPr lang="da-DK" b="0" dirty="0">
              <a:solidFill>
                <a:srgbClr val="D4D4D4"/>
              </a:solidFill>
              <a:effectLst/>
              <a:latin typeface="Consolas" panose="020B0609020204030204" pitchFamily="49" charset="0"/>
            </a:endParaRPr>
          </a:p>
        </p:txBody>
      </p:sp>
      <p:sp>
        <p:nvSpPr>
          <p:cNvPr id="6" name="Title 5">
            <a:extLst>
              <a:ext uri="{FF2B5EF4-FFF2-40B4-BE49-F238E27FC236}">
                <a16:creationId xmlns:a16="http://schemas.microsoft.com/office/drawing/2014/main" id="{4306252D-D0B0-B85D-3F28-2E2797B9C349}"/>
              </a:ext>
            </a:extLst>
          </p:cNvPr>
          <p:cNvSpPr>
            <a:spLocks noGrp="1"/>
          </p:cNvSpPr>
          <p:nvPr>
            <p:ph type="title"/>
          </p:nvPr>
        </p:nvSpPr>
        <p:spPr/>
        <p:txBody>
          <a:bodyPr/>
          <a:lstStyle/>
          <a:p>
            <a:r>
              <a:rPr lang="en-GB" dirty="0" err="1"/>
              <a:t>Subsetting</a:t>
            </a:r>
            <a:endParaRPr lang="en-GB" dirty="0"/>
          </a:p>
        </p:txBody>
      </p:sp>
    </p:spTree>
    <p:extLst>
      <p:ext uri="{BB962C8B-B14F-4D97-AF65-F5344CB8AC3E}">
        <p14:creationId xmlns:p14="http://schemas.microsoft.com/office/powerpoint/2010/main" val="3325471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CE82-FC3D-499E-8872-1672CA87D690}"/>
              </a:ext>
            </a:extLst>
          </p:cNvPr>
          <p:cNvSpPr>
            <a:spLocks noGrp="1"/>
          </p:cNvSpPr>
          <p:nvPr>
            <p:ph type="title"/>
          </p:nvPr>
        </p:nvSpPr>
        <p:spPr>
          <a:xfrm>
            <a:off x="4232366" y="2956877"/>
            <a:ext cx="4465320" cy="1325563"/>
          </a:xfrm>
        </p:spPr>
        <p:txBody>
          <a:bodyPr>
            <a:normAutofit/>
          </a:bodyPr>
          <a:lstStyle/>
          <a:p>
            <a:r>
              <a:rPr lang="en-GB" sz="4000" b="1" dirty="0"/>
              <a:t>Break Time</a:t>
            </a:r>
          </a:p>
        </p:txBody>
      </p:sp>
    </p:spTree>
    <p:extLst>
      <p:ext uri="{BB962C8B-B14F-4D97-AF65-F5344CB8AC3E}">
        <p14:creationId xmlns:p14="http://schemas.microsoft.com/office/powerpoint/2010/main" val="941802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3E0A2-D31E-4DF9-B4AC-1FF8DE4AD5C1}"/>
              </a:ext>
            </a:extLst>
          </p:cNvPr>
          <p:cNvSpPr>
            <a:spLocks noGrp="1"/>
          </p:cNvSpPr>
          <p:nvPr>
            <p:ph idx="1"/>
          </p:nvPr>
        </p:nvSpPr>
        <p:spPr>
          <a:xfrm>
            <a:off x="838200" y="1546951"/>
            <a:ext cx="10515600" cy="4351338"/>
          </a:xfrm>
        </p:spPr>
        <p:txBody>
          <a:bodyPr/>
          <a:lstStyle/>
          <a:p>
            <a:r>
              <a:rPr lang="en-GB" dirty="0"/>
              <a:t>You will learn how to properly write and use functions later</a:t>
            </a:r>
          </a:p>
          <a:p>
            <a:r>
              <a:rPr lang="en-GB" dirty="0"/>
              <a:t>These are ways of saving time writing code you plan to use over and over again</a:t>
            </a:r>
          </a:p>
          <a:p>
            <a:r>
              <a:rPr lang="en-GB" dirty="0"/>
              <a:t>R has many built-in functions but there are millions more other people have written as well.</a:t>
            </a:r>
          </a:p>
        </p:txBody>
      </p:sp>
      <p:sp>
        <p:nvSpPr>
          <p:cNvPr id="4" name="TextBox 3">
            <a:extLst>
              <a:ext uri="{FF2B5EF4-FFF2-40B4-BE49-F238E27FC236}">
                <a16:creationId xmlns:a16="http://schemas.microsoft.com/office/drawing/2014/main" id="{B03BF65F-3B1A-4C06-ACC9-9E6AE9A1EBA4}"/>
              </a:ext>
            </a:extLst>
          </p:cNvPr>
          <p:cNvSpPr txBox="1"/>
          <p:nvPr/>
        </p:nvSpPr>
        <p:spPr>
          <a:xfrm>
            <a:off x="838200" y="3312966"/>
            <a:ext cx="10359452" cy="2585323"/>
          </a:xfrm>
          <a:prstGeom prst="rect">
            <a:avLst/>
          </a:prstGeom>
          <a:solidFill>
            <a:schemeClr val="tx1">
              <a:lumMod val="95000"/>
              <a:lumOff val="5000"/>
            </a:schemeClr>
          </a:solidFill>
        </p:spPr>
        <p:txBody>
          <a:bodyPr wrap="square">
            <a:spAutoFit/>
          </a:bodyPr>
          <a:lstStyle/>
          <a:p>
            <a:r>
              <a:rPr lang="en-GB" b="0" dirty="0">
                <a:solidFill>
                  <a:srgbClr val="6A9955"/>
                </a:solidFill>
                <a:effectLst/>
                <a:latin typeface="Consolas" panose="020B0609020204030204" pitchFamily="49" charset="0"/>
              </a:rPr>
              <a:t># Example of a function to sum squares</a:t>
            </a:r>
            <a:endParaRPr lang="en-GB" b="0" dirty="0">
              <a:solidFill>
                <a:srgbClr val="D4D4D4"/>
              </a:solidFill>
              <a:effectLst/>
              <a:latin typeface="Consolas" panose="020B0609020204030204" pitchFamily="49" charset="0"/>
            </a:endParaRPr>
          </a:p>
          <a:p>
            <a:r>
              <a:rPr lang="en-GB" b="0" dirty="0" err="1">
                <a:solidFill>
                  <a:srgbClr val="DCDCAA"/>
                </a:solidFill>
                <a:effectLst/>
                <a:latin typeface="Consolas" panose="020B0609020204030204" pitchFamily="49" charset="0"/>
              </a:rPr>
              <a:t>sum.of.squares</a:t>
            </a:r>
            <a:r>
              <a:rPr lang="en-GB" b="0" dirty="0">
                <a:solidFill>
                  <a:srgbClr val="D4D4D4"/>
                </a:solidFill>
                <a:effectLst/>
                <a:latin typeface="Consolas" panose="020B0609020204030204" pitchFamily="49" charset="0"/>
              </a:rPr>
              <a:t> &lt;- </a:t>
            </a:r>
            <a:r>
              <a:rPr lang="en-GB" b="0" dirty="0">
                <a:solidFill>
                  <a:srgbClr val="C586C0"/>
                </a:solidFill>
                <a:effectLst/>
                <a:latin typeface="Consolas" panose="020B0609020204030204" pitchFamily="49" charset="0"/>
              </a:rPr>
              <a:t>function</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x</a:t>
            </a:r>
            <a:r>
              <a:rPr lang="en-GB" b="0" dirty="0" err="1">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a:p>
            <a:br>
              <a:rPr lang="en-GB" b="0" dirty="0">
                <a:solidFill>
                  <a:srgbClr val="D4D4D4"/>
                </a:solidFill>
                <a:effectLst/>
                <a:latin typeface="Consolas" panose="020B0609020204030204" pitchFamily="49" charset="0"/>
              </a:rPr>
            </a:br>
            <a:br>
              <a:rPr lang="en-GB" b="0" dirty="0">
                <a:solidFill>
                  <a:srgbClr val="D4D4D4"/>
                </a:solidFill>
                <a:effectLst/>
                <a:latin typeface="Consolas" panose="020B0609020204030204" pitchFamily="49" charset="0"/>
              </a:rPr>
            </a:br>
            <a:r>
              <a:rPr lang="en-GB" b="0" dirty="0">
                <a:solidFill>
                  <a:srgbClr val="6A9955"/>
                </a:solidFill>
                <a:effectLst/>
                <a:latin typeface="Consolas" panose="020B0609020204030204" pitchFamily="49" charset="0"/>
              </a:rPr>
              <a:t># You would then run the code like this;</a:t>
            </a:r>
            <a:endParaRPr lang="en-GB" b="0" dirty="0">
              <a:solidFill>
                <a:srgbClr val="D4D4D4"/>
              </a:solidFill>
              <a:effectLst/>
              <a:latin typeface="Consolas" panose="020B0609020204030204" pitchFamily="49" charset="0"/>
            </a:endParaRPr>
          </a:p>
          <a:p>
            <a:r>
              <a:rPr lang="en-GB" b="0" dirty="0" err="1">
                <a:solidFill>
                  <a:srgbClr val="9CDCFE"/>
                </a:solidFill>
                <a:effectLst/>
                <a:latin typeface="Consolas" panose="020B0609020204030204" pitchFamily="49" charset="0"/>
              </a:rPr>
              <a:t>sum.of.squares</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7</a:t>
            </a:r>
            <a:r>
              <a:rPr lang="en-GB" b="0" dirty="0">
                <a:solidFill>
                  <a:srgbClr val="D4D4D4"/>
                </a:solidFill>
                <a:effectLst/>
                <a:latin typeface="Consolas" panose="020B0609020204030204" pitchFamily="49" charset="0"/>
              </a:rPr>
              <a:t>)</a:t>
            </a:r>
          </a:p>
          <a:p>
            <a:r>
              <a:rPr lang="en-GB" b="0" dirty="0">
                <a:solidFill>
                  <a:srgbClr val="6A9955"/>
                </a:solidFill>
                <a:effectLst/>
                <a:latin typeface="Consolas" panose="020B0609020204030204" pitchFamily="49" charset="0"/>
              </a:rPr>
              <a:t>## [1] 58</a:t>
            </a:r>
            <a:endParaRPr lang="en-GB" b="0" dirty="0">
              <a:solidFill>
                <a:srgbClr val="D4D4D4"/>
              </a:solidFill>
              <a:effectLst/>
              <a:latin typeface="Consolas" panose="020B0609020204030204" pitchFamily="49" charset="0"/>
            </a:endParaRPr>
          </a:p>
        </p:txBody>
      </p:sp>
      <p:sp>
        <p:nvSpPr>
          <p:cNvPr id="6" name="Title 5">
            <a:extLst>
              <a:ext uri="{FF2B5EF4-FFF2-40B4-BE49-F238E27FC236}">
                <a16:creationId xmlns:a16="http://schemas.microsoft.com/office/drawing/2014/main" id="{AB12EC62-D974-719E-2849-9780DBD8B6E8}"/>
              </a:ext>
            </a:extLst>
          </p:cNvPr>
          <p:cNvSpPr>
            <a:spLocks noGrp="1"/>
          </p:cNvSpPr>
          <p:nvPr>
            <p:ph type="title"/>
          </p:nvPr>
        </p:nvSpPr>
        <p:spPr/>
        <p:txBody>
          <a:bodyPr/>
          <a:lstStyle/>
          <a:p>
            <a:r>
              <a:rPr lang="en-GB" dirty="0"/>
              <a:t>R functions</a:t>
            </a:r>
          </a:p>
        </p:txBody>
      </p:sp>
    </p:spTree>
    <p:extLst>
      <p:ext uri="{BB962C8B-B14F-4D97-AF65-F5344CB8AC3E}">
        <p14:creationId xmlns:p14="http://schemas.microsoft.com/office/powerpoint/2010/main" val="2212036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4D26D-F677-454D-A549-930F71649FE8}"/>
              </a:ext>
            </a:extLst>
          </p:cNvPr>
          <p:cNvSpPr>
            <a:spLocks noGrp="1"/>
          </p:cNvSpPr>
          <p:nvPr>
            <p:ph idx="1"/>
          </p:nvPr>
        </p:nvSpPr>
        <p:spPr/>
        <p:txBody>
          <a:bodyPr>
            <a:normAutofit/>
          </a:bodyPr>
          <a:lstStyle/>
          <a:p>
            <a:r>
              <a:rPr lang="en-GB" b="0" i="0" dirty="0">
                <a:effectLst/>
              </a:rPr>
              <a:t>R is open source and easily expandable. Therefore </a:t>
            </a:r>
            <a:r>
              <a:rPr lang="en-GB" b="1" i="0" dirty="0">
                <a:effectLst/>
              </a:rPr>
              <a:t>a lot</a:t>
            </a:r>
            <a:r>
              <a:rPr lang="en-GB" b="0" i="0" dirty="0">
                <a:effectLst/>
              </a:rPr>
              <a:t> of people have contributed packages to R over the years. These are functions people have written to perform a wide variety of tasks.</a:t>
            </a:r>
          </a:p>
          <a:p>
            <a:pPr algn="l"/>
            <a:r>
              <a:rPr lang="en-GB" b="0" i="0" dirty="0">
                <a:effectLst/>
              </a:rPr>
              <a:t>You can find a very long list of packages </a:t>
            </a:r>
            <a:r>
              <a:rPr lang="en-GB" b="0" i="0" u="none" strike="noStrike" dirty="0">
                <a:effectLst/>
                <a:hlinkClick r:id="rId2">
                  <a:extLst>
                    <a:ext uri="{A12FA001-AC4F-418D-AE19-62706E023703}">
                      <ahyp:hlinkClr xmlns:ahyp="http://schemas.microsoft.com/office/drawing/2018/hyperlinkcolor" val="tx"/>
                    </a:ext>
                  </a:extLst>
                </a:hlinkClick>
              </a:rPr>
              <a:t>here</a:t>
            </a:r>
            <a:r>
              <a:rPr lang="en-GB" b="0" i="0" dirty="0">
                <a:effectLst/>
              </a:rPr>
              <a:t>.</a:t>
            </a:r>
          </a:p>
          <a:p>
            <a:pPr algn="l"/>
            <a:r>
              <a:rPr lang="en-GB" b="0" i="0" dirty="0">
                <a:effectLst/>
              </a:rPr>
              <a:t>There is a biology specific set of packages for R called </a:t>
            </a:r>
            <a:r>
              <a:rPr lang="en-GB" b="0" i="0" u="none" strike="noStrike" dirty="0">
                <a:effectLst/>
                <a:hlinkClick r:id="rId3">
                  <a:extLst>
                    <a:ext uri="{A12FA001-AC4F-418D-AE19-62706E023703}">
                      <ahyp:hlinkClr xmlns:ahyp="http://schemas.microsoft.com/office/drawing/2018/hyperlinkcolor" val="tx"/>
                    </a:ext>
                  </a:extLst>
                </a:hlinkClick>
              </a:rPr>
              <a:t>BioConductor</a:t>
            </a:r>
            <a:r>
              <a:rPr lang="en-GB" b="0" i="0" dirty="0">
                <a:effectLst/>
              </a:rPr>
              <a:t>, and a data science one called the </a:t>
            </a:r>
            <a:r>
              <a:rPr lang="en-GB" b="0" i="0" u="none" strike="noStrike" dirty="0">
                <a:effectLst/>
                <a:hlinkClick r:id="rId4">
                  <a:extLst>
                    <a:ext uri="{A12FA001-AC4F-418D-AE19-62706E023703}">
                      <ahyp:hlinkClr xmlns:ahyp="http://schemas.microsoft.com/office/drawing/2018/hyperlinkcolor" val="tx"/>
                    </a:ext>
                  </a:extLst>
                </a:hlinkClick>
              </a:rPr>
              <a:t>tidyverse</a:t>
            </a:r>
            <a:r>
              <a:rPr lang="en-GB" b="0" i="0" dirty="0">
                <a:effectLst/>
              </a:rPr>
              <a:t> (and this we will be coming back to).</a:t>
            </a:r>
          </a:p>
          <a:p>
            <a:pPr algn="l"/>
            <a:r>
              <a:rPr lang="en-GB" b="0" i="0" dirty="0">
                <a:effectLst/>
              </a:rPr>
              <a:t>You can also write your own package and submit it to the R community.  We will come back to looking at packages and the writing of packages later in the course, but if you are interested there is a book about it! You can find it online </a:t>
            </a:r>
            <a:r>
              <a:rPr lang="en-GB" b="0" i="0" u="none" strike="noStrike" dirty="0">
                <a:effectLst/>
                <a:hlinkClick r:id="rId5">
                  <a:extLst>
                    <a:ext uri="{A12FA001-AC4F-418D-AE19-62706E023703}">
                      <ahyp:hlinkClr xmlns:ahyp="http://schemas.microsoft.com/office/drawing/2018/hyperlinkcolor" val="tx"/>
                    </a:ext>
                  </a:extLst>
                </a:hlinkClick>
              </a:rPr>
              <a:t>here</a:t>
            </a:r>
            <a:r>
              <a:rPr lang="en-GB" b="0" i="0" dirty="0">
                <a:effectLst/>
              </a:rPr>
              <a:t>.</a:t>
            </a:r>
          </a:p>
          <a:p>
            <a:r>
              <a:rPr lang="en-GB" dirty="0"/>
              <a:t>Hilary Parker’s posts on </a:t>
            </a:r>
            <a:r>
              <a:rPr lang="en-GB" dirty="0">
                <a:hlinkClick r:id="rId6"/>
              </a:rPr>
              <a:t>personal R packages</a:t>
            </a:r>
            <a:r>
              <a:rPr lang="en-GB" dirty="0"/>
              <a:t> and </a:t>
            </a:r>
            <a:r>
              <a:rPr lang="en-GB" dirty="0">
                <a:hlinkClick r:id="rId7"/>
              </a:rPr>
              <a:t>how to create one</a:t>
            </a:r>
            <a:endParaRPr lang="en-GB" dirty="0"/>
          </a:p>
        </p:txBody>
      </p:sp>
      <p:sp>
        <p:nvSpPr>
          <p:cNvPr id="5" name="Title 4">
            <a:extLst>
              <a:ext uri="{FF2B5EF4-FFF2-40B4-BE49-F238E27FC236}">
                <a16:creationId xmlns:a16="http://schemas.microsoft.com/office/drawing/2014/main" id="{F276DD5C-C534-02AA-1146-3BF169A987D1}"/>
              </a:ext>
            </a:extLst>
          </p:cNvPr>
          <p:cNvSpPr>
            <a:spLocks noGrp="1"/>
          </p:cNvSpPr>
          <p:nvPr>
            <p:ph type="title"/>
          </p:nvPr>
        </p:nvSpPr>
        <p:spPr/>
        <p:txBody>
          <a:bodyPr/>
          <a:lstStyle/>
          <a:p>
            <a:r>
              <a:rPr lang="en-GB" dirty="0"/>
              <a:t>R packages</a:t>
            </a:r>
          </a:p>
        </p:txBody>
      </p:sp>
    </p:spTree>
    <p:extLst>
      <p:ext uri="{BB962C8B-B14F-4D97-AF65-F5344CB8AC3E}">
        <p14:creationId xmlns:p14="http://schemas.microsoft.com/office/powerpoint/2010/main" val="1394740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865D1-C9DA-4A26-9FF7-A042FBC992AD}"/>
              </a:ext>
            </a:extLst>
          </p:cNvPr>
          <p:cNvSpPr>
            <a:spLocks noGrp="1"/>
          </p:cNvSpPr>
          <p:nvPr>
            <p:ph idx="1"/>
          </p:nvPr>
        </p:nvSpPr>
        <p:spPr>
          <a:xfrm>
            <a:off x="677334" y="1674749"/>
            <a:ext cx="9179686" cy="4573651"/>
          </a:xfrm>
        </p:spPr>
        <p:txBody>
          <a:bodyPr>
            <a:normAutofit/>
          </a:bodyPr>
          <a:lstStyle/>
          <a:p>
            <a:pPr marL="0" indent="0" algn="l">
              <a:buNone/>
            </a:pPr>
            <a:r>
              <a:rPr lang="en-GB" sz="2000" b="0" i="0" dirty="0">
                <a:effectLst/>
              </a:rPr>
              <a:t>There are a couple of ways to install packages into R, but the easiest way is just to install them through the console and load them in like this:</a:t>
            </a:r>
          </a:p>
          <a:p>
            <a:pPr algn="l">
              <a:buFont typeface="+mj-lt"/>
              <a:buAutoNum type="arabicPeriod"/>
            </a:pPr>
            <a:r>
              <a:rPr lang="en-GB" sz="2000" b="0" i="1" dirty="0">
                <a:effectLst/>
              </a:rPr>
              <a:t>Install the package</a:t>
            </a:r>
            <a:r>
              <a:rPr lang="en-GB" sz="2000" b="0" i="0" dirty="0">
                <a:effectLst/>
              </a:rPr>
              <a:t>. This downloads the required code from the web repository (by default this </a:t>
            </a:r>
            <a:r>
              <a:rPr lang="en-GB" sz="2000" dirty="0"/>
              <a:t>should be</a:t>
            </a:r>
            <a:r>
              <a:rPr lang="en-GB" sz="2000" b="0" i="0" dirty="0">
                <a:effectLst/>
              </a:rPr>
              <a:t> "https://cran.rstudio.com/" ). Packages may require other packages to work, therefore more than one package may downloaded.</a:t>
            </a:r>
          </a:p>
          <a:p>
            <a:pPr marL="0" indent="0" algn="l">
              <a:buNone/>
            </a:pPr>
            <a:r>
              <a:rPr lang="en-GB" sz="2000" b="1" i="0" dirty="0">
                <a:effectLst/>
              </a:rPr>
              <a:t>		</a:t>
            </a:r>
            <a:r>
              <a:rPr lang="en-GB" sz="2000" b="1" i="0" dirty="0" err="1">
                <a:effectLst/>
              </a:rPr>
              <a:t>install.packages</a:t>
            </a:r>
            <a:r>
              <a:rPr lang="en-GB" sz="2000" b="1" i="0" dirty="0">
                <a:effectLst/>
              </a:rPr>
              <a:t>(‘</a:t>
            </a:r>
            <a:r>
              <a:rPr lang="en-GB" sz="2000" b="1" i="0" dirty="0" err="1">
                <a:effectLst/>
              </a:rPr>
              <a:t>packagename</a:t>
            </a:r>
            <a:r>
              <a:rPr lang="en-GB" sz="2000" b="1" i="0" dirty="0">
                <a:effectLst/>
              </a:rPr>
              <a:t>’)</a:t>
            </a:r>
          </a:p>
          <a:p>
            <a:pPr marL="0" indent="0" algn="l">
              <a:buNone/>
            </a:pPr>
            <a:endParaRPr lang="en-GB" sz="2000" b="0" i="0" dirty="0">
              <a:effectLst/>
            </a:endParaRPr>
          </a:p>
          <a:p>
            <a:pPr algn="l">
              <a:buFont typeface="+mj-lt"/>
              <a:buAutoNum type="arabicPeriod" startAt="2"/>
            </a:pPr>
            <a:r>
              <a:rPr lang="en-GB" sz="2000" b="0" i="1" dirty="0">
                <a:effectLst/>
              </a:rPr>
              <a:t>Load the package into R</a:t>
            </a:r>
            <a:r>
              <a:rPr lang="en-GB" sz="2000" b="0" i="0" dirty="0">
                <a:effectLst/>
              </a:rPr>
              <a:t>. Once the packages is downloaded, it then needs to be loaded into the R environment for use. Downloading the package does not make the commands available, it must be loaded into R first.</a:t>
            </a:r>
          </a:p>
          <a:p>
            <a:pPr marL="0" indent="0" algn="l">
              <a:buNone/>
            </a:pPr>
            <a:r>
              <a:rPr lang="en-GB" sz="2000" b="1" i="0" dirty="0">
                <a:effectLst/>
              </a:rPr>
              <a:t>		library(</a:t>
            </a:r>
            <a:r>
              <a:rPr lang="en-GB" sz="2000" b="1" i="0" dirty="0" err="1">
                <a:effectLst/>
              </a:rPr>
              <a:t>packagename</a:t>
            </a:r>
            <a:r>
              <a:rPr lang="en-GB" sz="2000" b="1" i="0" dirty="0">
                <a:effectLst/>
              </a:rPr>
              <a:t>)</a:t>
            </a:r>
            <a:endParaRPr lang="en-GB" sz="2000" b="0" i="0" dirty="0">
              <a:effectLst/>
            </a:endParaRPr>
          </a:p>
        </p:txBody>
      </p:sp>
      <p:sp>
        <p:nvSpPr>
          <p:cNvPr id="5" name="Title 4">
            <a:extLst>
              <a:ext uri="{FF2B5EF4-FFF2-40B4-BE49-F238E27FC236}">
                <a16:creationId xmlns:a16="http://schemas.microsoft.com/office/drawing/2014/main" id="{5CC3CB4E-ADAB-62E2-9A00-8FDA0F81C7D2}"/>
              </a:ext>
            </a:extLst>
          </p:cNvPr>
          <p:cNvSpPr>
            <a:spLocks noGrp="1"/>
          </p:cNvSpPr>
          <p:nvPr>
            <p:ph type="title"/>
          </p:nvPr>
        </p:nvSpPr>
        <p:spPr/>
        <p:txBody>
          <a:bodyPr/>
          <a:lstStyle/>
          <a:p>
            <a:r>
              <a:rPr lang="en-GB" dirty="0"/>
              <a:t>Installing packages</a:t>
            </a:r>
          </a:p>
        </p:txBody>
      </p:sp>
    </p:spTree>
    <p:extLst>
      <p:ext uri="{BB962C8B-B14F-4D97-AF65-F5344CB8AC3E}">
        <p14:creationId xmlns:p14="http://schemas.microsoft.com/office/powerpoint/2010/main" val="84303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001-BD8B-4536-8D56-EBDD4EC9AE69}"/>
              </a:ext>
            </a:extLst>
          </p:cNvPr>
          <p:cNvSpPr>
            <a:spLocks noGrp="1"/>
          </p:cNvSpPr>
          <p:nvPr>
            <p:ph type="title"/>
          </p:nvPr>
        </p:nvSpPr>
        <p:spPr>
          <a:xfrm>
            <a:off x="1177834" y="1697536"/>
            <a:ext cx="5489028" cy="1325563"/>
          </a:xfrm>
        </p:spPr>
        <p:txBody>
          <a:bodyPr/>
          <a:lstStyle/>
          <a:p>
            <a:r>
              <a:rPr lang="en-GB" dirty="0"/>
              <a:t>R for Data Science Textbook (2</a:t>
            </a:r>
            <a:r>
              <a:rPr lang="en-GB" baseline="30000" dirty="0"/>
              <a:t>nd</a:t>
            </a:r>
            <a:r>
              <a:rPr lang="en-GB" dirty="0"/>
              <a:t> Edition)</a:t>
            </a:r>
          </a:p>
        </p:txBody>
      </p:sp>
      <p:pic>
        <p:nvPicPr>
          <p:cNvPr id="1026" name="Picture 2">
            <a:extLst>
              <a:ext uri="{FF2B5EF4-FFF2-40B4-BE49-F238E27FC236}">
                <a16:creationId xmlns:a16="http://schemas.microsoft.com/office/drawing/2014/main" id="{566F100C-E3E0-D12D-A259-1FA576FB6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857" y="0"/>
            <a:ext cx="5227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06486FA-111F-5BC9-5C2E-C5090E4F490B}"/>
              </a:ext>
            </a:extLst>
          </p:cNvPr>
          <p:cNvSpPr txBox="1">
            <a:spLocks/>
          </p:cNvSpPr>
          <p:nvPr/>
        </p:nvSpPr>
        <p:spPr>
          <a:xfrm>
            <a:off x="1177834" y="3172120"/>
            <a:ext cx="4000453" cy="1325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dirty="0">
                <a:hlinkClick r:id="rId3"/>
              </a:rPr>
              <a:t>https://r4ds.hadley.nz/</a:t>
            </a:r>
            <a:endParaRPr lang="en-GB" dirty="0"/>
          </a:p>
        </p:txBody>
      </p:sp>
      <p:sp>
        <p:nvSpPr>
          <p:cNvPr id="8" name="TextBox 7">
            <a:extLst>
              <a:ext uri="{FF2B5EF4-FFF2-40B4-BE49-F238E27FC236}">
                <a16:creationId xmlns:a16="http://schemas.microsoft.com/office/drawing/2014/main" id="{C6EF892A-3C1F-3573-227E-6A346A90C209}"/>
              </a:ext>
            </a:extLst>
          </p:cNvPr>
          <p:cNvSpPr txBox="1"/>
          <p:nvPr/>
        </p:nvSpPr>
        <p:spPr>
          <a:xfrm>
            <a:off x="1177834" y="3723374"/>
            <a:ext cx="4918166" cy="1846659"/>
          </a:xfrm>
          <a:prstGeom prst="rect">
            <a:avLst/>
          </a:prstGeom>
          <a:noFill/>
        </p:spPr>
        <p:txBody>
          <a:bodyPr wrap="square" rtlCol="0">
            <a:spAutoFit/>
          </a:bodyPr>
          <a:lstStyle/>
          <a:p>
            <a:r>
              <a:rPr lang="en-GB" sz="1600" b="1" i="1" dirty="0">
                <a:solidFill>
                  <a:schemeClr val="tx1">
                    <a:lumMod val="75000"/>
                    <a:lumOff val="25000"/>
                  </a:schemeClr>
                </a:solidFill>
              </a:rPr>
              <a:t>Major updates</a:t>
            </a:r>
          </a:p>
          <a:p>
            <a:pPr marL="285750" indent="-285750">
              <a:buFont typeface="Arial" panose="020B0604020202020204" pitchFamily="34" charset="0"/>
              <a:buChar char="•"/>
            </a:pPr>
            <a:r>
              <a:rPr lang="en-GB" sz="1600" dirty="0">
                <a:solidFill>
                  <a:schemeClr val="tx1">
                    <a:lumMod val="75000"/>
                    <a:lumOff val="25000"/>
                  </a:schemeClr>
                </a:solidFill>
              </a:rPr>
              <a:t>Swap to Quarto from R markdown (which we’ll cover)</a:t>
            </a:r>
          </a:p>
          <a:p>
            <a:pPr marL="285750" indent="-285750">
              <a:buFont typeface="Arial" panose="020B0604020202020204" pitchFamily="34" charset="0"/>
              <a:buChar char="•"/>
            </a:pPr>
            <a:r>
              <a:rPr lang="en-GB" sz="1600" dirty="0">
                <a:solidFill>
                  <a:schemeClr val="tx1">
                    <a:lumMod val="75000"/>
                    <a:lumOff val="25000"/>
                  </a:schemeClr>
                </a:solidFill>
              </a:rPr>
              <a:t>Minor changes in terminology over the years (which we’ll cover)</a:t>
            </a:r>
          </a:p>
          <a:p>
            <a:pPr marL="285750" indent="-285750">
              <a:buFont typeface="Arial" panose="020B0604020202020204" pitchFamily="34" charset="0"/>
              <a:buChar char="•"/>
            </a:pPr>
            <a:r>
              <a:rPr lang="en-GB" sz="1600" dirty="0">
                <a:solidFill>
                  <a:schemeClr val="tx1">
                    <a:lumMod val="75000"/>
                    <a:lumOff val="25000"/>
                  </a:schemeClr>
                </a:solidFill>
              </a:rPr>
              <a:t>More on ggplot2, missing values and </a:t>
            </a:r>
          </a:p>
          <a:p>
            <a:pPr marL="285750" indent="-285750">
              <a:buFont typeface="Arial" panose="020B0604020202020204" pitchFamily="34" charset="0"/>
              <a:buChar char="•"/>
            </a:pPr>
            <a:r>
              <a:rPr lang="en-GB" sz="1600" dirty="0">
                <a:solidFill>
                  <a:schemeClr val="tx1">
                    <a:lumMod val="75000"/>
                    <a:lumOff val="25000"/>
                  </a:schemeClr>
                </a:solidFill>
              </a:rPr>
              <a:t>No more modelling</a:t>
            </a:r>
          </a:p>
        </p:txBody>
      </p:sp>
      <p:sp>
        <p:nvSpPr>
          <p:cNvPr id="9" name="TextBox 8">
            <a:extLst>
              <a:ext uri="{FF2B5EF4-FFF2-40B4-BE49-F238E27FC236}">
                <a16:creationId xmlns:a16="http://schemas.microsoft.com/office/drawing/2014/main" id="{B042595B-712F-5DFE-7F31-6496A4042328}"/>
              </a:ext>
            </a:extLst>
          </p:cNvPr>
          <p:cNvSpPr txBox="1"/>
          <p:nvPr/>
        </p:nvSpPr>
        <p:spPr>
          <a:xfrm>
            <a:off x="382102" y="5659622"/>
            <a:ext cx="2795958" cy="461665"/>
          </a:xfrm>
          <a:prstGeom prst="rect">
            <a:avLst/>
          </a:prstGeom>
          <a:noFill/>
        </p:spPr>
        <p:txBody>
          <a:bodyPr wrap="none" rtlCol="0">
            <a:spAutoFit/>
          </a:bodyPr>
          <a:lstStyle/>
          <a:p>
            <a:r>
              <a:rPr lang="en-GB" sz="1200" dirty="0">
                <a:solidFill>
                  <a:schemeClr val="tx1">
                    <a:lumMod val="65000"/>
                    <a:lumOff val="35000"/>
                  </a:schemeClr>
                </a:solidFill>
              </a:rPr>
              <a:t>For modelling, see “Tidy models in R”</a:t>
            </a:r>
          </a:p>
          <a:p>
            <a:r>
              <a:rPr lang="en-GB" sz="1200" dirty="0">
                <a:solidFill>
                  <a:schemeClr val="tx1">
                    <a:lumMod val="65000"/>
                    <a:lumOff val="35000"/>
                  </a:schemeClr>
                </a:solidFill>
              </a:rPr>
              <a:t>https://</a:t>
            </a:r>
            <a:r>
              <a:rPr lang="en-GB" sz="1200" dirty="0" err="1">
                <a:solidFill>
                  <a:schemeClr val="tx1">
                    <a:lumMod val="65000"/>
                    <a:lumOff val="35000"/>
                  </a:schemeClr>
                </a:solidFill>
              </a:rPr>
              <a:t>www.tmwr.org</a:t>
            </a:r>
            <a:r>
              <a:rPr lang="en-GB" sz="1200" dirty="0">
                <a:solidFill>
                  <a:schemeClr val="tx1">
                    <a:lumMod val="65000"/>
                    <a:lumOff val="35000"/>
                  </a:schemeClr>
                </a:solidFill>
              </a:rPr>
              <a:t>/</a:t>
            </a:r>
          </a:p>
        </p:txBody>
      </p:sp>
      <p:sp>
        <p:nvSpPr>
          <p:cNvPr id="10" name="TextBox 9">
            <a:extLst>
              <a:ext uri="{FF2B5EF4-FFF2-40B4-BE49-F238E27FC236}">
                <a16:creationId xmlns:a16="http://schemas.microsoft.com/office/drawing/2014/main" id="{8B25A032-F5D3-8027-1F2E-4B56FA12D352}"/>
              </a:ext>
            </a:extLst>
          </p:cNvPr>
          <p:cNvSpPr txBox="1"/>
          <p:nvPr/>
        </p:nvSpPr>
        <p:spPr>
          <a:xfrm>
            <a:off x="3241799" y="5613441"/>
            <a:ext cx="3102058" cy="646331"/>
          </a:xfrm>
          <a:prstGeom prst="rect">
            <a:avLst/>
          </a:prstGeom>
          <a:noFill/>
        </p:spPr>
        <p:txBody>
          <a:bodyPr wrap="square" rtlCol="0">
            <a:spAutoFit/>
          </a:bodyPr>
          <a:lstStyle/>
          <a:p>
            <a:r>
              <a:rPr lang="en-GB" sz="1200" dirty="0">
                <a:solidFill>
                  <a:schemeClr val="tx1">
                    <a:lumMod val="65000"/>
                    <a:lumOff val="35000"/>
                  </a:schemeClr>
                </a:solidFill>
              </a:rPr>
              <a:t>For more ggplot2, see “ggplot2: Elegant Graphics for Data Analysis””</a:t>
            </a:r>
          </a:p>
          <a:p>
            <a:r>
              <a:rPr lang="en-GB" sz="1200" dirty="0">
                <a:solidFill>
                  <a:schemeClr val="tx1">
                    <a:lumMod val="65000"/>
                    <a:lumOff val="35000"/>
                  </a:schemeClr>
                </a:solidFill>
              </a:rPr>
              <a:t>https://ggplot2-book.org/</a:t>
            </a:r>
          </a:p>
        </p:txBody>
      </p:sp>
    </p:spTree>
    <p:extLst>
      <p:ext uri="{BB962C8B-B14F-4D97-AF65-F5344CB8AC3E}">
        <p14:creationId xmlns:p14="http://schemas.microsoft.com/office/powerpoint/2010/main" val="3586493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4287-5B1E-44C0-B303-76390A19FC1A}"/>
              </a:ext>
            </a:extLst>
          </p:cNvPr>
          <p:cNvSpPr>
            <a:spLocks noGrp="1"/>
          </p:cNvSpPr>
          <p:nvPr>
            <p:ph type="title"/>
          </p:nvPr>
        </p:nvSpPr>
        <p:spPr>
          <a:xfrm>
            <a:off x="2108892" y="1732376"/>
            <a:ext cx="7379664" cy="3873294"/>
          </a:xfrm>
        </p:spPr>
        <p:txBody>
          <a:bodyPr>
            <a:normAutofit fontScale="90000"/>
          </a:bodyPr>
          <a:lstStyle/>
          <a:p>
            <a:pPr algn="ctr"/>
            <a:r>
              <a:rPr lang="en-GB" dirty="0"/>
              <a:t>Try installing the package “</a:t>
            </a:r>
            <a:r>
              <a:rPr lang="en-GB" i="1" dirty="0" err="1"/>
              <a:t>tidyverse</a:t>
            </a:r>
            <a:r>
              <a:rPr lang="en-GB" dirty="0"/>
              <a:t>” and loading it into the R environment</a:t>
            </a:r>
            <a:br>
              <a:rPr lang="en-GB" dirty="0"/>
            </a:br>
            <a:br>
              <a:rPr lang="en-GB" dirty="0"/>
            </a:br>
            <a:br>
              <a:rPr lang="en-GB" dirty="0"/>
            </a:br>
            <a:r>
              <a:rPr lang="en-GB" dirty="0"/>
              <a:t>You can also check to see which packages are installed using the function </a:t>
            </a:r>
            <a:r>
              <a:rPr lang="en-GB" i="1" dirty="0" err="1"/>
              <a:t>installed.packages</a:t>
            </a:r>
            <a:r>
              <a:rPr lang="en-GB" i="1" dirty="0"/>
              <a:t>()</a:t>
            </a:r>
            <a:br>
              <a:rPr lang="en-GB" dirty="0"/>
            </a:br>
            <a:endParaRPr lang="en-GB" dirty="0"/>
          </a:p>
        </p:txBody>
      </p:sp>
    </p:spTree>
    <p:extLst>
      <p:ext uri="{BB962C8B-B14F-4D97-AF65-F5344CB8AC3E}">
        <p14:creationId xmlns:p14="http://schemas.microsoft.com/office/powerpoint/2010/main" val="2999328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A8FC2-CB85-41B2-B5CA-CCD231EA28B1}"/>
              </a:ext>
            </a:extLst>
          </p:cNvPr>
          <p:cNvSpPr>
            <a:spLocks noGrp="1"/>
          </p:cNvSpPr>
          <p:nvPr>
            <p:ph idx="1"/>
          </p:nvPr>
        </p:nvSpPr>
        <p:spPr>
          <a:xfrm>
            <a:off x="838199" y="1825625"/>
            <a:ext cx="10874829" cy="4351338"/>
          </a:xfrm>
        </p:spPr>
        <p:txBody>
          <a:bodyPr>
            <a:normAutofit/>
          </a:bodyPr>
          <a:lstStyle/>
          <a:p>
            <a:r>
              <a:rPr lang="en-GB" dirty="0"/>
              <a:t>The data will be stored somewhere on your computer</a:t>
            </a:r>
          </a:p>
          <a:p>
            <a:endParaRPr lang="en-GB" dirty="0"/>
          </a:p>
          <a:p>
            <a:r>
              <a:rPr lang="en-GB" dirty="0"/>
              <a:t>We need to tell R where to look</a:t>
            </a:r>
          </a:p>
          <a:p>
            <a:endParaRPr lang="en-GB" dirty="0"/>
          </a:p>
          <a:p>
            <a:r>
              <a:rPr lang="en-GB" dirty="0"/>
              <a:t>This can be done in two ways:</a:t>
            </a:r>
          </a:p>
          <a:p>
            <a:pPr lvl="1"/>
            <a:r>
              <a:rPr lang="en-GB" dirty="0"/>
              <a:t>Absolute paths</a:t>
            </a:r>
          </a:p>
          <a:p>
            <a:pPr lvl="1"/>
            <a:r>
              <a:rPr lang="en-GB" dirty="0"/>
              <a:t>Relative paths</a:t>
            </a:r>
          </a:p>
          <a:p>
            <a:pPr lvl="1"/>
            <a:endParaRPr lang="en-GB" dirty="0"/>
          </a:p>
          <a:p>
            <a:r>
              <a:rPr lang="en-GB" dirty="0"/>
              <a:t>The absolute path includes the full directory listing form your root folder. </a:t>
            </a:r>
          </a:p>
          <a:p>
            <a:pPr marL="0" indent="0">
              <a:buNone/>
            </a:pPr>
            <a:endParaRPr lang="en-GB" dirty="0"/>
          </a:p>
          <a:p>
            <a:pPr marL="0" indent="0">
              <a:buNone/>
            </a:pPr>
            <a:r>
              <a:rPr lang="en-GB" dirty="0"/>
              <a:t>e.g. “C:/Users/matt/Dropbox/Teaching/Lesson 1 - An introduction to R/"</a:t>
            </a:r>
          </a:p>
        </p:txBody>
      </p:sp>
      <p:sp>
        <p:nvSpPr>
          <p:cNvPr id="5" name="Title 4">
            <a:extLst>
              <a:ext uri="{FF2B5EF4-FFF2-40B4-BE49-F238E27FC236}">
                <a16:creationId xmlns:a16="http://schemas.microsoft.com/office/drawing/2014/main" id="{AAB897C7-020B-F216-CBA4-A8F4FD3DF6DC}"/>
              </a:ext>
            </a:extLst>
          </p:cNvPr>
          <p:cNvSpPr>
            <a:spLocks noGrp="1"/>
          </p:cNvSpPr>
          <p:nvPr>
            <p:ph type="title"/>
          </p:nvPr>
        </p:nvSpPr>
        <p:spPr/>
        <p:txBody>
          <a:bodyPr/>
          <a:lstStyle/>
          <a:p>
            <a:r>
              <a:rPr lang="en-GB" dirty="0"/>
              <a:t>Working directories</a:t>
            </a:r>
          </a:p>
        </p:txBody>
      </p:sp>
    </p:spTree>
    <p:extLst>
      <p:ext uri="{BB962C8B-B14F-4D97-AF65-F5344CB8AC3E}">
        <p14:creationId xmlns:p14="http://schemas.microsoft.com/office/powerpoint/2010/main" val="235840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9E97A-1AB0-4048-8BFF-3F9F0EC403CF}"/>
              </a:ext>
            </a:extLst>
          </p:cNvPr>
          <p:cNvSpPr>
            <a:spLocks noGrp="1"/>
          </p:cNvSpPr>
          <p:nvPr>
            <p:ph idx="1"/>
          </p:nvPr>
        </p:nvSpPr>
        <p:spPr/>
        <p:txBody>
          <a:bodyPr/>
          <a:lstStyle/>
          <a:p>
            <a:r>
              <a:rPr lang="en-GB" dirty="0"/>
              <a:t>The often simpler method is to use paths relative to where R is looking i.e. the working directory</a:t>
            </a:r>
          </a:p>
          <a:p>
            <a:endParaRPr lang="en-GB" dirty="0"/>
          </a:p>
          <a:p>
            <a:r>
              <a:rPr lang="en-GB" dirty="0"/>
              <a:t>To see the current working directory use</a:t>
            </a:r>
          </a:p>
          <a:p>
            <a:endParaRPr lang="en-GB" dirty="0"/>
          </a:p>
          <a:p>
            <a:endParaRPr lang="en-GB" dirty="0"/>
          </a:p>
          <a:p>
            <a:r>
              <a:rPr lang="en-GB" dirty="0"/>
              <a:t>You can change this</a:t>
            </a:r>
          </a:p>
        </p:txBody>
      </p:sp>
      <p:sp>
        <p:nvSpPr>
          <p:cNvPr id="4" name="TextBox 3">
            <a:extLst>
              <a:ext uri="{FF2B5EF4-FFF2-40B4-BE49-F238E27FC236}">
                <a16:creationId xmlns:a16="http://schemas.microsoft.com/office/drawing/2014/main" id="{A66ACB40-48DA-4A61-B33C-E68255F8A42F}"/>
              </a:ext>
            </a:extLst>
          </p:cNvPr>
          <p:cNvSpPr txBox="1"/>
          <p:nvPr/>
        </p:nvSpPr>
        <p:spPr>
          <a:xfrm>
            <a:off x="838200" y="3684107"/>
            <a:ext cx="10359452" cy="646331"/>
          </a:xfrm>
          <a:prstGeom prst="rect">
            <a:avLst/>
          </a:prstGeom>
          <a:solidFill>
            <a:schemeClr val="tx1">
              <a:lumMod val="95000"/>
              <a:lumOff val="5000"/>
            </a:schemeClr>
          </a:solidFill>
        </p:spPr>
        <p:txBody>
          <a:bodyPr wrap="square">
            <a:spAutoFit/>
          </a:bodyPr>
          <a:lstStyle/>
          <a:p>
            <a:r>
              <a:rPr lang="en-GB" dirty="0" err="1">
                <a:solidFill>
                  <a:srgbClr val="6A9955"/>
                </a:solidFill>
                <a:latin typeface="Consolas" panose="020B0609020204030204" pitchFamily="49" charset="0"/>
              </a:rPr>
              <a:t>g</a:t>
            </a:r>
            <a:r>
              <a:rPr lang="en-GB" b="0" dirty="0" err="1">
                <a:solidFill>
                  <a:srgbClr val="6A9955"/>
                </a:solidFill>
                <a:effectLst/>
                <a:latin typeface="Consolas" panose="020B0609020204030204" pitchFamily="49" charset="0"/>
              </a:rPr>
              <a:t>etwd</a:t>
            </a:r>
            <a:r>
              <a:rPr lang="en-GB" b="0" dirty="0">
                <a:solidFill>
                  <a:srgbClr val="6A9955"/>
                </a:solidFill>
                <a:effectLst/>
                <a:latin typeface="Consolas" panose="020B0609020204030204" pitchFamily="49" charset="0"/>
              </a:rPr>
              <a:t>()</a:t>
            </a:r>
          </a:p>
          <a:p>
            <a:r>
              <a:rPr lang="en-GB" b="0" dirty="0">
                <a:solidFill>
                  <a:srgbClr val="6A9955"/>
                </a:solidFill>
                <a:effectLst/>
                <a:latin typeface="Consolas" panose="020B0609020204030204" pitchFamily="49" charset="0"/>
              </a:rPr>
              <a:t>## [1] “C:/”</a:t>
            </a:r>
            <a:endParaRPr lang="en-GB"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036DABC-A85D-4A21-A545-617155711E1A}"/>
              </a:ext>
            </a:extLst>
          </p:cNvPr>
          <p:cNvSpPr txBox="1"/>
          <p:nvPr/>
        </p:nvSpPr>
        <p:spPr>
          <a:xfrm>
            <a:off x="838200" y="4942225"/>
            <a:ext cx="10359452" cy="369332"/>
          </a:xfrm>
          <a:prstGeom prst="rect">
            <a:avLst/>
          </a:prstGeom>
          <a:solidFill>
            <a:schemeClr val="tx1">
              <a:lumMod val="95000"/>
              <a:lumOff val="5000"/>
            </a:schemeClr>
          </a:solidFill>
        </p:spPr>
        <p:txBody>
          <a:bodyPr wrap="square">
            <a:spAutoFit/>
          </a:bodyPr>
          <a:lstStyle/>
          <a:p>
            <a:r>
              <a:rPr lang="en-GB" dirty="0" err="1">
                <a:solidFill>
                  <a:srgbClr val="6A9955"/>
                </a:solidFill>
                <a:latin typeface="Consolas" panose="020B0609020204030204" pitchFamily="49" charset="0"/>
              </a:rPr>
              <a:t>s</a:t>
            </a:r>
            <a:r>
              <a:rPr lang="en-GB" b="0" dirty="0" err="1">
                <a:solidFill>
                  <a:srgbClr val="6A9955"/>
                </a:solidFill>
                <a:effectLst/>
                <a:latin typeface="Consolas" panose="020B0609020204030204" pitchFamily="49" charset="0"/>
              </a:rPr>
              <a:t>etwd</a:t>
            </a:r>
            <a:r>
              <a:rPr lang="en-GB" b="0" dirty="0">
                <a:solidFill>
                  <a:srgbClr val="6A9955"/>
                </a:solidFill>
                <a:effectLst/>
                <a:latin typeface="Consolas" panose="020B0609020204030204" pitchFamily="49" charset="0"/>
              </a:rPr>
              <a:t>(“C:</a:t>
            </a:r>
            <a:r>
              <a:rPr lang="en-GB" sz="1800" b="0" kern="1200" dirty="0">
                <a:solidFill>
                  <a:srgbClr val="6A9955"/>
                </a:solidFill>
                <a:effectLst/>
                <a:latin typeface="Consolas" panose="020B0609020204030204" pitchFamily="49" charset="0"/>
                <a:ea typeface="+mn-ea"/>
                <a:cs typeface="+mn-cs"/>
              </a:rPr>
              <a:t>/Users/matt/Dropbox/Teaching/Lesson 1 - An introduction to R/”)</a:t>
            </a:r>
            <a:endParaRPr lang="en-GB"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A0088D73-FFA8-4987-8D9A-43684A61F2C8}"/>
              </a:ext>
            </a:extLst>
          </p:cNvPr>
          <p:cNvSpPr txBox="1"/>
          <p:nvPr/>
        </p:nvSpPr>
        <p:spPr>
          <a:xfrm>
            <a:off x="838200" y="5698378"/>
            <a:ext cx="8596668" cy="707886"/>
          </a:xfrm>
          <a:prstGeom prst="rect">
            <a:avLst/>
          </a:prstGeom>
          <a:noFill/>
        </p:spPr>
        <p:txBody>
          <a:bodyPr wrap="square" rtlCol="0">
            <a:spAutoFit/>
          </a:bodyPr>
          <a:lstStyle/>
          <a:p>
            <a:r>
              <a:rPr lang="en-GB" sz="2000" dirty="0">
                <a:solidFill>
                  <a:schemeClr val="tx1">
                    <a:lumMod val="75000"/>
                    <a:lumOff val="25000"/>
                  </a:schemeClr>
                </a:solidFill>
              </a:rPr>
              <a:t>Change your working directory to somewhere useful now and then check it worked correctly</a:t>
            </a:r>
          </a:p>
        </p:txBody>
      </p:sp>
      <p:sp>
        <p:nvSpPr>
          <p:cNvPr id="7" name="Title 6">
            <a:extLst>
              <a:ext uri="{FF2B5EF4-FFF2-40B4-BE49-F238E27FC236}">
                <a16:creationId xmlns:a16="http://schemas.microsoft.com/office/drawing/2014/main" id="{8A749C3E-F141-77DA-B190-4203173CE99B}"/>
              </a:ext>
            </a:extLst>
          </p:cNvPr>
          <p:cNvSpPr>
            <a:spLocks noGrp="1"/>
          </p:cNvSpPr>
          <p:nvPr>
            <p:ph type="title"/>
          </p:nvPr>
        </p:nvSpPr>
        <p:spPr/>
        <p:txBody>
          <a:bodyPr/>
          <a:lstStyle/>
          <a:p>
            <a:r>
              <a:rPr lang="en-GB" dirty="0"/>
              <a:t>Setting the working directory</a:t>
            </a:r>
          </a:p>
        </p:txBody>
      </p:sp>
    </p:spTree>
    <p:extLst>
      <p:ext uri="{BB962C8B-B14F-4D97-AF65-F5344CB8AC3E}">
        <p14:creationId xmlns:p14="http://schemas.microsoft.com/office/powerpoint/2010/main" val="83866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B0061-F202-4EFB-A9B8-F7E1DB05287F}"/>
              </a:ext>
            </a:extLst>
          </p:cNvPr>
          <p:cNvSpPr>
            <a:spLocks noGrp="1"/>
          </p:cNvSpPr>
          <p:nvPr>
            <p:ph idx="1"/>
          </p:nvPr>
        </p:nvSpPr>
        <p:spPr/>
        <p:txBody>
          <a:bodyPr/>
          <a:lstStyle/>
          <a:p>
            <a:r>
              <a:rPr lang="en-GB" dirty="0"/>
              <a:t>Your data could be in many different formats</a:t>
            </a:r>
          </a:p>
          <a:p>
            <a:pPr marL="0" indent="0">
              <a:buNone/>
            </a:pPr>
            <a:r>
              <a:rPr lang="en-GB" dirty="0"/>
              <a:t>E.g. </a:t>
            </a:r>
            <a:r>
              <a:rPr lang="en-GB" b="0" i="0" dirty="0">
                <a:effectLst/>
                <a:latin typeface="Gill Sans MT" panose="020B0502020104020203" pitchFamily="34" charset="0"/>
              </a:rPr>
              <a:t>text tab delimited (.txt), comma separated file (.csv), SPSS format (.sav) etc. </a:t>
            </a:r>
          </a:p>
          <a:p>
            <a:pPr marL="0" indent="0">
              <a:buNone/>
            </a:pPr>
            <a:endParaRPr lang="en-GB" dirty="0">
              <a:latin typeface="Gill Sans MT" panose="020B0502020104020203" pitchFamily="34" charset="0"/>
            </a:endParaRPr>
          </a:p>
          <a:p>
            <a:r>
              <a:rPr lang="en-GB" dirty="0">
                <a:latin typeface="Gill Sans MT" panose="020B0502020104020203" pitchFamily="34" charset="0"/>
              </a:rPr>
              <a:t>The function we use to import the data will depend on the format it is in</a:t>
            </a:r>
          </a:p>
          <a:p>
            <a:endParaRPr lang="en-GB" dirty="0">
              <a:latin typeface="Gill Sans MT" panose="020B0502020104020203" pitchFamily="34" charset="0"/>
            </a:endParaRPr>
          </a:p>
        </p:txBody>
      </p:sp>
      <p:sp>
        <p:nvSpPr>
          <p:cNvPr id="5" name="Title 4">
            <a:extLst>
              <a:ext uri="{FF2B5EF4-FFF2-40B4-BE49-F238E27FC236}">
                <a16:creationId xmlns:a16="http://schemas.microsoft.com/office/drawing/2014/main" id="{AE49FF60-5944-49BC-F70B-805FFCB98965}"/>
              </a:ext>
            </a:extLst>
          </p:cNvPr>
          <p:cNvSpPr>
            <a:spLocks noGrp="1"/>
          </p:cNvSpPr>
          <p:nvPr>
            <p:ph type="title"/>
          </p:nvPr>
        </p:nvSpPr>
        <p:spPr/>
        <p:txBody>
          <a:bodyPr/>
          <a:lstStyle/>
          <a:p>
            <a:r>
              <a:rPr lang="en-GB" dirty="0"/>
              <a:t>Loading data</a:t>
            </a:r>
          </a:p>
        </p:txBody>
      </p:sp>
    </p:spTree>
    <p:extLst>
      <p:ext uri="{BB962C8B-B14F-4D97-AF65-F5344CB8AC3E}">
        <p14:creationId xmlns:p14="http://schemas.microsoft.com/office/powerpoint/2010/main" val="4168883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F87C2-060A-4CB4-929A-251D32DCB606}"/>
              </a:ext>
            </a:extLst>
          </p:cNvPr>
          <p:cNvSpPr txBox="1"/>
          <p:nvPr/>
        </p:nvSpPr>
        <p:spPr>
          <a:xfrm>
            <a:off x="812074" y="1404433"/>
            <a:ext cx="10359452" cy="369332"/>
          </a:xfrm>
          <a:prstGeom prst="rect">
            <a:avLst/>
          </a:prstGeom>
          <a:solidFill>
            <a:schemeClr val="tx1">
              <a:lumMod val="95000"/>
              <a:lumOff val="5000"/>
            </a:schemeClr>
          </a:solidFill>
        </p:spPr>
        <p:txBody>
          <a:bodyPr wrap="square">
            <a:spAutoFit/>
          </a:bodyPr>
          <a:lstStyle/>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err="1">
                <a:solidFill>
                  <a:srgbClr val="DCDCAA"/>
                </a:solidFill>
                <a:effectLst/>
                <a:latin typeface="Consolas" panose="020B0609020204030204" pitchFamily="49" charset="0"/>
              </a:rPr>
              <a:t>read.table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pheno.tsv</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sep</a:t>
            </a:r>
            <a:r>
              <a:rPr lang="en-GB" b="0" dirty="0">
                <a:solidFill>
                  <a:srgbClr val="D4D4D4"/>
                </a:solidFill>
                <a:effectLst/>
                <a:latin typeface="Consolas" panose="020B0609020204030204" pitchFamily="49" charset="0"/>
              </a:rPr>
              <a:t> = “\</a:t>
            </a:r>
            <a:r>
              <a:rPr lang="en-GB" b="0" dirty="0">
                <a:solidFill>
                  <a:srgbClr val="9CDCFE"/>
                </a:solidFill>
                <a:effectLst/>
                <a:latin typeface="Consolas" panose="020B0609020204030204" pitchFamily="49" charset="0"/>
              </a:rPr>
              <a:t>t</a:t>
            </a:r>
            <a:r>
              <a:rPr lang="en-GB" b="0" dirty="0">
                <a:solidFill>
                  <a:srgbClr val="D4D4D4"/>
                </a:solidFill>
                <a:effectLst/>
                <a:latin typeface="Consolas" panose="020B0609020204030204" pitchFamily="49" charset="0"/>
              </a:rPr>
              <a:t>”) # tab delimited</a:t>
            </a:r>
          </a:p>
        </p:txBody>
      </p:sp>
      <p:sp>
        <p:nvSpPr>
          <p:cNvPr id="6" name="TextBox 5">
            <a:extLst>
              <a:ext uri="{FF2B5EF4-FFF2-40B4-BE49-F238E27FC236}">
                <a16:creationId xmlns:a16="http://schemas.microsoft.com/office/drawing/2014/main" id="{568D4D6C-A8B5-4F87-8C28-FCC6660B2EFD}"/>
              </a:ext>
            </a:extLst>
          </p:cNvPr>
          <p:cNvSpPr txBox="1"/>
          <p:nvPr/>
        </p:nvSpPr>
        <p:spPr>
          <a:xfrm>
            <a:off x="812074" y="1976372"/>
            <a:ext cx="10359452" cy="369332"/>
          </a:xfrm>
          <a:prstGeom prst="rect">
            <a:avLst/>
          </a:prstGeom>
          <a:solidFill>
            <a:schemeClr val="tx1">
              <a:lumMod val="95000"/>
              <a:lumOff val="5000"/>
            </a:schemeClr>
          </a:solidFill>
        </p:spPr>
        <p:txBody>
          <a:bodyPr wrap="square">
            <a:spAutoFit/>
          </a:bodyPr>
          <a:lstStyle/>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err="1">
                <a:solidFill>
                  <a:srgbClr val="DCDCAA"/>
                </a:solidFill>
                <a:effectLst/>
                <a:latin typeface="Consolas" panose="020B0609020204030204" pitchFamily="49" charset="0"/>
              </a:rPr>
              <a:t>read.table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pheno.txt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sep</a:t>
            </a:r>
            <a:r>
              <a:rPr lang="en-GB" b="0" dirty="0">
                <a:solidFill>
                  <a:srgbClr val="D4D4D4"/>
                </a:solidFill>
                <a:effectLst/>
                <a:latin typeface="Consolas" panose="020B0609020204030204" pitchFamily="49" charset="0"/>
              </a:rPr>
              <a:t> = “ ”) # Space delimited</a:t>
            </a:r>
          </a:p>
        </p:txBody>
      </p:sp>
      <p:sp>
        <p:nvSpPr>
          <p:cNvPr id="8" name="TextBox 7">
            <a:extLst>
              <a:ext uri="{FF2B5EF4-FFF2-40B4-BE49-F238E27FC236}">
                <a16:creationId xmlns:a16="http://schemas.microsoft.com/office/drawing/2014/main" id="{2D5C5D65-A0C0-47E6-8BAB-B763315CF6A3}"/>
              </a:ext>
            </a:extLst>
          </p:cNvPr>
          <p:cNvSpPr txBox="1"/>
          <p:nvPr/>
        </p:nvSpPr>
        <p:spPr>
          <a:xfrm>
            <a:off x="812074" y="3521774"/>
            <a:ext cx="10359452" cy="369332"/>
          </a:xfrm>
          <a:prstGeom prst="rect">
            <a:avLst/>
          </a:prstGeom>
          <a:solidFill>
            <a:schemeClr val="tx1">
              <a:lumMod val="95000"/>
              <a:lumOff val="5000"/>
            </a:schemeClr>
          </a:solidFill>
        </p:spPr>
        <p:txBody>
          <a:bodyPr wrap="square">
            <a:spAutoFit/>
          </a:bodyPr>
          <a:lstStyle/>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read.</a:t>
            </a:r>
            <a:r>
              <a:rPr lang="en-GB" dirty="0">
                <a:solidFill>
                  <a:srgbClr val="DCDCAA"/>
                </a:solidFill>
                <a:latin typeface="Consolas" panose="020B0609020204030204" pitchFamily="49" charset="0"/>
              </a:rPr>
              <a:t>csv</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pheno.txt</a:t>
            </a:r>
            <a:r>
              <a:rPr lang="en-GB"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73E2619-6BA2-4221-819D-1D67F38DC6F3}"/>
              </a:ext>
            </a:extLst>
          </p:cNvPr>
          <p:cNvSpPr txBox="1"/>
          <p:nvPr/>
        </p:nvSpPr>
        <p:spPr>
          <a:xfrm>
            <a:off x="812074" y="5067176"/>
            <a:ext cx="10359452" cy="923330"/>
          </a:xfrm>
          <a:prstGeom prst="rect">
            <a:avLst/>
          </a:prstGeom>
          <a:solidFill>
            <a:schemeClr val="tx1">
              <a:lumMod val="95000"/>
              <a:lumOff val="5000"/>
            </a:schemeClr>
          </a:solidFill>
        </p:spPr>
        <p:txBody>
          <a:bodyPr wrap="square">
            <a:spAutoFit/>
          </a:bodyPr>
          <a:lstStyle/>
          <a:p>
            <a:r>
              <a:rPr lang="en-GB" b="0" dirty="0" err="1">
                <a:solidFill>
                  <a:srgbClr val="DCDCAA"/>
                </a:solidFill>
                <a:effectLst/>
                <a:latin typeface="Consolas" panose="020B0609020204030204" pitchFamily="49" charset="0"/>
              </a:rPr>
              <a:t>install.packages</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readxl</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library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readxl</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err="1">
                <a:solidFill>
                  <a:srgbClr val="9CDCFE"/>
                </a:solidFill>
                <a:effectLst/>
                <a:latin typeface="Consolas" panose="020B0609020204030204" pitchFamily="49" charset="0"/>
              </a:rPr>
              <a:t>read_excel</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"pheno.xlsx"</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sheet</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 set sheet number</a:t>
            </a:r>
          </a:p>
        </p:txBody>
      </p:sp>
      <p:sp>
        <p:nvSpPr>
          <p:cNvPr id="5" name="Title 4">
            <a:extLst>
              <a:ext uri="{FF2B5EF4-FFF2-40B4-BE49-F238E27FC236}">
                <a16:creationId xmlns:a16="http://schemas.microsoft.com/office/drawing/2014/main" id="{30C1B2D1-BC3A-DE9E-B8EA-F9138AE54EB2}"/>
              </a:ext>
            </a:extLst>
          </p:cNvPr>
          <p:cNvSpPr>
            <a:spLocks noGrp="1"/>
          </p:cNvSpPr>
          <p:nvPr>
            <p:ph type="title"/>
          </p:nvPr>
        </p:nvSpPr>
        <p:spPr>
          <a:xfrm>
            <a:off x="812074" y="661823"/>
            <a:ext cx="8596668" cy="1320800"/>
          </a:xfrm>
        </p:spPr>
        <p:txBody>
          <a:bodyPr/>
          <a:lstStyle/>
          <a:p>
            <a:r>
              <a:rPr lang="en-GB" dirty="0"/>
              <a:t>Tab and space delimited (e.g. .</a:t>
            </a:r>
            <a:r>
              <a:rPr lang="en-GB" dirty="0" err="1"/>
              <a:t>tsv</a:t>
            </a:r>
            <a:r>
              <a:rPr lang="en-GB" dirty="0"/>
              <a:t>)</a:t>
            </a:r>
          </a:p>
        </p:txBody>
      </p:sp>
      <p:sp>
        <p:nvSpPr>
          <p:cNvPr id="9" name="Title 4">
            <a:extLst>
              <a:ext uri="{FF2B5EF4-FFF2-40B4-BE49-F238E27FC236}">
                <a16:creationId xmlns:a16="http://schemas.microsoft.com/office/drawing/2014/main" id="{2B00B491-F3F2-B8DA-2F32-E595C0B9E5B0}"/>
              </a:ext>
            </a:extLst>
          </p:cNvPr>
          <p:cNvSpPr txBox="1">
            <a:spLocks/>
          </p:cNvSpPr>
          <p:nvPr/>
        </p:nvSpPr>
        <p:spPr>
          <a:xfrm>
            <a:off x="812074" y="279279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Comma separated file (.csv)</a:t>
            </a:r>
          </a:p>
        </p:txBody>
      </p:sp>
      <p:sp>
        <p:nvSpPr>
          <p:cNvPr id="10" name="Title 4">
            <a:extLst>
              <a:ext uri="{FF2B5EF4-FFF2-40B4-BE49-F238E27FC236}">
                <a16:creationId xmlns:a16="http://schemas.microsoft.com/office/drawing/2014/main" id="{2A16D79D-721A-8302-2E84-688260D6074D}"/>
              </a:ext>
            </a:extLst>
          </p:cNvPr>
          <p:cNvSpPr txBox="1">
            <a:spLocks/>
          </p:cNvSpPr>
          <p:nvPr/>
        </p:nvSpPr>
        <p:spPr>
          <a:xfrm>
            <a:off x="812074" y="434162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Excel spreadsheets (.xlsx)</a:t>
            </a:r>
          </a:p>
        </p:txBody>
      </p:sp>
    </p:spTree>
    <p:extLst>
      <p:ext uri="{BB962C8B-B14F-4D97-AF65-F5344CB8AC3E}">
        <p14:creationId xmlns:p14="http://schemas.microsoft.com/office/powerpoint/2010/main" val="379655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FCA-58EC-4B65-9676-C92B2FDB9A50}"/>
              </a:ext>
            </a:extLst>
          </p:cNvPr>
          <p:cNvSpPr>
            <a:spLocks noGrp="1"/>
          </p:cNvSpPr>
          <p:nvPr>
            <p:ph type="title"/>
          </p:nvPr>
        </p:nvSpPr>
        <p:spPr>
          <a:xfrm>
            <a:off x="820782" y="581859"/>
            <a:ext cx="10515600" cy="766989"/>
          </a:xfrm>
        </p:spPr>
        <p:txBody>
          <a:bodyPr/>
          <a:lstStyle/>
          <a:p>
            <a:r>
              <a:rPr lang="en-GB" dirty="0"/>
              <a:t>Stata format (.</a:t>
            </a:r>
            <a:r>
              <a:rPr lang="en-GB" dirty="0" err="1"/>
              <a:t>dta</a:t>
            </a:r>
            <a:r>
              <a:rPr lang="en-GB" dirty="0"/>
              <a:t>)</a:t>
            </a:r>
          </a:p>
        </p:txBody>
      </p:sp>
      <p:sp>
        <p:nvSpPr>
          <p:cNvPr id="4" name="TextBox 3">
            <a:extLst>
              <a:ext uri="{FF2B5EF4-FFF2-40B4-BE49-F238E27FC236}">
                <a16:creationId xmlns:a16="http://schemas.microsoft.com/office/drawing/2014/main" id="{CA5F87C2-060A-4CB4-929A-251D32DCB606}"/>
              </a:ext>
            </a:extLst>
          </p:cNvPr>
          <p:cNvSpPr txBox="1"/>
          <p:nvPr/>
        </p:nvSpPr>
        <p:spPr>
          <a:xfrm>
            <a:off x="820782" y="1167351"/>
            <a:ext cx="10359452" cy="923330"/>
          </a:xfrm>
          <a:prstGeom prst="rect">
            <a:avLst/>
          </a:prstGeom>
          <a:solidFill>
            <a:schemeClr val="tx1">
              <a:lumMod val="95000"/>
              <a:lumOff val="5000"/>
            </a:schemeClr>
          </a:solidFill>
        </p:spPr>
        <p:txBody>
          <a:bodyPr wrap="square">
            <a:spAutoFit/>
          </a:bodyPr>
          <a:lstStyle/>
          <a:p>
            <a:r>
              <a:rPr lang="en-GB" b="0" dirty="0" err="1">
                <a:solidFill>
                  <a:srgbClr val="DCDCAA"/>
                </a:solidFill>
                <a:effectLst/>
                <a:latin typeface="Consolas" panose="020B0609020204030204" pitchFamily="49" charset="0"/>
              </a:rPr>
              <a:t>install.packages</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"haven"</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library</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haven</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err="1">
                <a:solidFill>
                  <a:srgbClr val="9CDCFE"/>
                </a:solidFill>
                <a:effectLst/>
                <a:latin typeface="Consolas" panose="020B0609020204030204" pitchFamily="49" charset="0"/>
              </a:rPr>
              <a:t>read_dta</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pheno.dta</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84074143-232D-4982-A630-8B3ADEBEF58A}"/>
              </a:ext>
            </a:extLst>
          </p:cNvPr>
          <p:cNvSpPr txBox="1"/>
          <p:nvPr/>
        </p:nvSpPr>
        <p:spPr>
          <a:xfrm>
            <a:off x="812074" y="3009543"/>
            <a:ext cx="10359452" cy="923330"/>
          </a:xfrm>
          <a:prstGeom prst="rect">
            <a:avLst/>
          </a:prstGeom>
          <a:solidFill>
            <a:schemeClr val="tx1">
              <a:lumMod val="95000"/>
              <a:lumOff val="5000"/>
            </a:schemeClr>
          </a:solidFill>
        </p:spPr>
        <p:txBody>
          <a:bodyPr wrap="square">
            <a:spAutoFit/>
          </a:bodyPr>
          <a:lstStyle/>
          <a:p>
            <a:r>
              <a:rPr lang="en-GB" b="0" dirty="0" err="1">
                <a:solidFill>
                  <a:srgbClr val="DCDCAA"/>
                </a:solidFill>
                <a:effectLst/>
                <a:latin typeface="Consolas" panose="020B0609020204030204" pitchFamily="49" charset="0"/>
              </a:rPr>
              <a:t>install.packages</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"haven"</a:t>
            </a:r>
            <a:r>
              <a:rPr lang="en-GB" b="0" dirty="0">
                <a:solidFill>
                  <a:srgbClr val="D4D4D4"/>
                </a:solidFill>
                <a:effectLst/>
                <a:latin typeface="Consolas" panose="020B0609020204030204" pitchFamily="49" charset="0"/>
              </a:rPr>
              <a:t>)</a:t>
            </a:r>
          </a:p>
          <a:p>
            <a:r>
              <a:rPr lang="en-GB" b="0" dirty="0">
                <a:solidFill>
                  <a:srgbClr val="DCDCAA"/>
                </a:solidFill>
                <a:effectLst/>
                <a:latin typeface="Consolas" panose="020B0609020204030204" pitchFamily="49" charset="0"/>
              </a:rPr>
              <a:t>library</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haven</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phenotype_data</a:t>
            </a:r>
            <a:r>
              <a:rPr lang="en-GB" b="0" dirty="0">
                <a:solidFill>
                  <a:srgbClr val="D4D4D4"/>
                </a:solidFill>
                <a:effectLst/>
                <a:latin typeface="Consolas" panose="020B0609020204030204" pitchFamily="49" charset="0"/>
              </a:rPr>
              <a:t> &lt;- </a:t>
            </a:r>
            <a:r>
              <a:rPr lang="en-GB" b="0" dirty="0" err="1">
                <a:solidFill>
                  <a:srgbClr val="9CDCFE"/>
                </a:solidFill>
                <a:effectLst/>
                <a:latin typeface="Consolas" panose="020B0609020204030204" pitchFamily="49" charset="0"/>
              </a:rPr>
              <a:t>read_sav</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pheno.</a:t>
            </a:r>
            <a:r>
              <a:rPr lang="en-GB" dirty="0" err="1">
                <a:solidFill>
                  <a:srgbClr val="CE9178"/>
                </a:solidFill>
                <a:latin typeface="Consolas" panose="020B0609020204030204" pitchFamily="49" charset="0"/>
              </a:rPr>
              <a:t>sav</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770487B2-296F-432C-B288-241AEDAB8CC4}"/>
              </a:ext>
            </a:extLst>
          </p:cNvPr>
          <p:cNvSpPr txBox="1"/>
          <p:nvPr/>
        </p:nvSpPr>
        <p:spPr>
          <a:xfrm>
            <a:off x="812074" y="4272677"/>
            <a:ext cx="10359452" cy="2585323"/>
          </a:xfrm>
          <a:prstGeom prst="rect">
            <a:avLst/>
          </a:prstGeom>
          <a:noFill/>
        </p:spPr>
        <p:txBody>
          <a:bodyPr wrap="square" rtlCol="0">
            <a:spAutoFit/>
          </a:bodyPr>
          <a:lstStyle/>
          <a:p>
            <a:r>
              <a:rPr lang="en-GB" dirty="0">
                <a:solidFill>
                  <a:schemeClr val="tx1">
                    <a:lumMod val="75000"/>
                    <a:lumOff val="25000"/>
                  </a:schemeClr>
                </a:solidFill>
              </a:rPr>
              <a:t>There are other things to consider:</a:t>
            </a:r>
          </a:p>
          <a:p>
            <a:endParaRPr lang="en-GB" dirty="0">
              <a:solidFill>
                <a:schemeClr val="tx1">
                  <a:lumMod val="75000"/>
                  <a:lumOff val="25000"/>
                </a:schemeClr>
              </a:solidFill>
            </a:endParaRPr>
          </a:p>
          <a:p>
            <a:pPr marL="285750" indent="-285750">
              <a:buFont typeface="Arial" panose="020B0604020202020204" pitchFamily="34" charset="0"/>
              <a:buChar char="•"/>
            </a:pPr>
            <a:r>
              <a:rPr lang="en-GB" dirty="0">
                <a:solidFill>
                  <a:schemeClr val="tx1">
                    <a:lumMod val="75000"/>
                    <a:lumOff val="25000"/>
                  </a:schemeClr>
                </a:solidFill>
              </a:rPr>
              <a:t>Does your data contain column headers</a:t>
            </a:r>
          </a:p>
          <a:p>
            <a:pPr marL="285750" indent="-285750">
              <a:buFont typeface="Arial" panose="020B0604020202020204" pitchFamily="34" charset="0"/>
              <a:buChar char="•"/>
            </a:pPr>
            <a:r>
              <a:rPr lang="en-GB" dirty="0">
                <a:solidFill>
                  <a:schemeClr val="tx1">
                    <a:lumMod val="75000"/>
                    <a:lumOff val="25000"/>
                  </a:schemeClr>
                </a:solidFill>
              </a:rPr>
              <a:t>Are there any leading lines at the top that need to be skipped? </a:t>
            </a:r>
          </a:p>
          <a:p>
            <a:pPr marL="285750" indent="-285750">
              <a:buFont typeface="Arial" panose="020B0604020202020204" pitchFamily="34" charset="0"/>
              <a:buChar char="•"/>
            </a:pPr>
            <a:r>
              <a:rPr lang="en-GB" dirty="0">
                <a:solidFill>
                  <a:schemeClr val="tx1">
                    <a:lumMod val="75000"/>
                    <a:lumOff val="25000"/>
                  </a:schemeClr>
                </a:solidFill>
              </a:rPr>
              <a:t>Is there a certain identifier for missing data? (NA, -9, - etc.)</a:t>
            </a:r>
          </a:p>
          <a:p>
            <a:pPr marL="285750" indent="-285750">
              <a:buFont typeface="Arial" panose="020B0604020202020204" pitchFamily="34" charset="0"/>
              <a:buChar char="•"/>
            </a:pPr>
            <a:r>
              <a:rPr lang="en-GB" dirty="0">
                <a:solidFill>
                  <a:schemeClr val="tx1">
                    <a:lumMod val="75000"/>
                    <a:lumOff val="25000"/>
                  </a:schemeClr>
                </a:solidFill>
              </a:rPr>
              <a:t>What character is used as a decimal point?</a:t>
            </a:r>
          </a:p>
          <a:p>
            <a:pPr marL="285750" indent="-285750">
              <a:buFont typeface="Arial" panose="020B0604020202020204" pitchFamily="34" charset="0"/>
              <a:buChar char="•"/>
            </a:pPr>
            <a:endParaRPr lang="en-GB" dirty="0">
              <a:solidFill>
                <a:schemeClr val="tx1">
                  <a:lumMod val="75000"/>
                  <a:lumOff val="25000"/>
                </a:schemeClr>
              </a:solidFill>
            </a:endParaRPr>
          </a:p>
          <a:p>
            <a:r>
              <a:rPr lang="en-GB" dirty="0">
                <a:solidFill>
                  <a:schemeClr val="tx1">
                    <a:lumMod val="75000"/>
                    <a:lumOff val="25000"/>
                  </a:schemeClr>
                </a:solidFill>
              </a:rPr>
              <a:t>There are arguments that can be added to each function to set these, how can we see these? </a:t>
            </a:r>
          </a:p>
          <a:p>
            <a:pPr marL="285750" indent="-285750">
              <a:buFont typeface="Arial" panose="020B0604020202020204" pitchFamily="34" charset="0"/>
              <a:buChar char="•"/>
            </a:pPr>
            <a:endParaRPr lang="en-GB" dirty="0">
              <a:solidFill>
                <a:schemeClr val="tx1">
                  <a:lumMod val="75000"/>
                  <a:lumOff val="25000"/>
                </a:schemeClr>
              </a:solidFill>
            </a:endParaRPr>
          </a:p>
        </p:txBody>
      </p:sp>
      <p:sp>
        <p:nvSpPr>
          <p:cNvPr id="5" name="Title 1">
            <a:extLst>
              <a:ext uri="{FF2B5EF4-FFF2-40B4-BE49-F238E27FC236}">
                <a16:creationId xmlns:a16="http://schemas.microsoft.com/office/drawing/2014/main" id="{B544167D-EEE8-77EA-5D22-2A62139E7A65}"/>
              </a:ext>
            </a:extLst>
          </p:cNvPr>
          <p:cNvSpPr txBox="1">
            <a:spLocks/>
          </p:cNvSpPr>
          <p:nvPr/>
        </p:nvSpPr>
        <p:spPr>
          <a:xfrm>
            <a:off x="820782" y="2385044"/>
            <a:ext cx="10515600" cy="76698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SPSS format (.sav)</a:t>
            </a:r>
          </a:p>
        </p:txBody>
      </p:sp>
    </p:spTree>
    <p:extLst>
      <p:ext uri="{BB962C8B-B14F-4D97-AF65-F5344CB8AC3E}">
        <p14:creationId xmlns:p14="http://schemas.microsoft.com/office/powerpoint/2010/main" val="1617953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7B94B-2B3A-487C-AF92-8078C179AE7D}"/>
              </a:ext>
            </a:extLst>
          </p:cNvPr>
          <p:cNvSpPr>
            <a:spLocks noGrp="1"/>
          </p:cNvSpPr>
          <p:nvPr>
            <p:ph idx="1"/>
          </p:nvPr>
        </p:nvSpPr>
        <p:spPr>
          <a:xfrm>
            <a:off x="838200" y="1597380"/>
            <a:ext cx="10515600" cy="4351338"/>
          </a:xfrm>
        </p:spPr>
        <p:txBody>
          <a:bodyPr/>
          <a:lstStyle/>
          <a:p>
            <a:r>
              <a:rPr lang="en-GB" dirty="0"/>
              <a:t>We want to save any data we have been working with</a:t>
            </a:r>
          </a:p>
          <a:p>
            <a:r>
              <a:rPr lang="en-GB" dirty="0"/>
              <a:t>We will need to give it a name, location (absolute or relative path) and decide what format to save it in (.csv, .</a:t>
            </a:r>
            <a:r>
              <a:rPr lang="en-GB" dirty="0" err="1"/>
              <a:t>tsv</a:t>
            </a:r>
            <a:r>
              <a:rPr lang="en-GB" dirty="0"/>
              <a:t> etc. )</a:t>
            </a:r>
          </a:p>
          <a:p>
            <a:r>
              <a:rPr lang="en-GB" dirty="0"/>
              <a:t>Different formats use different functions again </a:t>
            </a:r>
          </a:p>
        </p:txBody>
      </p:sp>
      <p:sp>
        <p:nvSpPr>
          <p:cNvPr id="4" name="TextBox 3">
            <a:extLst>
              <a:ext uri="{FF2B5EF4-FFF2-40B4-BE49-F238E27FC236}">
                <a16:creationId xmlns:a16="http://schemas.microsoft.com/office/drawing/2014/main" id="{78BEE37C-9AE8-4AD6-9910-A7A44265B8DD}"/>
              </a:ext>
            </a:extLst>
          </p:cNvPr>
          <p:cNvSpPr txBox="1"/>
          <p:nvPr/>
        </p:nvSpPr>
        <p:spPr>
          <a:xfrm>
            <a:off x="838200" y="3311384"/>
            <a:ext cx="10359452" cy="923330"/>
          </a:xfrm>
          <a:prstGeom prst="rect">
            <a:avLst/>
          </a:prstGeom>
          <a:solidFill>
            <a:schemeClr val="tx1">
              <a:lumMod val="95000"/>
              <a:lumOff val="5000"/>
            </a:schemeClr>
          </a:solidFill>
        </p:spPr>
        <p:txBody>
          <a:bodyPr wrap="square">
            <a:spAutoFit/>
          </a:bodyPr>
          <a:lstStyle/>
          <a:p>
            <a:r>
              <a:rPr lang="en-GB" b="0" dirty="0">
                <a:solidFill>
                  <a:srgbClr val="DCDCAA"/>
                </a:solidFill>
                <a:effectLst/>
                <a:latin typeface="Consolas" panose="020B0609020204030204" pitchFamily="49" charset="0"/>
              </a:rPr>
              <a:t>data</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mtcars</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mydata</a:t>
            </a:r>
            <a:r>
              <a:rPr lang="en-GB" b="0" dirty="0">
                <a:solidFill>
                  <a:srgbClr val="D4D4D4"/>
                </a:solidFill>
                <a:effectLst/>
                <a:latin typeface="Consolas" panose="020B0609020204030204" pitchFamily="49" charset="0"/>
              </a:rPr>
              <a:t> &lt;- </a:t>
            </a:r>
            <a:r>
              <a:rPr lang="en-GB" b="0" dirty="0" err="1">
                <a:solidFill>
                  <a:srgbClr val="9CDCFE"/>
                </a:solidFill>
                <a:effectLst/>
                <a:latin typeface="Consolas" panose="020B0609020204030204" pitchFamily="49" charset="0"/>
              </a:rPr>
              <a:t>mtcars</a:t>
            </a:r>
            <a:endParaRPr lang="en-GB" b="0" dirty="0">
              <a:solidFill>
                <a:srgbClr val="D4D4D4"/>
              </a:solidFill>
              <a:effectLst/>
              <a:latin typeface="Consolas" panose="020B0609020204030204" pitchFamily="49" charset="0"/>
            </a:endParaRPr>
          </a:p>
          <a:p>
            <a:r>
              <a:rPr lang="en-GB" b="0" dirty="0" err="1">
                <a:solidFill>
                  <a:srgbClr val="DCDCAA"/>
                </a:solidFill>
                <a:effectLst/>
                <a:latin typeface="Consolas" panose="020B0609020204030204" pitchFamily="49" charset="0"/>
              </a:rPr>
              <a:t>write.table</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mydata</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"mydata.txt"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sep</a:t>
            </a:r>
            <a:r>
              <a:rPr lang="en-GB" b="0" dirty="0">
                <a:solidFill>
                  <a:srgbClr val="D4D4D4"/>
                </a:solidFill>
                <a:effectLst/>
                <a:latin typeface="Consolas" panose="020B0609020204030204" pitchFamily="49" charset="0"/>
              </a:rPr>
              <a:t> = </a:t>
            </a:r>
            <a:r>
              <a:rPr lang="en-GB" b="0" dirty="0">
                <a:solidFill>
                  <a:srgbClr val="CE9178"/>
                </a:solidFill>
                <a:effectLst/>
                <a:latin typeface="Consolas" panose="020B0609020204030204" pitchFamily="49" charset="0"/>
              </a:rPr>
              <a:t>"</a:t>
            </a:r>
            <a:r>
              <a:rPr lang="en-GB" b="0" dirty="0">
                <a:solidFill>
                  <a:srgbClr val="D7BA7D"/>
                </a:solidFill>
                <a:effectLst/>
                <a:latin typeface="Consolas" panose="020B0609020204030204" pitchFamily="49" charset="0"/>
              </a:rPr>
              <a:t>\t</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E9FB55F-E368-45F6-AE8E-80DE199C0BF2}"/>
              </a:ext>
            </a:extLst>
          </p:cNvPr>
          <p:cNvSpPr txBox="1"/>
          <p:nvPr/>
        </p:nvSpPr>
        <p:spPr>
          <a:xfrm>
            <a:off x="838200" y="4444567"/>
            <a:ext cx="10359452" cy="646331"/>
          </a:xfrm>
          <a:prstGeom prst="rect">
            <a:avLst/>
          </a:prstGeom>
          <a:solidFill>
            <a:schemeClr val="tx1">
              <a:lumMod val="95000"/>
              <a:lumOff val="5000"/>
            </a:schemeClr>
          </a:solidFill>
        </p:spPr>
        <p:txBody>
          <a:bodyPr wrap="square">
            <a:spAutoFit/>
          </a:bodyPr>
          <a:lstStyle/>
          <a:p>
            <a:r>
              <a:rPr lang="en-GB" b="0" dirty="0">
                <a:solidFill>
                  <a:srgbClr val="DCDCAA"/>
                </a:solidFill>
                <a:effectLst/>
                <a:latin typeface="Consolas" panose="020B0609020204030204" pitchFamily="49" charset="0"/>
              </a:rPr>
              <a:t>write.csv</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mydata</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“../mydata.csv"</a:t>
            </a:r>
            <a:r>
              <a:rPr lang="en-GB" b="0" dirty="0">
                <a:solidFill>
                  <a:srgbClr val="D4D4D4"/>
                </a:solidFill>
                <a:effectLst/>
                <a:latin typeface="Consolas" panose="020B0609020204030204" pitchFamily="49" charset="0"/>
              </a:rPr>
              <a:t>) </a:t>
            </a:r>
          </a:p>
          <a:p>
            <a:r>
              <a:rPr lang="en-GB" b="0" dirty="0">
                <a:solidFill>
                  <a:srgbClr val="D4D4D4"/>
                </a:solidFill>
                <a:effectLst/>
                <a:latin typeface="Consolas" panose="020B0609020204030204" pitchFamily="49" charset="0"/>
              </a:rPr>
              <a:t># the ../ saves in the folder containing your working directory just like in UNIX</a:t>
            </a:r>
          </a:p>
        </p:txBody>
      </p:sp>
      <p:sp>
        <p:nvSpPr>
          <p:cNvPr id="8" name="TextBox 7">
            <a:extLst>
              <a:ext uri="{FF2B5EF4-FFF2-40B4-BE49-F238E27FC236}">
                <a16:creationId xmlns:a16="http://schemas.microsoft.com/office/drawing/2014/main" id="{A153EE14-41B0-4B79-856F-179320BBC9CE}"/>
              </a:ext>
            </a:extLst>
          </p:cNvPr>
          <p:cNvSpPr txBox="1"/>
          <p:nvPr/>
        </p:nvSpPr>
        <p:spPr>
          <a:xfrm>
            <a:off x="838200" y="5300751"/>
            <a:ext cx="10081592" cy="1477328"/>
          </a:xfrm>
          <a:prstGeom prst="rect">
            <a:avLst/>
          </a:prstGeom>
          <a:noFill/>
        </p:spPr>
        <p:txBody>
          <a:bodyPr wrap="square">
            <a:spAutoFit/>
          </a:bodyPr>
          <a:lstStyle/>
          <a:p>
            <a:r>
              <a:rPr lang="en-GB" dirty="0">
                <a:solidFill>
                  <a:schemeClr val="tx1">
                    <a:lumMod val="75000"/>
                    <a:lumOff val="25000"/>
                  </a:schemeClr>
                </a:solidFill>
              </a:rPr>
              <a:t>Useful options to usually set:</a:t>
            </a:r>
          </a:p>
          <a:p>
            <a:endParaRPr lang="en-GB" dirty="0">
              <a:solidFill>
                <a:schemeClr val="tx1">
                  <a:lumMod val="75000"/>
                  <a:lumOff val="25000"/>
                </a:schemeClr>
              </a:solidFill>
            </a:endParaRPr>
          </a:p>
          <a:p>
            <a:r>
              <a:rPr lang="en-GB" dirty="0" err="1">
                <a:solidFill>
                  <a:schemeClr val="tx1">
                    <a:lumMod val="75000"/>
                    <a:lumOff val="25000"/>
                  </a:schemeClr>
                </a:solidFill>
              </a:rPr>
              <a:t>row.names</a:t>
            </a:r>
            <a:r>
              <a:rPr lang="en-GB" dirty="0">
                <a:solidFill>
                  <a:schemeClr val="tx1">
                    <a:lumMod val="75000"/>
                    <a:lumOff val="25000"/>
                  </a:schemeClr>
                </a:solidFill>
              </a:rPr>
              <a:t> = FALSE 		default is TRUE, but if you haven’t set row names they are useless</a:t>
            </a:r>
          </a:p>
          <a:p>
            <a:r>
              <a:rPr lang="en-GB" dirty="0">
                <a:solidFill>
                  <a:schemeClr val="tx1">
                    <a:lumMod val="75000"/>
                    <a:lumOff val="25000"/>
                  </a:schemeClr>
                </a:solidFill>
              </a:rPr>
              <a:t>quote = FALSE 		default is TRUE which puts quotes around characters, which most people do not want</a:t>
            </a:r>
          </a:p>
        </p:txBody>
      </p:sp>
      <p:sp>
        <p:nvSpPr>
          <p:cNvPr id="7" name="Title 6">
            <a:extLst>
              <a:ext uri="{FF2B5EF4-FFF2-40B4-BE49-F238E27FC236}">
                <a16:creationId xmlns:a16="http://schemas.microsoft.com/office/drawing/2014/main" id="{5551305D-7A59-79E8-2DA7-860ABAD65BDD}"/>
              </a:ext>
            </a:extLst>
          </p:cNvPr>
          <p:cNvSpPr>
            <a:spLocks noGrp="1"/>
          </p:cNvSpPr>
          <p:nvPr>
            <p:ph type="title"/>
          </p:nvPr>
        </p:nvSpPr>
        <p:spPr/>
        <p:txBody>
          <a:bodyPr/>
          <a:lstStyle/>
          <a:p>
            <a:r>
              <a:rPr lang="en-GB" dirty="0"/>
              <a:t>Exporting data</a:t>
            </a:r>
          </a:p>
        </p:txBody>
      </p:sp>
    </p:spTree>
    <p:extLst>
      <p:ext uri="{BB962C8B-B14F-4D97-AF65-F5344CB8AC3E}">
        <p14:creationId xmlns:p14="http://schemas.microsoft.com/office/powerpoint/2010/main" val="2114613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001-BD8B-4536-8D56-EBDD4EC9AE69}"/>
              </a:ext>
            </a:extLst>
          </p:cNvPr>
          <p:cNvSpPr>
            <a:spLocks noGrp="1"/>
          </p:cNvSpPr>
          <p:nvPr>
            <p:ph type="title"/>
          </p:nvPr>
        </p:nvSpPr>
        <p:spPr>
          <a:xfrm>
            <a:off x="1177834" y="1697536"/>
            <a:ext cx="5489028" cy="1325563"/>
          </a:xfrm>
        </p:spPr>
        <p:txBody>
          <a:bodyPr/>
          <a:lstStyle/>
          <a:p>
            <a:r>
              <a:rPr lang="en-GB" dirty="0">
                <a:solidFill>
                  <a:schemeClr val="tx1">
                    <a:lumMod val="75000"/>
                    <a:lumOff val="25000"/>
                  </a:schemeClr>
                </a:solidFill>
              </a:rPr>
              <a:t>R for Data Science Textbook (2</a:t>
            </a:r>
            <a:r>
              <a:rPr lang="en-GB" baseline="30000" dirty="0">
                <a:solidFill>
                  <a:schemeClr val="tx1">
                    <a:lumMod val="75000"/>
                    <a:lumOff val="25000"/>
                  </a:schemeClr>
                </a:solidFill>
              </a:rPr>
              <a:t>nd</a:t>
            </a:r>
            <a:r>
              <a:rPr lang="en-GB" dirty="0">
                <a:solidFill>
                  <a:schemeClr val="tx1">
                    <a:lumMod val="75000"/>
                    <a:lumOff val="25000"/>
                  </a:schemeClr>
                </a:solidFill>
              </a:rPr>
              <a:t> Edition)</a:t>
            </a:r>
          </a:p>
        </p:txBody>
      </p:sp>
      <p:pic>
        <p:nvPicPr>
          <p:cNvPr id="1026" name="Picture 2">
            <a:extLst>
              <a:ext uri="{FF2B5EF4-FFF2-40B4-BE49-F238E27FC236}">
                <a16:creationId xmlns:a16="http://schemas.microsoft.com/office/drawing/2014/main" id="{566F100C-E3E0-D12D-A259-1FA576FB6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857" y="0"/>
            <a:ext cx="5227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06486FA-111F-5BC9-5C2E-C5090E4F490B}"/>
              </a:ext>
            </a:extLst>
          </p:cNvPr>
          <p:cNvSpPr txBox="1">
            <a:spLocks/>
          </p:cNvSpPr>
          <p:nvPr/>
        </p:nvSpPr>
        <p:spPr>
          <a:xfrm>
            <a:off x="1177834" y="3172120"/>
            <a:ext cx="4000453" cy="1325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dirty="0">
                <a:hlinkClick r:id="rId3">
                  <a:extLst>
                    <a:ext uri="{A12FA001-AC4F-418D-AE19-62706E023703}">
                      <ahyp:hlinkClr xmlns:ahyp="http://schemas.microsoft.com/office/drawing/2018/hyperlinkcolor" val="tx"/>
                    </a:ext>
                  </a:extLst>
                </a:hlinkClick>
              </a:rPr>
              <a:t>https://r4ds.hadley.nz/</a:t>
            </a:r>
            <a:endParaRPr lang="en-GB" dirty="0"/>
          </a:p>
        </p:txBody>
      </p:sp>
      <p:sp>
        <p:nvSpPr>
          <p:cNvPr id="3" name="TextBox 2">
            <a:extLst>
              <a:ext uri="{FF2B5EF4-FFF2-40B4-BE49-F238E27FC236}">
                <a16:creationId xmlns:a16="http://schemas.microsoft.com/office/drawing/2014/main" id="{9A3DB282-7D33-2696-CD38-6DE03CAB9814}"/>
              </a:ext>
            </a:extLst>
          </p:cNvPr>
          <p:cNvSpPr txBox="1"/>
          <p:nvPr/>
        </p:nvSpPr>
        <p:spPr>
          <a:xfrm>
            <a:off x="1177834" y="4058915"/>
            <a:ext cx="4529830" cy="1323439"/>
          </a:xfrm>
          <a:prstGeom prst="rect">
            <a:avLst/>
          </a:prstGeom>
          <a:noFill/>
        </p:spPr>
        <p:txBody>
          <a:bodyPr wrap="none" rtlCol="0">
            <a:spAutoFit/>
          </a:bodyPr>
          <a:lstStyle/>
          <a:p>
            <a:pPr marL="342900" indent="-342900">
              <a:buFont typeface="Arial" panose="020B0604020202020204" pitchFamily="34" charset="0"/>
              <a:buChar char="•"/>
            </a:pPr>
            <a:r>
              <a:rPr lang="en-GB" sz="2000" dirty="0">
                <a:solidFill>
                  <a:schemeClr val="tx1">
                    <a:lumMod val="75000"/>
                    <a:lumOff val="25000"/>
                  </a:schemeClr>
                </a:solidFill>
              </a:rPr>
              <a:t>Chapter 1: Introduction</a:t>
            </a:r>
          </a:p>
          <a:p>
            <a:pPr marL="342900" indent="-342900">
              <a:buFont typeface="Arial" panose="020B0604020202020204" pitchFamily="34" charset="0"/>
              <a:buChar char="•"/>
            </a:pPr>
            <a:r>
              <a:rPr lang="en-GB" sz="2000" dirty="0">
                <a:solidFill>
                  <a:schemeClr val="tx1">
                    <a:lumMod val="75000"/>
                    <a:lumOff val="25000"/>
                  </a:schemeClr>
                </a:solidFill>
              </a:rPr>
              <a:t>Chapter 3: Workflow - basics</a:t>
            </a:r>
          </a:p>
          <a:p>
            <a:pPr marL="342900" indent="-342900">
              <a:buFont typeface="Arial" panose="020B0604020202020204" pitchFamily="34" charset="0"/>
              <a:buChar char="•"/>
            </a:pPr>
            <a:r>
              <a:rPr lang="en-GB" sz="2000" dirty="0">
                <a:solidFill>
                  <a:schemeClr val="tx1">
                    <a:lumMod val="75000"/>
                    <a:lumOff val="25000"/>
                  </a:schemeClr>
                </a:solidFill>
              </a:rPr>
              <a:t>Chapter 5: Workflow - code style</a:t>
            </a:r>
          </a:p>
          <a:p>
            <a:pPr marL="342900" indent="-342900">
              <a:buFont typeface="Arial" panose="020B0604020202020204" pitchFamily="34" charset="0"/>
              <a:buChar char="•"/>
            </a:pPr>
            <a:r>
              <a:rPr lang="en-GB" sz="2000" dirty="0">
                <a:solidFill>
                  <a:schemeClr val="tx1">
                    <a:lumMod val="75000"/>
                    <a:lumOff val="25000"/>
                  </a:schemeClr>
                </a:solidFill>
              </a:rPr>
              <a:t>Chapter 9: Workflow - getting help</a:t>
            </a:r>
          </a:p>
        </p:txBody>
      </p:sp>
      <p:sp>
        <p:nvSpPr>
          <p:cNvPr id="4" name="Title 6">
            <a:extLst>
              <a:ext uri="{FF2B5EF4-FFF2-40B4-BE49-F238E27FC236}">
                <a16:creationId xmlns:a16="http://schemas.microsoft.com/office/drawing/2014/main" id="{186B9848-A3BC-C646-7F36-4A86BD526159}"/>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Extra reading</a:t>
            </a:r>
          </a:p>
        </p:txBody>
      </p:sp>
    </p:spTree>
    <p:extLst>
      <p:ext uri="{BB962C8B-B14F-4D97-AF65-F5344CB8AC3E}">
        <p14:creationId xmlns:p14="http://schemas.microsoft.com/office/powerpoint/2010/main" val="17653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6D71-2816-4FB9-AA6F-82FE789432CC}"/>
              </a:ext>
            </a:extLst>
          </p:cNvPr>
          <p:cNvSpPr>
            <a:spLocks noGrp="1"/>
          </p:cNvSpPr>
          <p:nvPr>
            <p:ph type="title"/>
          </p:nvPr>
        </p:nvSpPr>
        <p:spPr/>
        <p:txBody>
          <a:bodyPr/>
          <a:lstStyle/>
          <a:p>
            <a:r>
              <a:rPr lang="en-GB" dirty="0"/>
              <a:t>Course Structure</a:t>
            </a:r>
          </a:p>
        </p:txBody>
      </p:sp>
      <p:sp>
        <p:nvSpPr>
          <p:cNvPr id="3" name="Content Placeholder 2">
            <a:extLst>
              <a:ext uri="{FF2B5EF4-FFF2-40B4-BE49-F238E27FC236}">
                <a16:creationId xmlns:a16="http://schemas.microsoft.com/office/drawing/2014/main" id="{95005FA9-0954-41A6-BDE9-1657BA38A19E}"/>
              </a:ext>
            </a:extLst>
          </p:cNvPr>
          <p:cNvSpPr>
            <a:spLocks noGrp="1"/>
          </p:cNvSpPr>
          <p:nvPr>
            <p:ph idx="1"/>
          </p:nvPr>
        </p:nvSpPr>
        <p:spPr>
          <a:xfrm>
            <a:off x="838199" y="1790791"/>
            <a:ext cx="6695661" cy="4351338"/>
          </a:xfrm>
        </p:spPr>
        <p:txBody>
          <a:bodyPr>
            <a:normAutofit/>
          </a:bodyPr>
          <a:lstStyle/>
          <a:p>
            <a:pPr>
              <a:buFont typeface="Arial" panose="020B0604020202020204" pitchFamily="34" charset="0"/>
              <a:buChar char="•"/>
            </a:pPr>
            <a:r>
              <a:rPr lang="en-GB" sz="2400" dirty="0"/>
              <a:t>Importing Data</a:t>
            </a:r>
          </a:p>
          <a:p>
            <a:pPr>
              <a:buFont typeface="Arial" panose="020B0604020202020204" pitchFamily="34" charset="0"/>
              <a:buChar char="•"/>
            </a:pPr>
            <a:r>
              <a:rPr lang="en-GB" sz="2400" dirty="0"/>
              <a:t>Wrangling Data</a:t>
            </a:r>
          </a:p>
          <a:p>
            <a:pPr>
              <a:buFont typeface="Arial" panose="020B0604020202020204" pitchFamily="34" charset="0"/>
              <a:buChar char="•"/>
            </a:pPr>
            <a:r>
              <a:rPr lang="en-GB" sz="2400" dirty="0"/>
              <a:t>Modelling</a:t>
            </a:r>
          </a:p>
          <a:p>
            <a:pPr>
              <a:buFont typeface="Arial" panose="020B0604020202020204" pitchFamily="34" charset="0"/>
              <a:buChar char="•"/>
            </a:pPr>
            <a:r>
              <a:rPr lang="en-GB" sz="2400" dirty="0"/>
              <a:t>Visualisation</a:t>
            </a:r>
          </a:p>
          <a:p>
            <a:pPr>
              <a:buFont typeface="Arial" panose="020B0604020202020204" pitchFamily="34" charset="0"/>
              <a:buChar char="•"/>
            </a:pPr>
            <a:r>
              <a:rPr lang="en-GB" sz="2400" dirty="0"/>
              <a:t>Communication</a:t>
            </a:r>
          </a:p>
          <a:p>
            <a:pPr>
              <a:buFont typeface="Arial" panose="020B0604020202020204" pitchFamily="34" charset="0"/>
              <a:buChar char="•"/>
            </a:pPr>
            <a:r>
              <a:rPr lang="en-GB" sz="2400" dirty="0"/>
              <a:t>Finding Help</a:t>
            </a:r>
          </a:p>
        </p:txBody>
      </p:sp>
      <p:sp>
        <p:nvSpPr>
          <p:cNvPr id="4" name="TextBox 3">
            <a:extLst>
              <a:ext uri="{FF2B5EF4-FFF2-40B4-BE49-F238E27FC236}">
                <a16:creationId xmlns:a16="http://schemas.microsoft.com/office/drawing/2014/main" id="{1F4B1A11-0D58-4D5E-9FF4-A92F957E7104}"/>
              </a:ext>
            </a:extLst>
          </p:cNvPr>
          <p:cNvSpPr txBox="1"/>
          <p:nvPr/>
        </p:nvSpPr>
        <p:spPr>
          <a:xfrm>
            <a:off x="6183180" y="2419093"/>
            <a:ext cx="3509555" cy="1384995"/>
          </a:xfrm>
          <a:prstGeom prst="rect">
            <a:avLst/>
          </a:prstGeom>
          <a:noFill/>
        </p:spPr>
        <p:txBody>
          <a:bodyPr wrap="square" rtlCol="0">
            <a:spAutoFit/>
          </a:bodyPr>
          <a:lstStyle/>
          <a:p>
            <a:r>
              <a:rPr lang="en-GB" sz="2800" dirty="0">
                <a:solidFill>
                  <a:schemeClr val="tx1">
                    <a:lumMod val="75000"/>
                    <a:lumOff val="25000"/>
                  </a:schemeClr>
                </a:solidFill>
              </a:rPr>
              <a:t>And all the associated packages used to do these!</a:t>
            </a:r>
          </a:p>
        </p:txBody>
      </p:sp>
    </p:spTree>
    <p:extLst>
      <p:ext uri="{BB962C8B-B14F-4D97-AF65-F5344CB8AC3E}">
        <p14:creationId xmlns:p14="http://schemas.microsoft.com/office/powerpoint/2010/main" val="237183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26FB-6889-4E8B-B266-3DD2D63FD6C3}"/>
              </a:ext>
            </a:extLst>
          </p:cNvPr>
          <p:cNvSpPr>
            <a:spLocks noGrp="1"/>
          </p:cNvSpPr>
          <p:nvPr>
            <p:ph type="title"/>
          </p:nvPr>
        </p:nvSpPr>
        <p:spPr/>
        <p:txBody>
          <a:bodyPr/>
          <a:lstStyle/>
          <a:p>
            <a:r>
              <a:rPr lang="en-GB" dirty="0"/>
              <a:t>Install R and RStudio</a:t>
            </a:r>
          </a:p>
        </p:txBody>
      </p:sp>
      <p:sp>
        <p:nvSpPr>
          <p:cNvPr id="3" name="Content Placeholder 2">
            <a:extLst>
              <a:ext uri="{FF2B5EF4-FFF2-40B4-BE49-F238E27FC236}">
                <a16:creationId xmlns:a16="http://schemas.microsoft.com/office/drawing/2014/main" id="{1F47495B-897B-47D0-B91A-C83CC12AE342}"/>
              </a:ext>
            </a:extLst>
          </p:cNvPr>
          <p:cNvSpPr>
            <a:spLocks noGrp="1"/>
          </p:cNvSpPr>
          <p:nvPr>
            <p:ph idx="1"/>
          </p:nvPr>
        </p:nvSpPr>
        <p:spPr>
          <a:xfrm>
            <a:off x="677334" y="1488613"/>
            <a:ext cx="9288301" cy="3880773"/>
          </a:xfrm>
        </p:spPr>
        <p:txBody>
          <a:bodyPr>
            <a:noAutofit/>
          </a:bodyPr>
          <a:lstStyle/>
          <a:p>
            <a:pPr marL="0" indent="0">
              <a:buNone/>
            </a:pPr>
            <a:r>
              <a:rPr lang="en-GB" sz="2000" b="1" dirty="0"/>
              <a:t>R</a:t>
            </a:r>
            <a:r>
              <a:rPr lang="en-GB" sz="2000" dirty="0"/>
              <a:t> is the language itself (current version 4.3.1 “Beagle Scouts”)</a:t>
            </a:r>
          </a:p>
          <a:p>
            <a:r>
              <a:rPr lang="en-GB" sz="2000" dirty="0">
                <a:hlinkClick r:id="rId2">
                  <a:extLst>
                    <a:ext uri="{A12FA001-AC4F-418D-AE19-62706E023703}">
                      <ahyp:hlinkClr xmlns:ahyp="http://schemas.microsoft.com/office/drawing/2018/hyperlinkcolor" val="tx"/>
                    </a:ext>
                  </a:extLst>
                </a:hlinkClick>
              </a:rPr>
              <a:t>Windows</a:t>
            </a:r>
            <a:endParaRPr lang="en-GB" sz="2000" dirty="0"/>
          </a:p>
          <a:p>
            <a:r>
              <a:rPr lang="en-GB" sz="2000" dirty="0">
                <a:hlinkClick r:id="rId3">
                  <a:extLst>
                    <a:ext uri="{A12FA001-AC4F-418D-AE19-62706E023703}">
                      <ahyp:hlinkClr xmlns:ahyp="http://schemas.microsoft.com/office/drawing/2018/hyperlinkcolor" val="tx"/>
                    </a:ext>
                  </a:extLst>
                </a:hlinkClick>
              </a:rPr>
              <a:t>MacOS</a:t>
            </a:r>
            <a:r>
              <a:rPr lang="en-GB" sz="2000" dirty="0"/>
              <a:t> (use arm64 version for newer M1 based </a:t>
            </a:r>
            <a:r>
              <a:rPr lang="en-GB" sz="2000" dirty="0" err="1"/>
              <a:t>Macbooks</a:t>
            </a:r>
            <a:r>
              <a:rPr lang="en-GB" sz="2000" dirty="0"/>
              <a:t>) </a:t>
            </a:r>
          </a:p>
          <a:p>
            <a:r>
              <a:rPr lang="en-GB" sz="2000" dirty="0"/>
              <a:t>Linux: </a:t>
            </a:r>
            <a:r>
              <a:rPr lang="en-GB" sz="2000" i="1" dirty="0" err="1"/>
              <a:t>sudo</a:t>
            </a:r>
            <a:r>
              <a:rPr lang="en-GB" sz="2000" i="1" dirty="0"/>
              <a:t> apt install r-base</a:t>
            </a:r>
          </a:p>
          <a:p>
            <a:endParaRPr lang="en-GB" sz="2000" dirty="0"/>
          </a:p>
          <a:p>
            <a:pPr marL="0" indent="0">
              <a:buNone/>
            </a:pPr>
            <a:r>
              <a:rPr lang="en-GB" sz="2000" b="1" dirty="0"/>
              <a:t>RStudio</a:t>
            </a:r>
            <a:r>
              <a:rPr lang="en-GB" sz="2000" dirty="0"/>
              <a:t> is an interactive development environment (IDE) used to write code, interact with and analyse data, produce plots and graphics, write R markdown files and shiny apps…….It’s great!</a:t>
            </a:r>
          </a:p>
          <a:p>
            <a:r>
              <a:rPr lang="en-GB" sz="2000" dirty="0">
                <a:hlinkClick r:id="rId4">
                  <a:extLst>
                    <a:ext uri="{A12FA001-AC4F-418D-AE19-62706E023703}">
                      <ahyp:hlinkClr xmlns:ahyp="http://schemas.microsoft.com/office/drawing/2018/hyperlinkcolor" val="tx"/>
                    </a:ext>
                  </a:extLst>
                </a:hlinkClick>
              </a:rPr>
              <a:t>Download</a:t>
            </a:r>
            <a:endParaRPr lang="en-GB" sz="2000" dirty="0"/>
          </a:p>
          <a:p>
            <a:endParaRPr lang="en-GB" sz="2000" dirty="0"/>
          </a:p>
          <a:p>
            <a:pPr marL="0" indent="0">
              <a:buNone/>
            </a:pPr>
            <a:r>
              <a:rPr lang="en-GB" sz="2000" dirty="0"/>
              <a:t>You are welcome to use </a:t>
            </a:r>
            <a:r>
              <a:rPr lang="en-GB" sz="2000" dirty="0" err="1"/>
              <a:t>Jupyter</a:t>
            </a:r>
            <a:r>
              <a:rPr lang="en-GB" sz="2000" dirty="0"/>
              <a:t> Notebooks/lab as well, but note that the course will assume </a:t>
            </a:r>
            <a:r>
              <a:rPr lang="en-GB" sz="2000" dirty="0" err="1"/>
              <a:t>Rstudio</a:t>
            </a:r>
            <a:r>
              <a:rPr lang="en-GB" sz="2000" dirty="0"/>
              <a:t> and it’s best to familiarise yourself with this first.</a:t>
            </a:r>
          </a:p>
        </p:txBody>
      </p:sp>
    </p:spTree>
    <p:extLst>
      <p:ext uri="{BB962C8B-B14F-4D97-AF65-F5344CB8AC3E}">
        <p14:creationId xmlns:p14="http://schemas.microsoft.com/office/powerpoint/2010/main" val="103079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C7EA-33B1-1506-0C7F-4561867652B0}"/>
              </a:ext>
            </a:extLst>
          </p:cNvPr>
          <p:cNvSpPr>
            <a:spLocks noGrp="1"/>
          </p:cNvSpPr>
          <p:nvPr>
            <p:ph type="title"/>
          </p:nvPr>
        </p:nvSpPr>
        <p:spPr/>
        <p:txBody>
          <a:bodyPr/>
          <a:lstStyle/>
          <a:p>
            <a:r>
              <a:rPr lang="en-GB" dirty="0" err="1"/>
              <a:t>Jupyter</a:t>
            </a:r>
            <a:r>
              <a:rPr lang="en-GB" dirty="0"/>
              <a:t> vs </a:t>
            </a:r>
            <a:r>
              <a:rPr lang="en-GB" dirty="0" err="1"/>
              <a:t>Rstudio</a:t>
            </a:r>
            <a:endParaRPr lang="en-GB" dirty="0"/>
          </a:p>
        </p:txBody>
      </p:sp>
      <p:pic>
        <p:nvPicPr>
          <p:cNvPr id="3074" name="Picture 2" descr="examples of jupyterlab workspaces in single document and multiple document workspaces">
            <a:extLst>
              <a:ext uri="{FF2B5EF4-FFF2-40B4-BE49-F238E27FC236}">
                <a16:creationId xmlns:a16="http://schemas.microsoft.com/office/drawing/2014/main" id="{CFA9C59C-11B5-4E97-E82D-3452EEE96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243" y="3389052"/>
            <a:ext cx="4896677" cy="34689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F40CD1-B0A2-30DE-BE43-6889528791DA}"/>
              </a:ext>
            </a:extLst>
          </p:cNvPr>
          <p:cNvSpPr txBox="1"/>
          <p:nvPr/>
        </p:nvSpPr>
        <p:spPr>
          <a:xfrm>
            <a:off x="7534921" y="1912730"/>
            <a:ext cx="1412566" cy="369332"/>
          </a:xfrm>
          <a:prstGeom prst="rect">
            <a:avLst/>
          </a:prstGeom>
          <a:noFill/>
        </p:spPr>
        <p:txBody>
          <a:bodyPr wrap="none" rtlCol="0">
            <a:spAutoFit/>
          </a:bodyPr>
          <a:lstStyle/>
          <a:p>
            <a:r>
              <a:rPr lang="en-GB" b="1" dirty="0" err="1">
                <a:solidFill>
                  <a:schemeClr val="tx1">
                    <a:lumMod val="65000"/>
                    <a:lumOff val="35000"/>
                  </a:schemeClr>
                </a:solidFill>
              </a:rPr>
              <a:t>JupyterLab</a:t>
            </a:r>
            <a:endParaRPr lang="en-GB" b="1" dirty="0">
              <a:solidFill>
                <a:schemeClr val="tx1">
                  <a:lumMod val="65000"/>
                  <a:lumOff val="35000"/>
                </a:schemeClr>
              </a:solidFill>
            </a:endParaRPr>
          </a:p>
        </p:txBody>
      </p:sp>
      <p:sp>
        <p:nvSpPr>
          <p:cNvPr id="5" name="TextBox 4">
            <a:extLst>
              <a:ext uri="{FF2B5EF4-FFF2-40B4-BE49-F238E27FC236}">
                <a16:creationId xmlns:a16="http://schemas.microsoft.com/office/drawing/2014/main" id="{FA49CFFC-80C2-C2C1-6A99-1728B8054787}"/>
              </a:ext>
            </a:extLst>
          </p:cNvPr>
          <p:cNvSpPr txBox="1"/>
          <p:nvPr/>
        </p:nvSpPr>
        <p:spPr>
          <a:xfrm>
            <a:off x="7247281" y="2420203"/>
            <a:ext cx="4800599"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lumMod val="75000"/>
                    <a:lumOff val="25000"/>
                  </a:schemeClr>
                </a:solidFill>
              </a:rPr>
              <a:t>Can use any of Julia, Python or R</a:t>
            </a:r>
          </a:p>
          <a:p>
            <a:pPr marL="285750" indent="-285750">
              <a:buFont typeface="Arial" panose="020B0604020202020204" pitchFamily="34" charset="0"/>
              <a:buChar char="•"/>
            </a:pPr>
            <a:r>
              <a:rPr lang="en-GB" dirty="0">
                <a:solidFill>
                  <a:schemeClr val="tx1">
                    <a:lumMod val="75000"/>
                    <a:lumOff val="25000"/>
                  </a:schemeClr>
                </a:solidFill>
              </a:rPr>
              <a:t>Happy for you to use/try but not the focus of this course</a:t>
            </a:r>
          </a:p>
        </p:txBody>
      </p:sp>
      <p:pic>
        <p:nvPicPr>
          <p:cNvPr id="3076" name="Picture 4" descr="RStudio 1.3 Released | RStudio Blog">
            <a:extLst>
              <a:ext uri="{FF2B5EF4-FFF2-40B4-BE49-F238E27FC236}">
                <a16:creationId xmlns:a16="http://schemas.microsoft.com/office/drawing/2014/main" id="{4A0FA590-B4E3-8A95-238E-0BDBC4F17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0096" y="3717995"/>
            <a:ext cx="3990428" cy="29680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C9A41D-5269-8E23-11FC-C357DCC47FE3}"/>
              </a:ext>
            </a:extLst>
          </p:cNvPr>
          <p:cNvSpPr txBox="1"/>
          <p:nvPr/>
        </p:nvSpPr>
        <p:spPr>
          <a:xfrm>
            <a:off x="3563102" y="2005568"/>
            <a:ext cx="2095445" cy="369332"/>
          </a:xfrm>
          <a:prstGeom prst="rect">
            <a:avLst/>
          </a:prstGeom>
          <a:noFill/>
        </p:spPr>
        <p:txBody>
          <a:bodyPr wrap="none" rtlCol="0">
            <a:spAutoFit/>
          </a:bodyPr>
          <a:lstStyle/>
          <a:p>
            <a:r>
              <a:rPr lang="en-GB" b="1" dirty="0">
                <a:solidFill>
                  <a:schemeClr val="tx1">
                    <a:lumMod val="65000"/>
                    <a:lumOff val="35000"/>
                  </a:schemeClr>
                </a:solidFill>
              </a:rPr>
              <a:t>RStudio (by posit)</a:t>
            </a:r>
          </a:p>
        </p:txBody>
      </p:sp>
      <p:sp>
        <p:nvSpPr>
          <p:cNvPr id="7" name="TextBox 6">
            <a:extLst>
              <a:ext uri="{FF2B5EF4-FFF2-40B4-BE49-F238E27FC236}">
                <a16:creationId xmlns:a16="http://schemas.microsoft.com/office/drawing/2014/main" id="{4CC0B029-7866-8C49-23F0-3F667F3183C6}"/>
              </a:ext>
            </a:extLst>
          </p:cNvPr>
          <p:cNvSpPr txBox="1"/>
          <p:nvPr/>
        </p:nvSpPr>
        <p:spPr>
          <a:xfrm>
            <a:off x="3365528" y="2505670"/>
            <a:ext cx="3220279"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lumMod val="75000"/>
                    <a:lumOff val="25000"/>
                  </a:schemeClr>
                </a:solidFill>
              </a:rPr>
              <a:t>Main IDE we will use</a:t>
            </a:r>
          </a:p>
          <a:p>
            <a:pPr marL="285750" indent="-285750">
              <a:buFont typeface="Arial" panose="020B0604020202020204" pitchFamily="34" charset="0"/>
              <a:buChar char="•"/>
            </a:pPr>
            <a:r>
              <a:rPr lang="en-GB" dirty="0">
                <a:solidFill>
                  <a:schemeClr val="tx1">
                    <a:lumMod val="75000"/>
                    <a:lumOff val="25000"/>
                  </a:schemeClr>
                </a:solidFill>
              </a:rPr>
              <a:t>Includes console, scripts and much more</a:t>
            </a:r>
          </a:p>
        </p:txBody>
      </p:sp>
      <p:pic>
        <p:nvPicPr>
          <p:cNvPr id="9" name="Picture 8" descr="A screenshot of a computer&#10;&#10;Description automatically generated">
            <a:extLst>
              <a:ext uri="{FF2B5EF4-FFF2-40B4-BE49-F238E27FC236}">
                <a16:creationId xmlns:a16="http://schemas.microsoft.com/office/drawing/2014/main" id="{2836BF3B-27DB-ED19-DC45-3562572A8852}"/>
              </a:ext>
            </a:extLst>
          </p:cNvPr>
          <p:cNvPicPr>
            <a:picLocks noChangeAspect="1"/>
          </p:cNvPicPr>
          <p:nvPr/>
        </p:nvPicPr>
        <p:blipFill rotWithShape="1">
          <a:blip r:embed="rId4">
            <a:extLst>
              <a:ext uri="{28A0092B-C50C-407E-A947-70E740481C1C}">
                <a14:useLocalDpi xmlns:a14="http://schemas.microsoft.com/office/drawing/2010/main" val="0"/>
              </a:ext>
            </a:extLst>
          </a:blip>
          <a:srcRect l="1" r="360"/>
          <a:stretch/>
        </p:blipFill>
        <p:spPr>
          <a:xfrm>
            <a:off x="100545" y="3829394"/>
            <a:ext cx="3123535" cy="1883321"/>
          </a:xfrm>
          <a:prstGeom prst="rect">
            <a:avLst/>
          </a:prstGeom>
        </p:spPr>
      </p:pic>
      <p:sp>
        <p:nvSpPr>
          <p:cNvPr id="10" name="TextBox 9">
            <a:extLst>
              <a:ext uri="{FF2B5EF4-FFF2-40B4-BE49-F238E27FC236}">
                <a16:creationId xmlns:a16="http://schemas.microsoft.com/office/drawing/2014/main" id="{76FE7311-F104-A64D-EAE7-BC7D9B4399FE}"/>
              </a:ext>
            </a:extLst>
          </p:cNvPr>
          <p:cNvSpPr txBox="1"/>
          <p:nvPr/>
        </p:nvSpPr>
        <p:spPr>
          <a:xfrm>
            <a:off x="316320" y="2005568"/>
            <a:ext cx="1208985" cy="369332"/>
          </a:xfrm>
          <a:prstGeom prst="rect">
            <a:avLst/>
          </a:prstGeom>
          <a:noFill/>
        </p:spPr>
        <p:txBody>
          <a:bodyPr wrap="none" rtlCol="0">
            <a:spAutoFit/>
          </a:bodyPr>
          <a:lstStyle/>
          <a:p>
            <a:r>
              <a:rPr lang="en-GB" b="1" dirty="0">
                <a:solidFill>
                  <a:schemeClr val="tx1">
                    <a:lumMod val="65000"/>
                    <a:lumOff val="35000"/>
                  </a:schemeClr>
                </a:solidFill>
              </a:rPr>
              <a:t>R console</a:t>
            </a:r>
          </a:p>
        </p:txBody>
      </p:sp>
      <p:sp>
        <p:nvSpPr>
          <p:cNvPr id="11" name="TextBox 10">
            <a:extLst>
              <a:ext uri="{FF2B5EF4-FFF2-40B4-BE49-F238E27FC236}">
                <a16:creationId xmlns:a16="http://schemas.microsoft.com/office/drawing/2014/main" id="{45F54DCD-6579-69B9-84EE-A1CBCDEA2973}"/>
              </a:ext>
            </a:extLst>
          </p:cNvPr>
          <p:cNvSpPr txBox="1"/>
          <p:nvPr/>
        </p:nvSpPr>
        <p:spPr>
          <a:xfrm>
            <a:off x="145249" y="2507231"/>
            <a:ext cx="3220279"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lumMod val="75000"/>
                    <a:lumOff val="25000"/>
                  </a:schemeClr>
                </a:solidFill>
              </a:rPr>
              <a:t>Simplest way to interact with R</a:t>
            </a:r>
          </a:p>
          <a:p>
            <a:pPr marL="285750" indent="-285750">
              <a:buFont typeface="Arial" panose="020B0604020202020204" pitchFamily="34" charset="0"/>
              <a:buChar char="•"/>
            </a:pPr>
            <a:r>
              <a:rPr lang="en-GB" dirty="0">
                <a:solidFill>
                  <a:schemeClr val="tx1">
                    <a:lumMod val="75000"/>
                    <a:lumOff val="25000"/>
                  </a:schemeClr>
                </a:solidFill>
              </a:rPr>
              <a:t>No additional features</a:t>
            </a:r>
          </a:p>
        </p:txBody>
      </p:sp>
    </p:spTree>
    <p:extLst>
      <p:ext uri="{BB962C8B-B14F-4D97-AF65-F5344CB8AC3E}">
        <p14:creationId xmlns:p14="http://schemas.microsoft.com/office/powerpoint/2010/main" val="104766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FAA1-30D5-4A56-A2C2-DFEB489CD920}"/>
              </a:ext>
            </a:extLst>
          </p:cNvPr>
          <p:cNvSpPr>
            <a:spLocks noGrp="1"/>
          </p:cNvSpPr>
          <p:nvPr>
            <p:ph type="title"/>
          </p:nvPr>
        </p:nvSpPr>
        <p:spPr>
          <a:xfrm>
            <a:off x="682052" y="253256"/>
            <a:ext cx="10515600" cy="1325563"/>
          </a:xfrm>
        </p:spPr>
        <p:txBody>
          <a:bodyPr/>
          <a:lstStyle/>
          <a:p>
            <a:r>
              <a:rPr lang="en-GB" dirty="0"/>
              <a:t>The Basics – Maths</a:t>
            </a:r>
          </a:p>
        </p:txBody>
      </p:sp>
      <p:sp>
        <p:nvSpPr>
          <p:cNvPr id="11" name="TextBox 10">
            <a:extLst>
              <a:ext uri="{FF2B5EF4-FFF2-40B4-BE49-F238E27FC236}">
                <a16:creationId xmlns:a16="http://schemas.microsoft.com/office/drawing/2014/main" id="{B75574BA-3A18-40B3-B2E2-5BE3A3A006E9}"/>
              </a:ext>
            </a:extLst>
          </p:cNvPr>
          <p:cNvSpPr txBox="1"/>
          <p:nvPr/>
        </p:nvSpPr>
        <p:spPr>
          <a:xfrm>
            <a:off x="838200" y="1156455"/>
            <a:ext cx="10359452" cy="584775"/>
          </a:xfrm>
          <a:prstGeom prst="rect">
            <a:avLst/>
          </a:prstGeom>
          <a:solidFill>
            <a:schemeClr val="tx1">
              <a:lumMod val="95000"/>
              <a:lumOff val="5000"/>
            </a:schemeClr>
          </a:solidFill>
        </p:spPr>
        <p:txBody>
          <a:bodyPr wrap="square">
            <a:spAutoFit/>
          </a:bodyPr>
          <a:lstStyle/>
          <a:p>
            <a:r>
              <a:rPr lang="en-GB" sz="3200" b="0" dirty="0">
                <a:solidFill>
                  <a:srgbClr val="B5CEA8"/>
                </a:solidFill>
                <a:effectLst/>
                <a:latin typeface="Consolas" panose="020B0609020204030204" pitchFamily="49" charset="0"/>
              </a:rPr>
              <a:t>2</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2</a:t>
            </a:r>
            <a:r>
              <a:rPr lang="en-GB" sz="3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29015918-7AFE-4A41-8C12-F29280392AF6}"/>
              </a:ext>
            </a:extLst>
          </p:cNvPr>
          <p:cNvSpPr txBox="1"/>
          <p:nvPr/>
        </p:nvSpPr>
        <p:spPr>
          <a:xfrm>
            <a:off x="838200" y="2039058"/>
            <a:ext cx="10359452" cy="584775"/>
          </a:xfrm>
          <a:prstGeom prst="rect">
            <a:avLst/>
          </a:prstGeom>
          <a:solidFill>
            <a:schemeClr val="tx1">
              <a:lumMod val="95000"/>
              <a:lumOff val="5000"/>
            </a:schemeClr>
          </a:solidFill>
        </p:spPr>
        <p:txBody>
          <a:bodyPr wrap="square">
            <a:spAutoFit/>
          </a:bodyPr>
          <a:lstStyle/>
          <a:p>
            <a:r>
              <a:rPr lang="en-GB" sz="3200" b="0" dirty="0">
                <a:solidFill>
                  <a:srgbClr val="B5CEA8"/>
                </a:solidFill>
                <a:effectLst/>
                <a:latin typeface="Consolas" panose="020B0609020204030204" pitchFamily="49" charset="0"/>
              </a:rPr>
              <a:t>5</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3</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2</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4</a:t>
            </a:r>
            <a:r>
              <a:rPr lang="en-GB" sz="3200" b="0" dirty="0">
                <a:solidFill>
                  <a:srgbClr val="D4D4D4"/>
                </a:solidFill>
                <a:effectLst/>
                <a:latin typeface="Consolas" panose="020B0609020204030204" pitchFamily="49" charset="0"/>
              </a:rPr>
              <a:t>^</a:t>
            </a:r>
            <a:r>
              <a:rPr lang="en-GB" sz="3200" b="0" dirty="0">
                <a:solidFill>
                  <a:srgbClr val="B5CEA8"/>
                </a:solidFill>
                <a:effectLst/>
                <a:latin typeface="Consolas" panose="020B0609020204030204" pitchFamily="49" charset="0"/>
              </a:rPr>
              <a:t>2</a:t>
            </a:r>
            <a:r>
              <a:rPr lang="en-GB" sz="3200" b="0" dirty="0">
                <a:solidFill>
                  <a:srgbClr val="D4D4D4"/>
                </a:solidFill>
                <a:effectLst/>
                <a:latin typeface="Consolas" panose="020B0609020204030204" pitchFamily="49" charset="0"/>
              </a:rPr>
              <a:t> </a:t>
            </a:r>
          </a:p>
        </p:txBody>
      </p:sp>
      <p:sp>
        <p:nvSpPr>
          <p:cNvPr id="13" name="TextBox 12">
            <a:extLst>
              <a:ext uri="{FF2B5EF4-FFF2-40B4-BE49-F238E27FC236}">
                <a16:creationId xmlns:a16="http://schemas.microsoft.com/office/drawing/2014/main" id="{3F50F9FD-6D70-4D06-A062-8C4779059046}"/>
              </a:ext>
            </a:extLst>
          </p:cNvPr>
          <p:cNvSpPr txBox="1"/>
          <p:nvPr/>
        </p:nvSpPr>
        <p:spPr>
          <a:xfrm>
            <a:off x="838200" y="2921661"/>
            <a:ext cx="10359452" cy="584775"/>
          </a:xfrm>
          <a:prstGeom prst="rect">
            <a:avLst/>
          </a:prstGeom>
          <a:solidFill>
            <a:schemeClr val="tx1">
              <a:lumMod val="95000"/>
              <a:lumOff val="5000"/>
            </a:schemeClr>
          </a:solidFill>
        </p:spPr>
        <p:txBody>
          <a:bodyPr wrap="square">
            <a:spAutoFit/>
          </a:bodyPr>
          <a:lstStyle/>
          <a:p>
            <a:r>
              <a:rPr lang="en-GB" sz="3200" b="0" dirty="0">
                <a:solidFill>
                  <a:srgbClr val="B5CEA8"/>
                </a:solidFill>
                <a:effectLst/>
                <a:latin typeface="Consolas" panose="020B0609020204030204" pitchFamily="49" charset="0"/>
              </a:rPr>
              <a:t>11465</a:t>
            </a:r>
            <a:r>
              <a:rPr lang="en-GB" sz="3200" b="0" dirty="0">
                <a:solidFill>
                  <a:srgbClr val="D4D4D4"/>
                </a:solidFill>
                <a:effectLst/>
                <a:latin typeface="Consolas" panose="020B0609020204030204" pitchFamily="49" charset="0"/>
              </a:rPr>
              <a:t> * </a:t>
            </a:r>
            <a:r>
              <a:rPr lang="en-GB" sz="3200" b="0" dirty="0">
                <a:solidFill>
                  <a:srgbClr val="B5CEA8"/>
                </a:solidFill>
                <a:effectLst/>
                <a:latin typeface="Consolas" panose="020B0609020204030204" pitchFamily="49" charset="0"/>
              </a:rPr>
              <a:t>2358971436</a:t>
            </a:r>
            <a:endParaRPr lang="en-GB" sz="3200" b="0" dirty="0">
              <a:solidFill>
                <a:srgbClr val="D4D4D4"/>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18C2694B-3C4A-4296-AC19-E9584C989643}"/>
              </a:ext>
            </a:extLst>
          </p:cNvPr>
          <p:cNvSpPr txBox="1"/>
          <p:nvPr/>
        </p:nvSpPr>
        <p:spPr>
          <a:xfrm>
            <a:off x="838200" y="3804264"/>
            <a:ext cx="10359452" cy="1077218"/>
          </a:xfrm>
          <a:prstGeom prst="rect">
            <a:avLst/>
          </a:prstGeom>
          <a:solidFill>
            <a:schemeClr val="tx1">
              <a:lumMod val="95000"/>
              <a:lumOff val="5000"/>
            </a:schemeClr>
          </a:solidFill>
        </p:spPr>
        <p:txBody>
          <a:bodyPr wrap="square">
            <a:spAutoFit/>
          </a:bodyPr>
          <a:lstStyle/>
          <a:p>
            <a:r>
              <a:rPr lang="fr-FR" sz="3200" b="0" dirty="0">
                <a:solidFill>
                  <a:srgbClr val="DCDCAA"/>
                </a:solidFill>
                <a:effectLst/>
                <a:latin typeface="Consolas" panose="020B0609020204030204" pitchFamily="49" charset="0"/>
              </a:rPr>
              <a:t>options</a:t>
            </a:r>
            <a:r>
              <a:rPr lang="fr-FR" sz="3200" b="0" dirty="0">
                <a:solidFill>
                  <a:srgbClr val="D4D4D4"/>
                </a:solidFill>
                <a:effectLst/>
                <a:latin typeface="Consolas" panose="020B0609020204030204" pitchFamily="49" charset="0"/>
              </a:rPr>
              <a:t>(</a:t>
            </a:r>
            <a:r>
              <a:rPr lang="fr-FR" sz="3200" b="0" dirty="0" err="1">
                <a:solidFill>
                  <a:srgbClr val="9CDCFE"/>
                </a:solidFill>
                <a:effectLst/>
                <a:latin typeface="Consolas" panose="020B0609020204030204" pitchFamily="49" charset="0"/>
              </a:rPr>
              <a:t>scipen</a:t>
            </a:r>
            <a:r>
              <a:rPr lang="fr-FR" sz="3200" b="0" dirty="0">
                <a:solidFill>
                  <a:srgbClr val="D4D4D4"/>
                </a:solidFill>
                <a:effectLst/>
                <a:latin typeface="Consolas" panose="020B0609020204030204" pitchFamily="49" charset="0"/>
              </a:rPr>
              <a:t> = </a:t>
            </a:r>
            <a:r>
              <a:rPr lang="fr-FR" sz="3200" b="0" dirty="0">
                <a:solidFill>
                  <a:srgbClr val="B5CEA8"/>
                </a:solidFill>
                <a:effectLst/>
                <a:latin typeface="Consolas" panose="020B0609020204030204" pitchFamily="49" charset="0"/>
              </a:rPr>
              <a:t>999</a:t>
            </a:r>
            <a:r>
              <a:rPr lang="fr-FR" sz="3200" b="0" dirty="0">
                <a:solidFill>
                  <a:srgbClr val="D4D4D4"/>
                </a:solidFill>
                <a:effectLst/>
                <a:latin typeface="Consolas" panose="020B0609020204030204" pitchFamily="49" charset="0"/>
              </a:rPr>
              <a:t>)</a:t>
            </a:r>
          </a:p>
          <a:p>
            <a:r>
              <a:rPr lang="fr-FR" sz="3200" b="0" dirty="0">
                <a:solidFill>
                  <a:srgbClr val="B5CEA8"/>
                </a:solidFill>
                <a:effectLst/>
                <a:latin typeface="Consolas" panose="020B0609020204030204" pitchFamily="49" charset="0"/>
              </a:rPr>
              <a:t>11465</a:t>
            </a:r>
            <a:r>
              <a:rPr lang="fr-FR" sz="3200" b="0" dirty="0">
                <a:solidFill>
                  <a:srgbClr val="D4D4D4"/>
                </a:solidFill>
                <a:effectLst/>
                <a:latin typeface="Consolas" panose="020B0609020204030204" pitchFamily="49" charset="0"/>
              </a:rPr>
              <a:t> * </a:t>
            </a:r>
            <a:r>
              <a:rPr lang="fr-FR" sz="3200" b="0" dirty="0">
                <a:solidFill>
                  <a:srgbClr val="B5CEA8"/>
                </a:solidFill>
                <a:effectLst/>
                <a:latin typeface="Consolas" panose="020B0609020204030204" pitchFamily="49" charset="0"/>
              </a:rPr>
              <a:t>2358971436</a:t>
            </a:r>
            <a:endParaRPr lang="fr-FR" sz="3200"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ABC8187D-9ED8-4178-87B7-B4D27F4758CB}"/>
              </a:ext>
            </a:extLst>
          </p:cNvPr>
          <p:cNvSpPr txBox="1"/>
          <p:nvPr/>
        </p:nvSpPr>
        <p:spPr>
          <a:xfrm>
            <a:off x="760127" y="5121899"/>
            <a:ext cx="10515600" cy="1384995"/>
          </a:xfrm>
          <a:prstGeom prst="rect">
            <a:avLst/>
          </a:prstGeom>
          <a:noFill/>
        </p:spPr>
        <p:txBody>
          <a:bodyPr wrap="square">
            <a:spAutoFit/>
          </a:bodyPr>
          <a:lstStyle/>
          <a:p>
            <a:r>
              <a:rPr lang="en-GB" sz="2800" dirty="0">
                <a:solidFill>
                  <a:schemeClr val="tx1">
                    <a:lumMod val="75000"/>
                    <a:lumOff val="25000"/>
                  </a:schemeClr>
                </a:solidFill>
              </a:rPr>
              <a:t>What is the difference between these last two runs?</a:t>
            </a:r>
          </a:p>
          <a:p>
            <a:endParaRPr lang="en-GB" sz="2800" dirty="0">
              <a:solidFill>
                <a:schemeClr val="tx1">
                  <a:lumMod val="75000"/>
                  <a:lumOff val="25000"/>
                </a:schemeClr>
              </a:solidFill>
            </a:endParaRPr>
          </a:p>
          <a:p>
            <a:r>
              <a:rPr lang="en-GB" sz="2800" dirty="0">
                <a:solidFill>
                  <a:schemeClr val="tx1">
                    <a:lumMod val="75000"/>
                    <a:lumOff val="25000"/>
                  </a:schemeClr>
                </a:solidFill>
              </a:rPr>
              <a:t>What do you think options(</a:t>
            </a:r>
            <a:r>
              <a:rPr lang="en-GB" sz="2800" dirty="0" err="1">
                <a:solidFill>
                  <a:schemeClr val="tx1">
                    <a:lumMod val="75000"/>
                    <a:lumOff val="25000"/>
                  </a:schemeClr>
                </a:solidFill>
              </a:rPr>
              <a:t>scipen</a:t>
            </a:r>
            <a:r>
              <a:rPr lang="en-GB" sz="2800" dirty="0">
                <a:solidFill>
                  <a:schemeClr val="tx1">
                    <a:lumMod val="75000"/>
                    <a:lumOff val="25000"/>
                  </a:schemeClr>
                </a:solidFill>
              </a:rPr>
              <a:t> = 999) is doing to the code?</a:t>
            </a:r>
          </a:p>
        </p:txBody>
      </p:sp>
    </p:spTree>
    <p:extLst>
      <p:ext uri="{BB962C8B-B14F-4D97-AF65-F5344CB8AC3E}">
        <p14:creationId xmlns:p14="http://schemas.microsoft.com/office/powerpoint/2010/main" val="325988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1C77-9B8B-47EB-95A4-74CC71209AB0}"/>
              </a:ext>
            </a:extLst>
          </p:cNvPr>
          <p:cNvSpPr>
            <a:spLocks noGrp="1"/>
          </p:cNvSpPr>
          <p:nvPr>
            <p:ph type="title"/>
          </p:nvPr>
        </p:nvSpPr>
        <p:spPr/>
        <p:txBody>
          <a:bodyPr/>
          <a:lstStyle/>
          <a:p>
            <a:r>
              <a:rPr lang="en-GB" dirty="0"/>
              <a:t>options(</a:t>
            </a:r>
            <a:r>
              <a:rPr lang="en-GB" dirty="0" err="1"/>
              <a:t>Scipen</a:t>
            </a:r>
            <a:r>
              <a:rPr lang="en-GB" dirty="0"/>
              <a:t>)</a:t>
            </a:r>
          </a:p>
        </p:txBody>
      </p:sp>
      <p:sp>
        <p:nvSpPr>
          <p:cNvPr id="3" name="Content Placeholder 2">
            <a:extLst>
              <a:ext uri="{FF2B5EF4-FFF2-40B4-BE49-F238E27FC236}">
                <a16:creationId xmlns:a16="http://schemas.microsoft.com/office/drawing/2014/main" id="{2352F353-B87A-4C3E-9582-EA71AAC53FE7}"/>
              </a:ext>
            </a:extLst>
          </p:cNvPr>
          <p:cNvSpPr>
            <a:spLocks noGrp="1"/>
          </p:cNvSpPr>
          <p:nvPr>
            <p:ph idx="1"/>
          </p:nvPr>
        </p:nvSpPr>
        <p:spPr>
          <a:xfrm>
            <a:off x="677334" y="1930400"/>
            <a:ext cx="8596668" cy="3880773"/>
          </a:xfrm>
        </p:spPr>
        <p:txBody>
          <a:bodyPr/>
          <a:lstStyle/>
          <a:p>
            <a:pPr marL="0" indent="0">
              <a:buNone/>
            </a:pPr>
            <a:r>
              <a:rPr lang="en-GB" dirty="0"/>
              <a:t>‘</a:t>
            </a:r>
            <a:r>
              <a:rPr lang="en-GB" dirty="0" err="1"/>
              <a:t>scipen</a:t>
            </a:r>
            <a:r>
              <a:rPr lang="en-GB" dirty="0"/>
              <a:t>’: integer.  A penalty to be applied when deciding to print numeric values in fixed or exponential notation.  Positive values bias towards fixed and negative towards scientific notation: fixed notation will be preferred unless it is more than ‘</a:t>
            </a:r>
            <a:r>
              <a:rPr lang="en-GB" dirty="0" err="1"/>
              <a:t>scipen</a:t>
            </a:r>
            <a:r>
              <a:rPr lang="en-GB" dirty="0"/>
              <a:t>’ digits wider.</a:t>
            </a:r>
          </a:p>
        </p:txBody>
      </p:sp>
    </p:spTree>
    <p:extLst>
      <p:ext uri="{BB962C8B-B14F-4D97-AF65-F5344CB8AC3E}">
        <p14:creationId xmlns:p14="http://schemas.microsoft.com/office/powerpoint/2010/main" val="3070942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Metadata/LabelInfo.xml><?xml version="1.0" encoding="utf-8"?>
<clbl:labelList xmlns:clbl="http://schemas.microsoft.com/office/2020/mipLabelMetadata">
  <clbl:label id="{bdb74b30-9568-4856-bdbf-06759778fcbc}" enabled="0" method="" siteId="{bdb74b30-9568-4856-bdbf-06759778fcbc}" removed="1"/>
</clbl:labelList>
</file>

<file path=docProps/app.xml><?xml version="1.0" encoding="utf-8"?>
<Properties xmlns="http://schemas.openxmlformats.org/officeDocument/2006/extended-properties" xmlns:vt="http://schemas.openxmlformats.org/officeDocument/2006/docPropsVTypes">
  <Template>{4F016814-A268-8E4D-8576-7CCFAB071867}tf10001060</Template>
  <TotalTime>2990</TotalTime>
  <Words>3576</Words>
  <Application>Microsoft Macintosh PowerPoint</Application>
  <PresentationFormat>Widescreen</PresentationFormat>
  <Paragraphs>495</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Consolas</vt:lpstr>
      <vt:lpstr>Gill Sans MT</vt:lpstr>
      <vt:lpstr>Trebuchet MS</vt:lpstr>
      <vt:lpstr>Wingdings 3</vt:lpstr>
      <vt:lpstr>Facet</vt:lpstr>
      <vt:lpstr>MET581 01 - Introduction to R</vt:lpstr>
      <vt:lpstr>PowerPoint Presentation</vt:lpstr>
      <vt:lpstr>R for Data Science Textbook</vt:lpstr>
      <vt:lpstr>R for Data Science Textbook (2nd Edition)</vt:lpstr>
      <vt:lpstr>Course Structure</vt:lpstr>
      <vt:lpstr>Install R and RStudio</vt:lpstr>
      <vt:lpstr>Jupyter vs Rstudio</vt:lpstr>
      <vt:lpstr>The Basics – Maths</vt:lpstr>
      <vt:lpstr>options(Scipen)</vt:lpstr>
      <vt:lpstr>PowerPoint Presentation</vt:lpstr>
      <vt:lpstr>Maths</vt:lpstr>
      <vt:lpstr>The Prompt</vt:lpstr>
      <vt:lpstr>Commenting your Code</vt:lpstr>
      <vt:lpstr>Getting help in R</vt:lpstr>
      <vt:lpstr>Google!</vt:lpstr>
      <vt:lpstr>Making a variable</vt:lpstr>
      <vt:lpstr>PowerPoint Presentation</vt:lpstr>
      <vt:lpstr>Good practice for coding</vt:lpstr>
      <vt:lpstr>Style guides</vt:lpstr>
      <vt:lpstr>Naming conventions</vt:lpstr>
      <vt:lpstr>Python compatibility</vt:lpstr>
      <vt:lpstr>Data types</vt:lpstr>
      <vt:lpstr>PowerPoint Presentation</vt:lpstr>
      <vt:lpstr>Tables, Data Frames, Lists, Vectors</vt:lpstr>
      <vt:lpstr>Vectors are multiple objects of the same class in one object. We use the ‘c’ function to join them all together. Make your own Vector like the one below. </vt:lpstr>
      <vt:lpstr>Lets try these out</vt:lpstr>
      <vt:lpstr>Indexing a vector</vt:lpstr>
      <vt:lpstr>Relational Operators</vt:lpstr>
      <vt:lpstr>PowerPoint Presentation</vt:lpstr>
      <vt:lpstr>Lists</vt:lpstr>
      <vt:lpstr>Matrices</vt:lpstr>
      <vt:lpstr>Data Frames</vt:lpstr>
      <vt:lpstr>PowerPoint Presentation</vt:lpstr>
      <vt:lpstr>PowerPoint Presentation</vt:lpstr>
      <vt:lpstr>Subsetting</vt:lpstr>
      <vt:lpstr>Break Time</vt:lpstr>
      <vt:lpstr>R functions</vt:lpstr>
      <vt:lpstr>R packages</vt:lpstr>
      <vt:lpstr>Installing packages</vt:lpstr>
      <vt:lpstr>Try installing the package “tidyverse” and loading it into the R environment   You can also check to see which packages are installed using the function installed.packages() </vt:lpstr>
      <vt:lpstr>Working directories</vt:lpstr>
      <vt:lpstr>Setting the working directory</vt:lpstr>
      <vt:lpstr>Loading data</vt:lpstr>
      <vt:lpstr>Tab and space delimited (e.g. .tsv)</vt:lpstr>
      <vt:lpstr>Stata format (.dta)</vt:lpstr>
      <vt:lpstr>Exporting data</vt:lpstr>
      <vt:lpstr>R for Data Science Textbook (2nd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01 – Introduction to R</dc:title>
  <dc:creator>Christopher Wills</dc:creator>
  <cp:lastModifiedBy>Matt Bracher-Smith</cp:lastModifiedBy>
  <cp:revision>1</cp:revision>
  <dcterms:created xsi:type="dcterms:W3CDTF">2021-10-10T15:40:46Z</dcterms:created>
  <dcterms:modified xsi:type="dcterms:W3CDTF">2024-10-14T08:46:09Z</dcterms:modified>
</cp:coreProperties>
</file>