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41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45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28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71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2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18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64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3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2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5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97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BCD5-E74B-4EF2-9CF8-5E323B9A1D3B}" type="datetimeFigureOut">
              <a:rPr lang="en-AU" smtClean="0"/>
              <a:t>30/07/2016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3424-364A-429B-B339-D19731DED3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62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28675"/>
            <a:ext cx="8953500" cy="520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3784" y="6301945"/>
            <a:ext cx="9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Females</a:t>
            </a:r>
          </a:p>
        </p:txBody>
      </p:sp>
    </p:spTree>
    <p:extLst>
      <p:ext uri="{BB962C8B-B14F-4D97-AF65-F5344CB8AC3E}">
        <p14:creationId xmlns:p14="http://schemas.microsoft.com/office/powerpoint/2010/main" val="40163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828675"/>
            <a:ext cx="9058275" cy="520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8562" y="651201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Males</a:t>
            </a:r>
          </a:p>
        </p:txBody>
      </p:sp>
    </p:spTree>
    <p:extLst>
      <p:ext uri="{BB962C8B-B14F-4D97-AF65-F5344CB8AC3E}">
        <p14:creationId xmlns:p14="http://schemas.microsoft.com/office/powerpoint/2010/main" val="18363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823912"/>
            <a:ext cx="9077325" cy="5210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0346" y="6252519"/>
            <a:ext cx="921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Over 60</a:t>
            </a:r>
          </a:p>
        </p:txBody>
      </p:sp>
    </p:spTree>
    <p:extLst>
      <p:ext uri="{BB962C8B-B14F-4D97-AF65-F5344CB8AC3E}">
        <p14:creationId xmlns:p14="http://schemas.microsoft.com/office/powerpoint/2010/main" val="186111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38200"/>
            <a:ext cx="8991600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2508" y="632665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Under 30s</a:t>
            </a:r>
          </a:p>
        </p:txBody>
      </p:sp>
    </p:spTree>
    <p:extLst>
      <p:ext uri="{BB962C8B-B14F-4D97-AF65-F5344CB8AC3E}">
        <p14:creationId xmlns:p14="http://schemas.microsoft.com/office/powerpoint/2010/main" val="231395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728662"/>
            <a:ext cx="8782050" cy="5400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1741" y="6437870"/>
            <a:ext cx="304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Blue = Female   Orange = Male</a:t>
            </a:r>
          </a:p>
        </p:txBody>
      </p:sp>
    </p:spTree>
    <p:extLst>
      <p:ext uri="{BB962C8B-B14F-4D97-AF65-F5344CB8AC3E}">
        <p14:creationId xmlns:p14="http://schemas.microsoft.com/office/powerpoint/2010/main" val="15520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Warwick Strangward</dc:creator>
  <cp:lastModifiedBy>Warwick Strangward</cp:lastModifiedBy>
  <cp:revision>7</cp:revision>
  <dcterms:created xsi:type="dcterms:W3CDTF">2016-07-30T11:35:24Z</dcterms:created>
  <dcterms:modified xsi:type="dcterms:W3CDTF">2016-07-31T06:05:02Z</dcterms:modified>
</cp:coreProperties>
</file>