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
  </p:notesMasterIdLst>
  <p:sldIdLst>
    <p:sldId id="264" r:id="rId2"/>
    <p:sldId id="270" r:id="rId3"/>
    <p:sldId id="266" r:id="rId4"/>
    <p:sldId id="267" r:id="rId5"/>
    <p:sldId id="268" r:id="rId6"/>
    <p:sldId id="276" r:id="rId7"/>
    <p:sldId id="278" r:id="rId8"/>
    <p:sldId id="279" r:id="rId9"/>
    <p:sldId id="280" r:id="rId10"/>
    <p:sldId id="281" r:id="rId11"/>
    <p:sldId id="274" r:id="rId12"/>
    <p:sldId id="282" r:id="rId13"/>
    <p:sldId id="28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6" d="100"/>
          <a:sy n="56" d="100"/>
        </p:scale>
        <p:origin x="10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nn Kyalo" userId="419a0aa2faee22d6" providerId="LiveId" clId="{B55F9AC2-43D1-4ED2-A62D-065DB8A77115}"/>
    <pc:docChg chg="undo custSel addSld delSld modSld sldOrd">
      <pc:chgData name="Lynn Kyalo" userId="419a0aa2faee22d6" providerId="LiveId" clId="{B55F9AC2-43D1-4ED2-A62D-065DB8A77115}" dt="2025-09-04T13:28:36.575" v="487" actId="27636"/>
      <pc:docMkLst>
        <pc:docMk/>
      </pc:docMkLst>
      <pc:sldChg chg="addSp delSp del delDesignElem">
        <pc:chgData name="Lynn Kyalo" userId="419a0aa2faee22d6" providerId="LiveId" clId="{B55F9AC2-43D1-4ED2-A62D-065DB8A77115}" dt="2025-09-03T11:05:20.005" v="84" actId="2696"/>
        <pc:sldMkLst>
          <pc:docMk/>
          <pc:sldMk cId="2842196573" sldId="256"/>
        </pc:sldMkLst>
      </pc:sldChg>
      <pc:sldChg chg="del">
        <pc:chgData name="Lynn Kyalo" userId="419a0aa2faee22d6" providerId="LiveId" clId="{B55F9AC2-43D1-4ED2-A62D-065DB8A77115}" dt="2025-09-03T11:05:20.005" v="84" actId="2696"/>
        <pc:sldMkLst>
          <pc:docMk/>
          <pc:sldMk cId="1474417796" sldId="257"/>
        </pc:sldMkLst>
      </pc:sldChg>
      <pc:sldChg chg="addSp delSp modSp del mod delDesignElem">
        <pc:chgData name="Lynn Kyalo" userId="419a0aa2faee22d6" providerId="LiveId" clId="{B55F9AC2-43D1-4ED2-A62D-065DB8A77115}" dt="2025-09-03T11:05:20.005" v="84" actId="2696"/>
        <pc:sldMkLst>
          <pc:docMk/>
          <pc:sldMk cId="1334100236" sldId="258"/>
        </pc:sldMkLst>
        <pc:spChg chg="mod">
          <ac:chgData name="Lynn Kyalo" userId="419a0aa2faee22d6" providerId="LiveId" clId="{B55F9AC2-43D1-4ED2-A62D-065DB8A77115}" dt="2025-09-03T11:04:51.729" v="79" actId="27636"/>
          <ac:spMkLst>
            <pc:docMk/>
            <pc:sldMk cId="1334100236" sldId="258"/>
            <ac:spMk id="3" creationId="{FA1F9F81-7A06-B21B-837E-F95B8D4FD097}"/>
          </ac:spMkLst>
        </pc:spChg>
      </pc:sldChg>
      <pc:sldChg chg="modSp del mod">
        <pc:chgData name="Lynn Kyalo" userId="419a0aa2faee22d6" providerId="LiveId" clId="{B55F9AC2-43D1-4ED2-A62D-065DB8A77115}" dt="2025-09-03T11:05:20.005" v="84" actId="2696"/>
        <pc:sldMkLst>
          <pc:docMk/>
          <pc:sldMk cId="1278494807" sldId="259"/>
        </pc:sldMkLst>
        <pc:spChg chg="mod">
          <ac:chgData name="Lynn Kyalo" userId="419a0aa2faee22d6" providerId="LiveId" clId="{B55F9AC2-43D1-4ED2-A62D-065DB8A77115}" dt="2025-09-03T11:04:51.750" v="80" actId="27636"/>
          <ac:spMkLst>
            <pc:docMk/>
            <pc:sldMk cId="1278494807" sldId="259"/>
            <ac:spMk id="3" creationId="{8E172B66-DC53-2161-56C0-9B37B535F951}"/>
          </ac:spMkLst>
        </pc:spChg>
      </pc:sldChg>
      <pc:sldChg chg="addSp delSp del delDesignElem">
        <pc:chgData name="Lynn Kyalo" userId="419a0aa2faee22d6" providerId="LiveId" clId="{B55F9AC2-43D1-4ED2-A62D-065DB8A77115}" dt="2025-09-03T11:05:20.005" v="84" actId="2696"/>
        <pc:sldMkLst>
          <pc:docMk/>
          <pc:sldMk cId="2998119999" sldId="260"/>
        </pc:sldMkLst>
      </pc:sldChg>
      <pc:sldChg chg="addSp delSp modSp mod ord delDesignElem">
        <pc:chgData name="Lynn Kyalo" userId="419a0aa2faee22d6" providerId="LiveId" clId="{B55F9AC2-43D1-4ED2-A62D-065DB8A77115}" dt="2025-09-04T12:57:24.169" v="340"/>
        <pc:sldMkLst>
          <pc:docMk/>
          <pc:sldMk cId="2003775490" sldId="261"/>
        </pc:sldMkLst>
        <pc:spChg chg="mod">
          <ac:chgData name="Lynn Kyalo" userId="419a0aa2faee22d6" providerId="LiveId" clId="{B55F9AC2-43D1-4ED2-A62D-065DB8A77115}" dt="2025-09-03T11:08:13.241" v="113" actId="115"/>
          <ac:spMkLst>
            <pc:docMk/>
            <pc:sldMk cId="2003775490" sldId="261"/>
            <ac:spMk id="2" creationId="{FD6AE43A-6492-030D-F718-7C8B33DDA7A8}"/>
          </ac:spMkLst>
        </pc:spChg>
        <pc:spChg chg="mod">
          <ac:chgData name="Lynn Kyalo" userId="419a0aa2faee22d6" providerId="LiveId" clId="{B55F9AC2-43D1-4ED2-A62D-065DB8A77115}" dt="2025-09-04T12:57:24.169" v="340"/>
          <ac:spMkLst>
            <pc:docMk/>
            <pc:sldMk cId="2003775490" sldId="261"/>
            <ac:spMk id="3" creationId="{27F35AF7-5EF5-74E7-096F-52AABB42F5E0}"/>
          </ac:spMkLst>
        </pc:spChg>
        <pc:spChg chg="add">
          <ac:chgData name="Lynn Kyalo" userId="419a0aa2faee22d6" providerId="LiveId" clId="{B55F9AC2-43D1-4ED2-A62D-065DB8A77115}" dt="2025-09-04T12:52:57.801" v="323"/>
          <ac:spMkLst>
            <pc:docMk/>
            <pc:sldMk cId="2003775490" sldId="261"/>
            <ac:spMk id="7" creationId="{9DF46347-8046-A2BE-6869-CC7A5F58B670}"/>
          </ac:spMkLst>
        </pc:spChg>
        <pc:picChg chg="add mod">
          <ac:chgData name="Lynn Kyalo" userId="419a0aa2faee22d6" providerId="LiveId" clId="{B55F9AC2-43D1-4ED2-A62D-065DB8A77115}" dt="2025-09-04T12:51:08.961" v="150" actId="14100"/>
          <ac:picMkLst>
            <pc:docMk/>
            <pc:sldMk cId="2003775490" sldId="261"/>
            <ac:picMk id="6" creationId="{F9857F20-9179-0E9C-6DFC-F4339B5A915C}"/>
          </ac:picMkLst>
        </pc:picChg>
        <pc:picChg chg="del mod">
          <ac:chgData name="Lynn Kyalo" userId="419a0aa2faee22d6" providerId="LiveId" clId="{B55F9AC2-43D1-4ED2-A62D-065DB8A77115}" dt="2025-09-04T12:50:23.589" v="142" actId="478"/>
          <ac:picMkLst>
            <pc:docMk/>
            <pc:sldMk cId="2003775490" sldId="261"/>
            <ac:picMk id="9" creationId="{4F90125E-1545-7ADC-770B-BD4D3650F8EA}"/>
          </ac:picMkLst>
        </pc:picChg>
      </pc:sldChg>
      <pc:sldChg chg="addSp delSp modSp mod delDesignElem">
        <pc:chgData name="Lynn Kyalo" userId="419a0aa2faee22d6" providerId="LiveId" clId="{B55F9AC2-43D1-4ED2-A62D-065DB8A77115}" dt="2025-09-04T13:10:28.490" v="405" actId="1076"/>
        <pc:sldMkLst>
          <pc:docMk/>
          <pc:sldMk cId="3978172688" sldId="262"/>
        </pc:sldMkLst>
        <pc:spChg chg="add del mod">
          <ac:chgData name="Lynn Kyalo" userId="419a0aa2faee22d6" providerId="LiveId" clId="{B55F9AC2-43D1-4ED2-A62D-065DB8A77115}" dt="2025-09-04T13:00:26.700" v="353" actId="21"/>
          <ac:spMkLst>
            <pc:docMk/>
            <pc:sldMk cId="3978172688" sldId="262"/>
            <ac:spMk id="3" creationId="{7E9CEECF-73CA-BCCB-5B5D-4BCAF36E0890}"/>
          </ac:spMkLst>
        </pc:spChg>
        <pc:spChg chg="mod">
          <ac:chgData name="Lynn Kyalo" userId="419a0aa2faee22d6" providerId="LiveId" clId="{B55F9AC2-43D1-4ED2-A62D-065DB8A77115}" dt="2025-09-04T13:10:15.594" v="401" actId="20577"/>
          <ac:spMkLst>
            <pc:docMk/>
            <pc:sldMk cId="3978172688" sldId="262"/>
            <ac:spMk id="7" creationId="{B89E64FD-91A9-1F26-7529-820773A41C7A}"/>
          </ac:spMkLst>
        </pc:spChg>
        <pc:spChg chg="add">
          <ac:chgData name="Lynn Kyalo" userId="419a0aa2faee22d6" providerId="LiveId" clId="{B55F9AC2-43D1-4ED2-A62D-065DB8A77115}" dt="2025-09-04T13:04:55.940" v="363"/>
          <ac:spMkLst>
            <pc:docMk/>
            <pc:sldMk cId="3978172688" sldId="262"/>
            <ac:spMk id="8" creationId="{D0B0C593-393A-AAD5-A0F3-36D1382B6443}"/>
          </ac:spMkLst>
        </pc:spChg>
        <pc:spChg chg="add">
          <ac:chgData name="Lynn Kyalo" userId="419a0aa2faee22d6" providerId="LiveId" clId="{B55F9AC2-43D1-4ED2-A62D-065DB8A77115}" dt="2025-09-04T13:08:53.856" v="388"/>
          <ac:spMkLst>
            <pc:docMk/>
            <pc:sldMk cId="3978172688" sldId="262"/>
            <ac:spMk id="10" creationId="{5D0FE7AC-AC21-5A09-307B-09749249AD36}"/>
          </ac:spMkLst>
        </pc:spChg>
        <pc:picChg chg="del">
          <ac:chgData name="Lynn Kyalo" userId="419a0aa2faee22d6" providerId="LiveId" clId="{B55F9AC2-43D1-4ED2-A62D-065DB8A77115}" dt="2025-09-04T12:59:17.016" v="345" actId="478"/>
          <ac:picMkLst>
            <pc:docMk/>
            <pc:sldMk cId="3978172688" sldId="262"/>
            <ac:picMk id="5" creationId="{3851AC23-A04A-F50C-E9FA-B4140E8F4FAC}"/>
          </ac:picMkLst>
        </pc:picChg>
        <pc:picChg chg="add mod">
          <ac:chgData name="Lynn Kyalo" userId="419a0aa2faee22d6" providerId="LiveId" clId="{B55F9AC2-43D1-4ED2-A62D-065DB8A77115}" dt="2025-09-04T13:10:28.490" v="405" actId="1076"/>
          <ac:picMkLst>
            <pc:docMk/>
            <pc:sldMk cId="3978172688" sldId="262"/>
            <ac:picMk id="6" creationId="{5B0E59F2-94F5-4BB1-8E05-10016477A002}"/>
          </ac:picMkLst>
        </pc:picChg>
        <pc:picChg chg="del">
          <ac:chgData name="Lynn Kyalo" userId="419a0aa2faee22d6" providerId="LiveId" clId="{B55F9AC2-43D1-4ED2-A62D-065DB8A77115}" dt="2025-09-04T13:10:01.399" v="395" actId="478"/>
          <ac:picMkLst>
            <pc:docMk/>
            <pc:sldMk cId="3978172688" sldId="262"/>
            <ac:picMk id="9" creationId="{6B59C813-4300-8228-FFDA-F458BF60AA73}"/>
          </ac:picMkLst>
        </pc:picChg>
      </pc:sldChg>
      <pc:sldChg chg="addSp modSp new del mod">
        <pc:chgData name="Lynn Kyalo" userId="419a0aa2faee22d6" providerId="LiveId" clId="{B55F9AC2-43D1-4ED2-A62D-065DB8A77115}" dt="2025-09-03T11:05:20.005" v="84" actId="2696"/>
        <pc:sldMkLst>
          <pc:docMk/>
          <pc:sldMk cId="3364694242" sldId="263"/>
        </pc:sldMkLst>
      </pc:sldChg>
      <pc:sldChg chg="delSp modSp add mod setBg delDesignElem">
        <pc:chgData name="Lynn Kyalo" userId="419a0aa2faee22d6" providerId="LiveId" clId="{B55F9AC2-43D1-4ED2-A62D-065DB8A77115}" dt="2025-09-04T13:04:48.876" v="354"/>
        <pc:sldMkLst>
          <pc:docMk/>
          <pc:sldMk cId="1373195845" sldId="264"/>
        </pc:sldMkLst>
        <pc:spChg chg="mod">
          <ac:chgData name="Lynn Kyalo" userId="419a0aa2faee22d6" providerId="LiveId" clId="{B55F9AC2-43D1-4ED2-A62D-065DB8A77115}" dt="2025-09-04T12:34:56.670" v="118" actId="20577"/>
          <ac:spMkLst>
            <pc:docMk/>
            <pc:sldMk cId="1373195845" sldId="264"/>
            <ac:spMk id="3" creationId="{CC2EA6E9-D6B4-451B-216B-0B06F79D94B5}"/>
          </ac:spMkLst>
        </pc:spChg>
        <pc:spChg chg="mod">
          <ac:chgData name="Lynn Kyalo" userId="419a0aa2faee22d6" providerId="LiveId" clId="{B55F9AC2-43D1-4ED2-A62D-065DB8A77115}" dt="2025-09-04T13:04:48.876" v="354"/>
          <ac:spMkLst>
            <pc:docMk/>
            <pc:sldMk cId="1373195845" sldId="264"/>
            <ac:spMk id="4" creationId="{24FD2283-CF72-9AAA-6706-1CF4D1F53257}"/>
          </ac:spMkLst>
        </pc:spChg>
        <pc:spChg chg="mod">
          <ac:chgData name="Lynn Kyalo" userId="419a0aa2faee22d6" providerId="LiveId" clId="{B55F9AC2-43D1-4ED2-A62D-065DB8A77115}" dt="2025-09-03T11:07:14.717" v="103" actId="14100"/>
          <ac:spMkLst>
            <pc:docMk/>
            <pc:sldMk cId="1373195845" sldId="264"/>
            <ac:spMk id="6" creationId="{A9F093B3-736A-95DE-50A4-BEEE2C985340}"/>
          </ac:spMkLst>
        </pc:spChg>
      </pc:sldChg>
      <pc:sldChg chg="delSp modSp add del mod setBg delDesignElem chgLayout">
        <pc:chgData name="Lynn Kyalo" userId="419a0aa2faee22d6" providerId="LiveId" clId="{B55F9AC2-43D1-4ED2-A62D-065DB8A77115}" dt="2025-09-02T19:06:46.568" v="46" actId="2696"/>
        <pc:sldMkLst>
          <pc:docMk/>
          <pc:sldMk cId="3026139494" sldId="265"/>
        </pc:sldMkLst>
      </pc:sldChg>
      <pc:sldChg chg="modSp add mod">
        <pc:chgData name="Lynn Kyalo" userId="419a0aa2faee22d6" providerId="LiveId" clId="{B55F9AC2-43D1-4ED2-A62D-065DB8A77115}" dt="2025-09-04T13:04:48.876" v="354"/>
        <pc:sldMkLst>
          <pc:docMk/>
          <pc:sldMk cId="3941314893" sldId="266"/>
        </pc:sldMkLst>
        <pc:spChg chg="mod">
          <ac:chgData name="Lynn Kyalo" userId="419a0aa2faee22d6" providerId="LiveId" clId="{B55F9AC2-43D1-4ED2-A62D-065DB8A77115}" dt="2025-09-04T13:04:48.876" v="354"/>
          <ac:spMkLst>
            <pc:docMk/>
            <pc:sldMk cId="3941314893" sldId="266"/>
            <ac:spMk id="2" creationId="{3175FC79-4B33-A24B-18EC-A9118DA5A663}"/>
          </ac:spMkLst>
        </pc:spChg>
        <pc:spChg chg="mod">
          <ac:chgData name="Lynn Kyalo" userId="419a0aa2faee22d6" providerId="LiveId" clId="{B55F9AC2-43D1-4ED2-A62D-065DB8A77115}" dt="2025-09-04T12:57:45.726" v="343" actId="27636"/>
          <ac:spMkLst>
            <pc:docMk/>
            <pc:sldMk cId="3941314893" sldId="266"/>
            <ac:spMk id="3" creationId="{84DDDA60-EFF5-9745-DAC8-019071B0F1B9}"/>
          </ac:spMkLst>
        </pc:spChg>
        <pc:spChg chg="mod">
          <ac:chgData name="Lynn Kyalo" userId="419a0aa2faee22d6" providerId="LiveId" clId="{B55F9AC2-43D1-4ED2-A62D-065DB8A77115}" dt="2025-09-04T12:57:45.723" v="342" actId="27636"/>
          <ac:spMkLst>
            <pc:docMk/>
            <pc:sldMk cId="3941314893" sldId="266"/>
            <ac:spMk id="4" creationId="{4A6C9CA3-F6F0-70BD-5B01-79F3C545FD1E}"/>
          </ac:spMkLst>
        </pc:spChg>
      </pc:sldChg>
      <pc:sldChg chg="modSp add mod">
        <pc:chgData name="Lynn Kyalo" userId="419a0aa2faee22d6" providerId="LiveId" clId="{B55F9AC2-43D1-4ED2-A62D-065DB8A77115}" dt="2025-09-03T11:07:48.810" v="109" actId="207"/>
        <pc:sldMkLst>
          <pc:docMk/>
          <pc:sldMk cId="3810464910" sldId="267"/>
        </pc:sldMkLst>
        <pc:spChg chg="mod">
          <ac:chgData name="Lynn Kyalo" userId="419a0aa2faee22d6" providerId="LiveId" clId="{B55F9AC2-43D1-4ED2-A62D-065DB8A77115}" dt="2025-09-03T11:07:41.703" v="107" actId="115"/>
          <ac:spMkLst>
            <pc:docMk/>
            <pc:sldMk cId="3810464910" sldId="267"/>
            <ac:spMk id="3" creationId="{619F036A-C64A-2FDA-6075-2D299E00C81E}"/>
          </ac:spMkLst>
        </pc:spChg>
        <pc:spChg chg="mod">
          <ac:chgData name="Lynn Kyalo" userId="419a0aa2faee22d6" providerId="LiveId" clId="{B55F9AC2-43D1-4ED2-A62D-065DB8A77115}" dt="2025-09-03T11:07:48.810" v="109" actId="207"/>
          <ac:spMkLst>
            <pc:docMk/>
            <pc:sldMk cId="3810464910" sldId="267"/>
            <ac:spMk id="5" creationId="{EE3FC512-C232-73B2-F6EE-1FAD9959758C}"/>
          </ac:spMkLst>
        </pc:spChg>
      </pc:sldChg>
      <pc:sldChg chg="modSp add mod">
        <pc:chgData name="Lynn Kyalo" userId="419a0aa2faee22d6" providerId="LiveId" clId="{B55F9AC2-43D1-4ED2-A62D-065DB8A77115}" dt="2025-09-04T13:04:48.876" v="354"/>
        <pc:sldMkLst>
          <pc:docMk/>
          <pc:sldMk cId="348502388" sldId="268"/>
        </pc:sldMkLst>
        <pc:spChg chg="mod">
          <ac:chgData name="Lynn Kyalo" userId="419a0aa2faee22d6" providerId="LiveId" clId="{B55F9AC2-43D1-4ED2-A62D-065DB8A77115}" dt="2025-09-04T13:04:48.876" v="354"/>
          <ac:spMkLst>
            <pc:docMk/>
            <pc:sldMk cId="348502388" sldId="268"/>
            <ac:spMk id="2" creationId="{8685EBDF-E596-211A-D53A-F2068041AE1B}"/>
          </ac:spMkLst>
        </pc:spChg>
      </pc:sldChg>
      <pc:sldChg chg="modSp add mod">
        <pc:chgData name="Lynn Kyalo" userId="419a0aa2faee22d6" providerId="LiveId" clId="{B55F9AC2-43D1-4ED2-A62D-065DB8A77115}" dt="2025-09-04T12:57:45.778" v="344" actId="27636"/>
        <pc:sldMkLst>
          <pc:docMk/>
          <pc:sldMk cId="3611765730" sldId="269"/>
        </pc:sldMkLst>
        <pc:spChg chg="mod">
          <ac:chgData name="Lynn Kyalo" userId="419a0aa2faee22d6" providerId="LiveId" clId="{B55F9AC2-43D1-4ED2-A62D-065DB8A77115}" dt="2025-09-03T11:08:07.175" v="112" actId="115"/>
          <ac:spMkLst>
            <pc:docMk/>
            <pc:sldMk cId="3611765730" sldId="269"/>
            <ac:spMk id="2" creationId="{5217E3CF-5DEE-6C45-B7BF-9112731C3078}"/>
          </ac:spMkLst>
        </pc:spChg>
        <pc:spChg chg="mod">
          <ac:chgData name="Lynn Kyalo" userId="419a0aa2faee22d6" providerId="LiveId" clId="{B55F9AC2-43D1-4ED2-A62D-065DB8A77115}" dt="2025-09-04T12:57:45.778" v="344" actId="27636"/>
          <ac:spMkLst>
            <pc:docMk/>
            <pc:sldMk cId="3611765730" sldId="269"/>
            <ac:spMk id="3" creationId="{59953D92-1868-D54D-472F-B67B0DD06455}"/>
          </ac:spMkLst>
        </pc:spChg>
      </pc:sldChg>
      <pc:sldChg chg="delSp modSp add mod delDesignElem">
        <pc:chgData name="Lynn Kyalo" userId="419a0aa2faee22d6" providerId="LiveId" clId="{B55F9AC2-43D1-4ED2-A62D-065DB8A77115}" dt="2025-09-04T12:47:49.434" v="141" actId="207"/>
        <pc:sldMkLst>
          <pc:docMk/>
          <pc:sldMk cId="375481335" sldId="270"/>
        </pc:sldMkLst>
        <pc:spChg chg="mod">
          <ac:chgData name="Lynn Kyalo" userId="419a0aa2faee22d6" providerId="LiveId" clId="{B55F9AC2-43D1-4ED2-A62D-065DB8A77115}" dt="2025-09-04T12:46:26.349" v="130" actId="1076"/>
          <ac:spMkLst>
            <pc:docMk/>
            <pc:sldMk cId="375481335" sldId="270"/>
            <ac:spMk id="2" creationId="{ED24EF1B-7A11-168F-3C84-F48345F74715}"/>
          </ac:spMkLst>
        </pc:spChg>
        <pc:spChg chg="mod">
          <ac:chgData name="Lynn Kyalo" userId="419a0aa2faee22d6" providerId="LiveId" clId="{B55F9AC2-43D1-4ED2-A62D-065DB8A77115}" dt="2025-09-04T12:47:49.434" v="141" actId="207"/>
          <ac:spMkLst>
            <pc:docMk/>
            <pc:sldMk cId="375481335" sldId="270"/>
            <ac:spMk id="9" creationId="{42DF6A2B-9633-26C5-3437-2E1F195AA79F}"/>
          </ac:spMkLst>
        </pc:spChg>
        <pc:spChg chg="del">
          <ac:chgData name="Lynn Kyalo" userId="419a0aa2faee22d6" providerId="LiveId" clId="{B55F9AC2-43D1-4ED2-A62D-065DB8A77115}" dt="2025-09-03T11:04:05.067" v="66"/>
          <ac:spMkLst>
            <pc:docMk/>
            <pc:sldMk cId="375481335" sldId="270"/>
            <ac:spMk id="10" creationId="{57D175FC-84CC-4D12-A5E2-FA27D934E9CE}"/>
          </ac:spMkLst>
        </pc:spChg>
        <pc:cxnChg chg="del">
          <ac:chgData name="Lynn Kyalo" userId="419a0aa2faee22d6" providerId="LiveId" clId="{B55F9AC2-43D1-4ED2-A62D-065DB8A77115}" dt="2025-09-03T11:04:05.067" v="66"/>
          <ac:cxnSpMkLst>
            <pc:docMk/>
            <pc:sldMk cId="375481335" sldId="270"/>
            <ac:cxnSpMk id="12" creationId="{8AC38328-2D50-4DDB-BD20-28DE12E4996E}"/>
          </ac:cxnSpMkLst>
        </pc:cxnChg>
      </pc:sldChg>
      <pc:sldChg chg="addSp delSp add del setBg delDesignElem">
        <pc:chgData name="Lynn Kyalo" userId="419a0aa2faee22d6" providerId="LiveId" clId="{B55F9AC2-43D1-4ED2-A62D-065DB8A77115}" dt="2025-09-02T19:06:39.712" v="44"/>
        <pc:sldMkLst>
          <pc:docMk/>
          <pc:sldMk cId="2440602284" sldId="270"/>
        </pc:sldMkLst>
      </pc:sldChg>
      <pc:sldChg chg="modSp new del mod">
        <pc:chgData name="Lynn Kyalo" userId="419a0aa2faee22d6" providerId="LiveId" clId="{B55F9AC2-43D1-4ED2-A62D-065DB8A77115}" dt="2025-09-04T13:23:31.050" v="409" actId="2696"/>
        <pc:sldMkLst>
          <pc:docMk/>
          <pc:sldMk cId="2101626905" sldId="271"/>
        </pc:sldMkLst>
        <pc:spChg chg="mod">
          <ac:chgData name="Lynn Kyalo" userId="419a0aa2faee22d6" providerId="LiveId" clId="{B55F9AC2-43D1-4ED2-A62D-065DB8A77115}" dt="2025-09-04T13:18:55.245" v="407" actId="14100"/>
          <ac:spMkLst>
            <pc:docMk/>
            <pc:sldMk cId="2101626905" sldId="271"/>
            <ac:spMk id="2" creationId="{1AAC719B-54D6-345B-78DB-D20D62B9BC80}"/>
          </ac:spMkLst>
        </pc:spChg>
        <pc:spChg chg="mod">
          <ac:chgData name="Lynn Kyalo" userId="419a0aa2faee22d6" providerId="LiveId" clId="{B55F9AC2-43D1-4ED2-A62D-065DB8A77115}" dt="2025-09-04T13:19:02.028" v="408" actId="14100"/>
          <ac:spMkLst>
            <pc:docMk/>
            <pc:sldMk cId="2101626905" sldId="271"/>
            <ac:spMk id="3" creationId="{D818171B-EE29-7A68-7808-583FBBD5F1DD}"/>
          </ac:spMkLst>
        </pc:spChg>
      </pc:sldChg>
      <pc:sldChg chg="addSp delSp modSp new mod">
        <pc:chgData name="Lynn Kyalo" userId="419a0aa2faee22d6" providerId="LiveId" clId="{B55F9AC2-43D1-4ED2-A62D-065DB8A77115}" dt="2025-09-04T13:28:36.575" v="487" actId="27636"/>
        <pc:sldMkLst>
          <pc:docMk/>
          <pc:sldMk cId="2454569378" sldId="271"/>
        </pc:sldMkLst>
        <pc:spChg chg="mod">
          <ac:chgData name="Lynn Kyalo" userId="419a0aa2faee22d6" providerId="LiveId" clId="{B55F9AC2-43D1-4ED2-A62D-065DB8A77115}" dt="2025-09-04T13:24:39.110" v="448" actId="114"/>
          <ac:spMkLst>
            <pc:docMk/>
            <pc:sldMk cId="2454569378" sldId="271"/>
            <ac:spMk id="2" creationId="{294C2EA0-EEB9-A5E2-5AA4-DE7E6D0261AE}"/>
          </ac:spMkLst>
        </pc:spChg>
        <pc:spChg chg="add del mod">
          <ac:chgData name="Lynn Kyalo" userId="419a0aa2faee22d6" providerId="LiveId" clId="{B55F9AC2-43D1-4ED2-A62D-065DB8A77115}" dt="2025-09-04T13:28:36.575" v="487" actId="27636"/>
          <ac:spMkLst>
            <pc:docMk/>
            <pc:sldMk cId="2454569378" sldId="271"/>
            <ac:spMk id="3" creationId="{BEB9800B-D864-9CE8-9D3C-CDB45A999C73}"/>
          </ac:spMkLst>
        </pc:spChg>
        <pc:spChg chg="add mod">
          <ac:chgData name="Lynn Kyalo" userId="419a0aa2faee22d6" providerId="LiveId" clId="{B55F9AC2-43D1-4ED2-A62D-065DB8A77115}" dt="2025-09-04T13:25:06.261" v="450"/>
          <ac:spMkLst>
            <pc:docMk/>
            <pc:sldMk cId="2454569378" sldId="271"/>
            <ac:spMk id="4" creationId="{455CE7E8-54F6-5988-3F6A-B06E842CA2F1}"/>
          </ac:spMkLst>
        </pc:spChg>
      </pc:sldChg>
      <pc:sldChg chg="delSp add del setBg delDesignElem">
        <pc:chgData name="Lynn Kyalo" userId="419a0aa2faee22d6" providerId="LiveId" clId="{B55F9AC2-43D1-4ED2-A62D-065DB8A77115}" dt="2025-09-02T19:11:47.113" v="50" actId="2696"/>
        <pc:sldMkLst>
          <pc:docMk/>
          <pc:sldMk cId="3499313904" sldId="271"/>
        </pc:sldMkLst>
      </pc:sldChg>
      <pc:sldChg chg="add del">
        <pc:chgData name="Lynn Kyalo" userId="419a0aa2faee22d6" providerId="LiveId" clId="{B55F9AC2-43D1-4ED2-A62D-065DB8A77115}" dt="2025-09-02T19:12:08.190" v="53" actId="2696"/>
        <pc:sldMkLst>
          <pc:docMk/>
          <pc:sldMk cId="475543196" sldId="272"/>
        </pc:sldMkLst>
      </pc:sldChg>
      <pc:sldChg chg="new">
        <pc:chgData name="Lynn Kyalo" userId="419a0aa2faee22d6" providerId="LiveId" clId="{B55F9AC2-43D1-4ED2-A62D-065DB8A77115}" dt="2025-09-04T13:27:31.747" v="473" actId="680"/>
        <pc:sldMkLst>
          <pc:docMk/>
          <pc:sldMk cId="2140411012" sldId="272"/>
        </pc:sldMkLst>
      </pc:sldChg>
    </pc:docChg>
  </pc:docChgLst>
  <pc:docChgLst>
    <pc:chgData name="Lynn Kyalo" userId="396efe8e-31b9-4c7e-81cc-27b4997f76e2" providerId="ADAL" clId="{F1B02929-98FA-41A6-BD2D-698255DCD034}"/>
    <pc:docChg chg="undo custSel addSld modSld">
      <pc:chgData name="Lynn Kyalo" userId="396efe8e-31b9-4c7e-81cc-27b4997f76e2" providerId="ADAL" clId="{F1B02929-98FA-41A6-BD2D-698255DCD034}" dt="2025-09-02T09:18:57.687" v="398" actId="20577"/>
      <pc:docMkLst>
        <pc:docMk/>
      </pc:docMkLst>
      <pc:sldChg chg="modSp">
        <pc:chgData name="Lynn Kyalo" userId="396efe8e-31b9-4c7e-81cc-27b4997f76e2" providerId="ADAL" clId="{F1B02929-98FA-41A6-BD2D-698255DCD034}" dt="2025-09-02T09:18:57.687" v="398" actId="20577"/>
        <pc:sldMkLst>
          <pc:docMk/>
          <pc:sldMk cId="2842196573" sldId="256"/>
        </pc:sldMkLst>
      </pc:sldChg>
      <pc:sldChg chg="modSp mod">
        <pc:chgData name="Lynn Kyalo" userId="396efe8e-31b9-4c7e-81cc-27b4997f76e2" providerId="ADAL" clId="{F1B02929-98FA-41A6-BD2D-698255DCD034}" dt="2025-09-02T08:29:51.370" v="22" actId="27636"/>
        <pc:sldMkLst>
          <pc:docMk/>
          <pc:sldMk cId="2998119999" sldId="260"/>
        </pc:sldMkLst>
      </pc:sldChg>
      <pc:sldChg chg="addSp delSp modSp new mod setBg">
        <pc:chgData name="Lynn Kyalo" userId="396efe8e-31b9-4c7e-81cc-27b4997f76e2" providerId="ADAL" clId="{F1B02929-98FA-41A6-BD2D-698255DCD034}" dt="2025-09-02T09:15:22.269" v="371" actId="20577"/>
        <pc:sldMkLst>
          <pc:docMk/>
          <pc:sldMk cId="2003775490" sldId="261"/>
        </pc:sldMkLst>
        <pc:spChg chg="mod">
          <ac:chgData name="Lynn Kyalo" userId="396efe8e-31b9-4c7e-81cc-27b4997f76e2" providerId="ADAL" clId="{F1B02929-98FA-41A6-BD2D-698255DCD034}" dt="2025-09-02T08:51:15.646" v="236" actId="207"/>
          <ac:spMkLst>
            <pc:docMk/>
            <pc:sldMk cId="2003775490" sldId="261"/>
            <ac:spMk id="2" creationId="{FD6AE43A-6492-030D-F718-7C8B33DDA7A8}"/>
          </ac:spMkLst>
        </pc:spChg>
        <pc:spChg chg="mod">
          <ac:chgData name="Lynn Kyalo" userId="396efe8e-31b9-4c7e-81cc-27b4997f76e2" providerId="ADAL" clId="{F1B02929-98FA-41A6-BD2D-698255DCD034}" dt="2025-09-02T09:15:22.269" v="371" actId="20577"/>
          <ac:spMkLst>
            <pc:docMk/>
            <pc:sldMk cId="2003775490" sldId="261"/>
            <ac:spMk id="3" creationId="{27F35AF7-5EF5-74E7-096F-52AABB42F5E0}"/>
          </ac:spMkLst>
        </pc:spChg>
        <pc:picChg chg="add mod ord">
          <ac:chgData name="Lynn Kyalo" userId="396efe8e-31b9-4c7e-81cc-27b4997f76e2" providerId="ADAL" clId="{F1B02929-98FA-41A6-BD2D-698255DCD034}" dt="2025-09-02T08:50:21.117" v="228" actId="1076"/>
          <ac:picMkLst>
            <pc:docMk/>
            <pc:sldMk cId="2003775490" sldId="261"/>
            <ac:picMk id="5" creationId="{8BEC4A48-5D18-4FA7-825B-D8B3E2D4BF0D}"/>
          </ac:picMkLst>
        </pc:picChg>
      </pc:sldChg>
      <pc:sldChg chg="addSp delSp modSp new mod setBg">
        <pc:chgData name="Lynn Kyalo" userId="396efe8e-31b9-4c7e-81cc-27b4997f76e2" providerId="ADAL" clId="{F1B02929-98FA-41A6-BD2D-698255DCD034}" dt="2025-09-02T09:17:06.728" v="393" actId="14100"/>
        <pc:sldMkLst>
          <pc:docMk/>
          <pc:sldMk cId="3978172688" sldId="262"/>
        </pc:sldMkLst>
        <pc:spChg chg="add mod">
          <ac:chgData name="Lynn Kyalo" userId="396efe8e-31b9-4c7e-81cc-27b4997f76e2" providerId="ADAL" clId="{F1B02929-98FA-41A6-BD2D-698255DCD034}" dt="2025-09-02T09:15:38.345" v="390" actId="20577"/>
          <ac:spMkLst>
            <pc:docMk/>
            <pc:sldMk cId="3978172688" sldId="262"/>
            <ac:spMk id="7" creationId="{B89E64FD-91A9-1F26-7529-820773A41C7A}"/>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4A2907-E526-4FFF-8FCD-A1FE1009FB3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063AAA4-A9A0-49DB-91A5-1E1588ABEB12}">
      <dgm:prSet/>
      <dgm:spPr/>
      <dgm:t>
        <a:bodyPr/>
        <a:lstStyle/>
        <a:p>
          <a:pPr>
            <a:lnSpc>
              <a:spcPct val="100000"/>
            </a:lnSpc>
          </a:pPr>
          <a:r>
            <a:rPr lang="en-US"/>
            <a:t>The dataset was divided into training data (to build the models) and testing data (to evaluate them).</a:t>
          </a:r>
        </a:p>
      </dgm:t>
    </dgm:pt>
    <dgm:pt modelId="{B2CAE21B-E66D-4D4A-A0F4-7FEA146D5A47}" type="parTrans" cxnId="{DA70C32A-9C32-4F1D-BCD6-485A8B13B306}">
      <dgm:prSet/>
      <dgm:spPr/>
      <dgm:t>
        <a:bodyPr/>
        <a:lstStyle/>
        <a:p>
          <a:endParaRPr lang="en-US"/>
        </a:p>
      </dgm:t>
    </dgm:pt>
    <dgm:pt modelId="{DC7701ED-7E55-4BAD-BB88-731E4A6034F7}" type="sibTrans" cxnId="{DA70C32A-9C32-4F1D-BCD6-485A8B13B306}">
      <dgm:prSet/>
      <dgm:spPr/>
      <dgm:t>
        <a:bodyPr/>
        <a:lstStyle/>
        <a:p>
          <a:endParaRPr lang="en-US"/>
        </a:p>
      </dgm:t>
    </dgm:pt>
    <dgm:pt modelId="{B06A3F3D-A0F7-4F04-812D-574C28F937B5}">
      <dgm:prSet/>
      <dgm:spPr/>
      <dgm:t>
        <a:bodyPr/>
        <a:lstStyle/>
        <a:p>
          <a:pPr>
            <a:lnSpc>
              <a:spcPct val="100000"/>
            </a:lnSpc>
          </a:pPr>
          <a:r>
            <a:rPr lang="en-US"/>
            <a:t>A user-item matrix was created showing which users rated which movies.</a:t>
          </a:r>
        </a:p>
      </dgm:t>
    </dgm:pt>
    <dgm:pt modelId="{698DD385-4D26-45DD-9E6B-AFE1F19BA57E}" type="parTrans" cxnId="{524DD36C-624E-4048-BA24-9F90DA2D2391}">
      <dgm:prSet/>
      <dgm:spPr/>
      <dgm:t>
        <a:bodyPr/>
        <a:lstStyle/>
        <a:p>
          <a:endParaRPr lang="en-US"/>
        </a:p>
      </dgm:t>
    </dgm:pt>
    <dgm:pt modelId="{2061C2FE-4A67-4EA3-8EC0-C0D8D49C7E47}" type="sibTrans" cxnId="{524DD36C-624E-4048-BA24-9F90DA2D2391}">
      <dgm:prSet/>
      <dgm:spPr/>
      <dgm:t>
        <a:bodyPr/>
        <a:lstStyle/>
        <a:p>
          <a:endParaRPr lang="en-US"/>
        </a:p>
      </dgm:t>
    </dgm:pt>
    <dgm:pt modelId="{CA4F3FB3-FFE0-4E3F-BE34-517031DE47EB}">
      <dgm:prSet/>
      <dgm:spPr/>
      <dgm:t>
        <a:bodyPr/>
        <a:lstStyle/>
        <a:p>
          <a:pPr>
            <a:lnSpc>
              <a:spcPct val="100000"/>
            </a:lnSpc>
          </a:pPr>
          <a:r>
            <a:rPr lang="en-US"/>
            <a:t>This step ensures our models learn patterns from past data and can be tested fairly on unseen data.</a:t>
          </a:r>
        </a:p>
      </dgm:t>
    </dgm:pt>
    <dgm:pt modelId="{E3C33316-82D4-483A-8802-295840E3720D}" type="parTrans" cxnId="{413EEB00-27E7-4E2D-B18D-BE87915150A1}">
      <dgm:prSet/>
      <dgm:spPr/>
      <dgm:t>
        <a:bodyPr/>
        <a:lstStyle/>
        <a:p>
          <a:endParaRPr lang="en-US"/>
        </a:p>
      </dgm:t>
    </dgm:pt>
    <dgm:pt modelId="{2AA57B89-4252-482A-A2A0-F77243E96ADD}" type="sibTrans" cxnId="{413EEB00-27E7-4E2D-B18D-BE87915150A1}">
      <dgm:prSet/>
      <dgm:spPr/>
      <dgm:t>
        <a:bodyPr/>
        <a:lstStyle/>
        <a:p>
          <a:endParaRPr lang="en-US"/>
        </a:p>
      </dgm:t>
    </dgm:pt>
    <dgm:pt modelId="{39E7E90B-D7A8-4F8D-91FB-E1BAC014C74C}" type="pres">
      <dgm:prSet presAssocID="{D24A2907-E526-4FFF-8FCD-A1FE1009FB35}" presName="root" presStyleCnt="0">
        <dgm:presLayoutVars>
          <dgm:dir/>
          <dgm:resizeHandles val="exact"/>
        </dgm:presLayoutVars>
      </dgm:prSet>
      <dgm:spPr/>
    </dgm:pt>
    <dgm:pt modelId="{4E01E9E1-50DE-4390-81D8-D74648A60042}" type="pres">
      <dgm:prSet presAssocID="{0063AAA4-A9A0-49DB-91A5-1E1588ABEB12}" presName="compNode" presStyleCnt="0"/>
      <dgm:spPr/>
    </dgm:pt>
    <dgm:pt modelId="{800D51D2-13AD-4445-86A1-DC4259B73B74}" type="pres">
      <dgm:prSet presAssocID="{0063AAA4-A9A0-49DB-91A5-1E1588ABEB1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1B65C2F8-70A5-4FFE-A9DD-B15CC2D18B34}" type="pres">
      <dgm:prSet presAssocID="{0063AAA4-A9A0-49DB-91A5-1E1588ABEB12}" presName="spaceRect" presStyleCnt="0"/>
      <dgm:spPr/>
    </dgm:pt>
    <dgm:pt modelId="{12A3DD78-F350-46E6-B90C-062DD140F23E}" type="pres">
      <dgm:prSet presAssocID="{0063AAA4-A9A0-49DB-91A5-1E1588ABEB12}" presName="textRect" presStyleLbl="revTx" presStyleIdx="0" presStyleCnt="3">
        <dgm:presLayoutVars>
          <dgm:chMax val="1"/>
          <dgm:chPref val="1"/>
        </dgm:presLayoutVars>
      </dgm:prSet>
      <dgm:spPr/>
    </dgm:pt>
    <dgm:pt modelId="{384691C6-47F1-413E-A841-87CA9A0BFAAA}" type="pres">
      <dgm:prSet presAssocID="{DC7701ED-7E55-4BAD-BB88-731E4A6034F7}" presName="sibTrans" presStyleCnt="0"/>
      <dgm:spPr/>
    </dgm:pt>
    <dgm:pt modelId="{B9C05590-199F-462A-AACF-5D09C5C69CF2}" type="pres">
      <dgm:prSet presAssocID="{B06A3F3D-A0F7-4F04-812D-574C28F937B5}" presName="compNode" presStyleCnt="0"/>
      <dgm:spPr/>
    </dgm:pt>
    <dgm:pt modelId="{9D9DC3B0-71F5-42D7-BCDB-A8EFDBAE68DB}" type="pres">
      <dgm:prSet presAssocID="{B06A3F3D-A0F7-4F04-812D-574C28F937B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r"/>
        </a:ext>
      </dgm:extLst>
    </dgm:pt>
    <dgm:pt modelId="{EC8DE63C-25C0-4751-AA69-9D50B95AAE85}" type="pres">
      <dgm:prSet presAssocID="{B06A3F3D-A0F7-4F04-812D-574C28F937B5}" presName="spaceRect" presStyleCnt="0"/>
      <dgm:spPr/>
    </dgm:pt>
    <dgm:pt modelId="{3FACADED-837B-436C-B203-D95BFB89CE33}" type="pres">
      <dgm:prSet presAssocID="{B06A3F3D-A0F7-4F04-812D-574C28F937B5}" presName="textRect" presStyleLbl="revTx" presStyleIdx="1" presStyleCnt="3">
        <dgm:presLayoutVars>
          <dgm:chMax val="1"/>
          <dgm:chPref val="1"/>
        </dgm:presLayoutVars>
      </dgm:prSet>
      <dgm:spPr/>
    </dgm:pt>
    <dgm:pt modelId="{AB440643-B751-451F-B6FE-9EDC501E3783}" type="pres">
      <dgm:prSet presAssocID="{2061C2FE-4A67-4EA3-8EC0-C0D8D49C7E47}" presName="sibTrans" presStyleCnt="0"/>
      <dgm:spPr/>
    </dgm:pt>
    <dgm:pt modelId="{E4934668-B0B0-41E4-BDED-3A5FC2BE8059}" type="pres">
      <dgm:prSet presAssocID="{CA4F3FB3-FFE0-4E3F-BE34-517031DE47EB}" presName="compNode" presStyleCnt="0"/>
      <dgm:spPr/>
    </dgm:pt>
    <dgm:pt modelId="{B3E97C76-E3AB-42EE-94D2-9B2B0153EA16}" type="pres">
      <dgm:prSet presAssocID="{CA4F3FB3-FFE0-4E3F-BE34-517031DE47E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E1472E65-9406-41F0-85CF-C01413323855}" type="pres">
      <dgm:prSet presAssocID="{CA4F3FB3-FFE0-4E3F-BE34-517031DE47EB}" presName="spaceRect" presStyleCnt="0"/>
      <dgm:spPr/>
    </dgm:pt>
    <dgm:pt modelId="{66EF45B3-5943-469B-84BD-F8781F74DA63}" type="pres">
      <dgm:prSet presAssocID="{CA4F3FB3-FFE0-4E3F-BE34-517031DE47EB}" presName="textRect" presStyleLbl="revTx" presStyleIdx="2" presStyleCnt="3">
        <dgm:presLayoutVars>
          <dgm:chMax val="1"/>
          <dgm:chPref val="1"/>
        </dgm:presLayoutVars>
      </dgm:prSet>
      <dgm:spPr/>
    </dgm:pt>
  </dgm:ptLst>
  <dgm:cxnLst>
    <dgm:cxn modelId="{413EEB00-27E7-4E2D-B18D-BE87915150A1}" srcId="{D24A2907-E526-4FFF-8FCD-A1FE1009FB35}" destId="{CA4F3FB3-FFE0-4E3F-BE34-517031DE47EB}" srcOrd="2" destOrd="0" parTransId="{E3C33316-82D4-483A-8802-295840E3720D}" sibTransId="{2AA57B89-4252-482A-A2A0-F77243E96ADD}"/>
    <dgm:cxn modelId="{9217B717-EA87-4B49-B6AA-506ABC212EC1}" type="presOf" srcId="{CA4F3FB3-FFE0-4E3F-BE34-517031DE47EB}" destId="{66EF45B3-5943-469B-84BD-F8781F74DA63}" srcOrd="0" destOrd="0" presId="urn:microsoft.com/office/officeart/2018/2/layout/IconLabelList"/>
    <dgm:cxn modelId="{DA70C32A-9C32-4F1D-BCD6-485A8B13B306}" srcId="{D24A2907-E526-4FFF-8FCD-A1FE1009FB35}" destId="{0063AAA4-A9A0-49DB-91A5-1E1588ABEB12}" srcOrd="0" destOrd="0" parTransId="{B2CAE21B-E66D-4D4A-A0F4-7FEA146D5A47}" sibTransId="{DC7701ED-7E55-4BAD-BB88-731E4A6034F7}"/>
    <dgm:cxn modelId="{524DD36C-624E-4048-BA24-9F90DA2D2391}" srcId="{D24A2907-E526-4FFF-8FCD-A1FE1009FB35}" destId="{B06A3F3D-A0F7-4F04-812D-574C28F937B5}" srcOrd="1" destOrd="0" parTransId="{698DD385-4D26-45DD-9E6B-AFE1F19BA57E}" sibTransId="{2061C2FE-4A67-4EA3-8EC0-C0D8D49C7E47}"/>
    <dgm:cxn modelId="{51C7BF4D-F54A-41F4-B688-085EF8A5E5EB}" type="presOf" srcId="{B06A3F3D-A0F7-4F04-812D-574C28F937B5}" destId="{3FACADED-837B-436C-B203-D95BFB89CE33}" srcOrd="0" destOrd="0" presId="urn:microsoft.com/office/officeart/2018/2/layout/IconLabelList"/>
    <dgm:cxn modelId="{79353E7B-34AB-4EE5-BF1C-51E624997B5D}" type="presOf" srcId="{0063AAA4-A9A0-49DB-91A5-1E1588ABEB12}" destId="{12A3DD78-F350-46E6-B90C-062DD140F23E}" srcOrd="0" destOrd="0" presId="urn:microsoft.com/office/officeart/2018/2/layout/IconLabelList"/>
    <dgm:cxn modelId="{776361EE-D4BB-4F1D-AD75-19DA61D2543B}" type="presOf" srcId="{D24A2907-E526-4FFF-8FCD-A1FE1009FB35}" destId="{39E7E90B-D7A8-4F8D-91FB-E1BAC014C74C}" srcOrd="0" destOrd="0" presId="urn:microsoft.com/office/officeart/2018/2/layout/IconLabelList"/>
    <dgm:cxn modelId="{DE6AE0BB-0D7C-4287-A772-6B19FDA7E636}" type="presParOf" srcId="{39E7E90B-D7A8-4F8D-91FB-E1BAC014C74C}" destId="{4E01E9E1-50DE-4390-81D8-D74648A60042}" srcOrd="0" destOrd="0" presId="urn:microsoft.com/office/officeart/2018/2/layout/IconLabelList"/>
    <dgm:cxn modelId="{6211F8AF-8E3E-41DA-B42E-A788C1C94281}" type="presParOf" srcId="{4E01E9E1-50DE-4390-81D8-D74648A60042}" destId="{800D51D2-13AD-4445-86A1-DC4259B73B74}" srcOrd="0" destOrd="0" presId="urn:microsoft.com/office/officeart/2018/2/layout/IconLabelList"/>
    <dgm:cxn modelId="{576C071E-E39C-40C3-A47D-DFCDAC54CD24}" type="presParOf" srcId="{4E01E9E1-50DE-4390-81D8-D74648A60042}" destId="{1B65C2F8-70A5-4FFE-A9DD-B15CC2D18B34}" srcOrd="1" destOrd="0" presId="urn:microsoft.com/office/officeart/2018/2/layout/IconLabelList"/>
    <dgm:cxn modelId="{CABF4E43-88E9-4AC2-9DF7-5A4652EC19A5}" type="presParOf" srcId="{4E01E9E1-50DE-4390-81D8-D74648A60042}" destId="{12A3DD78-F350-46E6-B90C-062DD140F23E}" srcOrd="2" destOrd="0" presId="urn:microsoft.com/office/officeart/2018/2/layout/IconLabelList"/>
    <dgm:cxn modelId="{86CD09E2-6DCA-4BA9-98DF-D952FED8521F}" type="presParOf" srcId="{39E7E90B-D7A8-4F8D-91FB-E1BAC014C74C}" destId="{384691C6-47F1-413E-A841-87CA9A0BFAAA}" srcOrd="1" destOrd="0" presId="urn:microsoft.com/office/officeart/2018/2/layout/IconLabelList"/>
    <dgm:cxn modelId="{215F0119-6B5B-4986-AE87-D6AD009D309B}" type="presParOf" srcId="{39E7E90B-D7A8-4F8D-91FB-E1BAC014C74C}" destId="{B9C05590-199F-462A-AACF-5D09C5C69CF2}" srcOrd="2" destOrd="0" presId="urn:microsoft.com/office/officeart/2018/2/layout/IconLabelList"/>
    <dgm:cxn modelId="{AC4C5B5C-C11D-4609-B5C7-1CB0D4DFB10F}" type="presParOf" srcId="{B9C05590-199F-462A-AACF-5D09C5C69CF2}" destId="{9D9DC3B0-71F5-42D7-BCDB-A8EFDBAE68DB}" srcOrd="0" destOrd="0" presId="urn:microsoft.com/office/officeart/2018/2/layout/IconLabelList"/>
    <dgm:cxn modelId="{F3BECD24-9EE7-47E8-9E4D-B8333C501D6B}" type="presParOf" srcId="{B9C05590-199F-462A-AACF-5D09C5C69CF2}" destId="{EC8DE63C-25C0-4751-AA69-9D50B95AAE85}" srcOrd="1" destOrd="0" presId="urn:microsoft.com/office/officeart/2018/2/layout/IconLabelList"/>
    <dgm:cxn modelId="{4F3F5407-510B-4095-96B3-B99E2445E593}" type="presParOf" srcId="{B9C05590-199F-462A-AACF-5D09C5C69CF2}" destId="{3FACADED-837B-436C-B203-D95BFB89CE33}" srcOrd="2" destOrd="0" presId="urn:microsoft.com/office/officeart/2018/2/layout/IconLabelList"/>
    <dgm:cxn modelId="{0A5F8695-82E2-4A92-8B7E-D31AEA70704E}" type="presParOf" srcId="{39E7E90B-D7A8-4F8D-91FB-E1BAC014C74C}" destId="{AB440643-B751-451F-B6FE-9EDC501E3783}" srcOrd="3" destOrd="0" presId="urn:microsoft.com/office/officeart/2018/2/layout/IconLabelList"/>
    <dgm:cxn modelId="{3EAEA328-B50A-4A61-B3AA-BA349E4FB6A7}" type="presParOf" srcId="{39E7E90B-D7A8-4F8D-91FB-E1BAC014C74C}" destId="{E4934668-B0B0-41E4-BDED-3A5FC2BE8059}" srcOrd="4" destOrd="0" presId="urn:microsoft.com/office/officeart/2018/2/layout/IconLabelList"/>
    <dgm:cxn modelId="{ABB4B3C4-09DD-4F9F-9B2F-28900F95E669}" type="presParOf" srcId="{E4934668-B0B0-41E4-BDED-3A5FC2BE8059}" destId="{B3E97C76-E3AB-42EE-94D2-9B2B0153EA16}" srcOrd="0" destOrd="0" presId="urn:microsoft.com/office/officeart/2018/2/layout/IconLabelList"/>
    <dgm:cxn modelId="{7FD20F64-C648-4589-BC05-4E2F33E9819E}" type="presParOf" srcId="{E4934668-B0B0-41E4-BDED-3A5FC2BE8059}" destId="{E1472E65-9406-41F0-85CF-C01413323855}" srcOrd="1" destOrd="0" presId="urn:microsoft.com/office/officeart/2018/2/layout/IconLabelList"/>
    <dgm:cxn modelId="{3FC3A5CE-030E-4C5D-BA76-4F0104430A44}" type="presParOf" srcId="{E4934668-B0B0-41E4-BDED-3A5FC2BE8059}" destId="{66EF45B3-5943-469B-84BD-F8781F74DA6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D51D2-13AD-4445-86A1-DC4259B73B74}">
      <dsp:nvSpPr>
        <dsp:cNvPr id="0" name=""/>
        <dsp:cNvSpPr/>
      </dsp:nvSpPr>
      <dsp:spPr>
        <a:xfrm>
          <a:off x="1076329" y="208945"/>
          <a:ext cx="720615" cy="7206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A3DD78-F350-46E6-B90C-062DD140F23E}">
      <dsp:nvSpPr>
        <dsp:cNvPr id="0" name=""/>
        <dsp:cNvSpPr/>
      </dsp:nvSpPr>
      <dsp:spPr>
        <a:xfrm>
          <a:off x="635953" y="1170962"/>
          <a:ext cx="1601367" cy="64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dataset was divided into training data (to build the models) and testing data (to evaluate them).</a:t>
          </a:r>
        </a:p>
      </dsp:txBody>
      <dsp:txXfrm>
        <a:off x="635953" y="1170962"/>
        <a:ext cx="1601367" cy="640546"/>
      </dsp:txXfrm>
    </dsp:sp>
    <dsp:sp modelId="{9D9DC3B0-71F5-42D7-BCDB-A8EFDBAE68DB}">
      <dsp:nvSpPr>
        <dsp:cNvPr id="0" name=""/>
        <dsp:cNvSpPr/>
      </dsp:nvSpPr>
      <dsp:spPr>
        <a:xfrm>
          <a:off x="2957935" y="208945"/>
          <a:ext cx="720615" cy="7206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ACADED-837B-436C-B203-D95BFB89CE33}">
      <dsp:nvSpPr>
        <dsp:cNvPr id="0" name=""/>
        <dsp:cNvSpPr/>
      </dsp:nvSpPr>
      <dsp:spPr>
        <a:xfrm>
          <a:off x="2517559" y="1170962"/>
          <a:ext cx="1601367" cy="64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 user-item matrix was created showing which users rated which movies.</a:t>
          </a:r>
        </a:p>
      </dsp:txBody>
      <dsp:txXfrm>
        <a:off x="2517559" y="1170962"/>
        <a:ext cx="1601367" cy="640546"/>
      </dsp:txXfrm>
    </dsp:sp>
    <dsp:sp modelId="{B3E97C76-E3AB-42EE-94D2-9B2B0153EA16}">
      <dsp:nvSpPr>
        <dsp:cNvPr id="0" name=""/>
        <dsp:cNvSpPr/>
      </dsp:nvSpPr>
      <dsp:spPr>
        <a:xfrm>
          <a:off x="2017132" y="2211850"/>
          <a:ext cx="720615" cy="7206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EF45B3-5943-469B-84BD-F8781F74DA63}">
      <dsp:nvSpPr>
        <dsp:cNvPr id="0" name=""/>
        <dsp:cNvSpPr/>
      </dsp:nvSpPr>
      <dsp:spPr>
        <a:xfrm>
          <a:off x="1576756" y="3173867"/>
          <a:ext cx="1601367" cy="64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This step ensures our models learn patterns from past data and can be tested fairly on unseen data.</a:t>
          </a:r>
        </a:p>
      </dsp:txBody>
      <dsp:txXfrm>
        <a:off x="1576756" y="3173867"/>
        <a:ext cx="1601367" cy="64054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AA98DA-3769-45F0-BA72-F70C3D30A823}" type="datetimeFigureOut">
              <a:rPr lang="en-US" smtClean="0"/>
              <a:t>9/4/2025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6D89A-8182-4F50-9D77-0B3663CCBE4A}" type="slidenum">
              <a:rPr lang="en-US" smtClean="0"/>
              <a:t>‹#›</a:t>
            </a:fld>
            <a:endParaRPr lang="en-US" dirty="0"/>
          </a:p>
        </p:txBody>
      </p:sp>
    </p:spTree>
    <p:extLst>
      <p:ext uri="{BB962C8B-B14F-4D97-AF65-F5344CB8AC3E}">
        <p14:creationId xmlns:p14="http://schemas.microsoft.com/office/powerpoint/2010/main" val="3858439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2E6D89A-8182-4F50-9D77-0B3663CCBE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6956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None/>
            </a:pPr>
            <a:r>
              <a:rPr lang="en-US" sz="1200" b="1" u="sng" dirty="0">
                <a:latin typeface="Times New Roman" panose="02020603050405020304" pitchFamily="18" charset="0"/>
                <a:cs typeface="Times New Roman" panose="02020603050405020304" pitchFamily="18" charset="0"/>
              </a:rPr>
              <a:t>Takeaway:</a:t>
            </a:r>
          </a:p>
          <a:p>
            <a:pPr marL="0" indent="0">
              <a:lnSpc>
                <a:spcPct val="120000"/>
              </a:lnSpc>
              <a:buNone/>
            </a:pPr>
            <a:r>
              <a:rPr lang="en-US" sz="1200" dirty="0">
                <a:latin typeface="Times New Roman" panose="02020603050405020304" pitchFamily="18" charset="0"/>
                <a:cs typeface="Times New Roman" panose="02020603050405020304" pitchFamily="18" charset="0"/>
              </a:rPr>
              <a:t>The positive skew means that most movies are well-received, or users are generous with their ratings. Predictive models may need to account for this imbalance, as predicting high ratings will be easier than predicting low ones. The lack of low ratings may make it harder to distinguish truly poor movies Ratings are concentrated at the higher end, reflecting positive user sentiment and a tendency to give favorable reviews</a:t>
            </a:r>
          </a:p>
        </p:txBody>
      </p:sp>
      <p:sp>
        <p:nvSpPr>
          <p:cNvPr id="4" name="Slide Number Placeholder 3"/>
          <p:cNvSpPr>
            <a:spLocks noGrp="1"/>
          </p:cNvSpPr>
          <p:nvPr>
            <p:ph type="sldNum" sz="quarter" idx="5"/>
          </p:nvPr>
        </p:nvSpPr>
        <p:spPr/>
        <p:txBody>
          <a:bodyPr/>
          <a:lstStyle/>
          <a:p>
            <a:fld id="{B2E6D89A-8182-4F50-9D77-0B3663CCBE4A}" type="slidenum">
              <a:rPr lang="en-US" smtClean="0"/>
              <a:t>7</a:t>
            </a:fld>
            <a:endParaRPr lang="en-US" dirty="0"/>
          </a:p>
        </p:txBody>
      </p:sp>
    </p:spTree>
    <p:extLst>
      <p:ext uri="{BB962C8B-B14F-4D97-AF65-F5344CB8AC3E}">
        <p14:creationId xmlns:p14="http://schemas.microsoft.com/office/powerpoint/2010/main" val="1481558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None/>
            </a:pPr>
            <a:r>
              <a:rPr lang="en-US" sz="1200" b="1" u="sng" dirty="0">
                <a:latin typeface="Times New Roman" panose="02020603050405020304" pitchFamily="18" charset="0"/>
                <a:cs typeface="Times New Roman" panose="02020603050405020304" pitchFamily="18" charset="0"/>
              </a:rPr>
              <a:t>Takeaway:</a:t>
            </a:r>
          </a:p>
          <a:p>
            <a:pPr marL="0" indent="0">
              <a:lnSpc>
                <a:spcPct val="120000"/>
              </a:lnSpc>
              <a:buNone/>
            </a:pPr>
            <a:r>
              <a:rPr lang="en-US" sz="1200" dirty="0"/>
              <a:t>The chart shows that the majority of users provide very few ratings, while a small number of users contribute a very large number of ratings. This uneven pattern means our data is heavily influenced by a few highly active users, while most users give limited information</a:t>
            </a:r>
            <a:endParaRPr lang="en-US" sz="1200" u="sng"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2E6D89A-8182-4F50-9D77-0B3663CCBE4A}" type="slidenum">
              <a:rPr lang="en-US" smtClean="0"/>
              <a:t>8</a:t>
            </a:fld>
            <a:endParaRPr lang="en-US" dirty="0"/>
          </a:p>
        </p:txBody>
      </p:sp>
    </p:spTree>
    <p:extLst>
      <p:ext uri="{BB962C8B-B14F-4D97-AF65-F5344CB8AC3E}">
        <p14:creationId xmlns:p14="http://schemas.microsoft.com/office/powerpoint/2010/main" val="1457474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D4DEE-5831-8D7F-573F-DA82C2B24D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A6FBBA-6A0E-7575-5792-2D36CF4C04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99B419-5731-308D-58E6-174C5B194B13}"/>
              </a:ext>
            </a:extLst>
          </p:cNvPr>
          <p:cNvSpPr>
            <a:spLocks noGrp="1"/>
          </p:cNvSpPr>
          <p:nvPr>
            <p:ph type="body" idx="1"/>
          </p:nvPr>
        </p:nvSpPr>
        <p:spPr/>
        <p:txBody>
          <a:bodyPr/>
          <a:lstStyle/>
          <a:p>
            <a:pPr>
              <a:lnSpc>
                <a:spcPct val="150000"/>
              </a:lnSpc>
              <a:spcAft>
                <a:spcPts val="600"/>
              </a:spcAft>
            </a:pPr>
            <a:r>
              <a:rPr lang="en-US" sz="1200" b="1" u="sng" dirty="0">
                <a:solidFill>
                  <a:srgbClr val="FF9900"/>
                </a:solidFill>
              </a:rPr>
              <a:t>Takeaways</a:t>
            </a:r>
          </a:p>
          <a:p>
            <a:pPr>
              <a:lnSpc>
                <a:spcPct val="150000"/>
              </a:lnSpc>
              <a:spcAft>
                <a:spcPts val="600"/>
              </a:spcAft>
            </a:pPr>
            <a:r>
              <a:rPr lang="en-US" sz="1200" dirty="0"/>
              <a:t>The dataset is heavily dominated by Drama and Comedy, meaning recommendations may naturally lean toward these genres.</a:t>
            </a:r>
          </a:p>
          <a:p>
            <a:pPr>
              <a:lnSpc>
                <a:spcPct val="150000"/>
              </a:lnSpc>
              <a:spcAft>
                <a:spcPts val="600"/>
              </a:spcAft>
            </a:pPr>
            <a:r>
              <a:rPr lang="en-US" sz="1200" dirty="0"/>
              <a:t>Niche genres have fewer movies, which may limit recommendations for users with very specific tastes.</a:t>
            </a:r>
          </a:p>
        </p:txBody>
      </p:sp>
      <p:sp>
        <p:nvSpPr>
          <p:cNvPr id="4" name="Slide Number Placeholder 3">
            <a:extLst>
              <a:ext uri="{FF2B5EF4-FFF2-40B4-BE49-F238E27FC236}">
                <a16:creationId xmlns:a16="http://schemas.microsoft.com/office/drawing/2014/main" id="{5C18CF19-037A-53ED-E134-27EFCF35598D}"/>
              </a:ext>
            </a:extLst>
          </p:cNvPr>
          <p:cNvSpPr>
            <a:spLocks noGrp="1"/>
          </p:cNvSpPr>
          <p:nvPr>
            <p:ph type="sldNum" sz="quarter" idx="5"/>
          </p:nvPr>
        </p:nvSpPr>
        <p:spPr/>
        <p:txBody>
          <a:bodyPr/>
          <a:lstStyle/>
          <a:p>
            <a:fld id="{B2E6D89A-8182-4F50-9D77-0B3663CCBE4A}" type="slidenum">
              <a:rPr lang="en-US" smtClean="0"/>
              <a:t>9</a:t>
            </a:fld>
            <a:endParaRPr lang="en-US" dirty="0"/>
          </a:p>
        </p:txBody>
      </p:sp>
    </p:spTree>
    <p:extLst>
      <p:ext uri="{BB962C8B-B14F-4D97-AF65-F5344CB8AC3E}">
        <p14:creationId xmlns:p14="http://schemas.microsoft.com/office/powerpoint/2010/main" val="2472475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E11DBA0-E772-4413-A24E-1A0DDD5AFD1E}" type="datetimeFigureOut">
              <a:rPr lang="en-US" smtClean="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D094DB-EEB5-41DA-992A-1B9F7E6762D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061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229497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D094DB-EEB5-41DA-992A-1B9F7E6762D9}"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855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392435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D094DB-EEB5-41DA-992A-1B9F7E6762D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7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8807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1896317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182959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1452435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D094DB-EEB5-41DA-992A-1B9F7E6762D9}" type="slidenum">
              <a:rPr lang="en-US" smtClean="0"/>
              <a:t>‹#›</a:t>
            </a:fld>
            <a:endParaRPr lang="en-US" dirty="0"/>
          </a:p>
        </p:txBody>
      </p:sp>
    </p:spTree>
    <p:extLst>
      <p:ext uri="{BB962C8B-B14F-4D97-AF65-F5344CB8AC3E}">
        <p14:creationId xmlns:p14="http://schemas.microsoft.com/office/powerpoint/2010/main" val="1917727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11DBA0-E772-4413-A24E-1A0DDD5AFD1E}" type="datetimeFigureOut">
              <a:rPr lang="en-US" smtClean="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D094DB-EEB5-41DA-992A-1B9F7E6762D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80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E11DBA0-E772-4413-A24E-1A0DDD5AFD1E}" type="datetimeFigureOut">
              <a:rPr lang="en-US" smtClean="0"/>
              <a:t>9/4/2025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ED094DB-EEB5-41DA-992A-1B9F7E6762D9}"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43986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D42EA3-3673-E3FC-933D-099E8BBEBE36}"/>
              </a:ext>
            </a:extLst>
          </p:cNvPr>
          <p:cNvPicPr>
            <a:picLocks noChangeAspect="1"/>
          </p:cNvPicPr>
          <p:nvPr/>
        </p:nvPicPr>
        <p:blipFill>
          <a:blip r:embed="rId2"/>
          <a:srcRect l="9059" t="6561" r="27754"/>
          <a:stretch>
            <a:fillRect/>
          </a:stretch>
        </p:blipFill>
        <p:spPr>
          <a:xfrm>
            <a:off x="0" y="0"/>
            <a:ext cx="12275820" cy="7976705"/>
          </a:xfrm>
          <a:prstGeom prst="rect">
            <a:avLst/>
          </a:prstGeom>
        </p:spPr>
      </p:pic>
      <p:sp>
        <p:nvSpPr>
          <p:cNvPr id="3" name="Subtitle 2">
            <a:extLst>
              <a:ext uri="{FF2B5EF4-FFF2-40B4-BE49-F238E27FC236}">
                <a16:creationId xmlns:a16="http://schemas.microsoft.com/office/drawing/2014/main" id="{CC2EA6E9-D6B4-451B-216B-0B06F79D94B5}"/>
              </a:ext>
            </a:extLst>
          </p:cNvPr>
          <p:cNvSpPr>
            <a:spLocks noGrp="1"/>
          </p:cNvSpPr>
          <p:nvPr>
            <p:ph type="subTitle" idx="1"/>
          </p:nvPr>
        </p:nvSpPr>
        <p:spPr>
          <a:xfrm>
            <a:off x="127591" y="3827721"/>
            <a:ext cx="7839119" cy="2917303"/>
          </a:xfrm>
        </p:spPr>
        <p:txBody>
          <a:bodyPr numCol="1">
            <a:noAutofit/>
          </a:bodyPr>
          <a:lstStyle/>
          <a:p>
            <a:pPr algn="l">
              <a:lnSpc>
                <a:spcPct val="90000"/>
              </a:lnSpc>
            </a:pPr>
            <a:r>
              <a:rPr lang="en-US" sz="2800" b="1" i="1" u="sng" dirty="0">
                <a:solidFill>
                  <a:srgbClr val="FFFFFF"/>
                </a:solidFill>
              </a:rPr>
              <a:t>Project Team Members</a:t>
            </a:r>
          </a:p>
          <a:p>
            <a:pPr marL="457200" indent="-457200" algn="l">
              <a:lnSpc>
                <a:spcPct val="90000"/>
              </a:lnSpc>
              <a:buFont typeface="+mj-lt"/>
              <a:buAutoNum type="arabicPeriod"/>
            </a:pPr>
            <a:r>
              <a:rPr lang="en-US" sz="2000" b="1" dirty="0">
                <a:solidFill>
                  <a:srgbClr val="FFFFFF"/>
                </a:solidFill>
              </a:rPr>
              <a:t>Hezron Rumenya</a:t>
            </a:r>
          </a:p>
          <a:p>
            <a:pPr marL="457200" indent="-457200" algn="l">
              <a:lnSpc>
                <a:spcPct val="90000"/>
              </a:lnSpc>
              <a:buFont typeface="+mj-lt"/>
              <a:buAutoNum type="arabicPeriod"/>
            </a:pPr>
            <a:r>
              <a:rPr lang="en-US" sz="2000" b="1" dirty="0">
                <a:solidFill>
                  <a:srgbClr val="FFFFFF"/>
                </a:solidFill>
              </a:rPr>
              <a:t>Eric </a:t>
            </a:r>
            <a:r>
              <a:rPr lang="en-US" sz="2000" b="1" dirty="0" err="1">
                <a:solidFill>
                  <a:srgbClr val="FFFFFF"/>
                </a:solidFill>
              </a:rPr>
              <a:t>Ongau</a:t>
            </a:r>
            <a:endParaRPr lang="en-US" sz="2000" b="1" dirty="0">
              <a:solidFill>
                <a:srgbClr val="FFFFFF"/>
              </a:solidFill>
            </a:endParaRPr>
          </a:p>
          <a:p>
            <a:pPr marL="457200" indent="-457200" algn="l">
              <a:lnSpc>
                <a:spcPct val="90000"/>
              </a:lnSpc>
              <a:buFont typeface="+mj-lt"/>
              <a:buAutoNum type="arabicPeriod"/>
            </a:pPr>
            <a:r>
              <a:rPr lang="en-US" sz="2000" b="1" dirty="0">
                <a:solidFill>
                  <a:srgbClr val="FFFFFF"/>
                </a:solidFill>
              </a:rPr>
              <a:t>Joackim </a:t>
            </a:r>
            <a:r>
              <a:rPr lang="en-US" sz="2000" b="1" dirty="0" err="1">
                <a:solidFill>
                  <a:srgbClr val="FFFFFF"/>
                </a:solidFill>
              </a:rPr>
              <a:t>Kisienya</a:t>
            </a:r>
            <a:endParaRPr lang="en-US" sz="2000" b="1" dirty="0">
              <a:solidFill>
                <a:srgbClr val="FFFFFF"/>
              </a:solidFill>
            </a:endParaRPr>
          </a:p>
          <a:p>
            <a:pPr marL="457200" indent="-457200" algn="l">
              <a:lnSpc>
                <a:spcPct val="90000"/>
              </a:lnSpc>
              <a:buFont typeface="+mj-lt"/>
              <a:buAutoNum type="arabicPeriod"/>
            </a:pPr>
            <a:r>
              <a:rPr lang="en-US" sz="2000" b="1" dirty="0">
                <a:solidFill>
                  <a:srgbClr val="FFFFFF"/>
                </a:solidFill>
              </a:rPr>
              <a:t>Joy Sila</a:t>
            </a:r>
          </a:p>
          <a:p>
            <a:pPr marL="457200" indent="-457200" algn="l">
              <a:lnSpc>
                <a:spcPct val="90000"/>
              </a:lnSpc>
              <a:buFont typeface="+mj-lt"/>
              <a:buAutoNum type="arabicPeriod"/>
            </a:pPr>
            <a:r>
              <a:rPr lang="en-US" sz="2000" b="1" dirty="0">
                <a:solidFill>
                  <a:srgbClr val="FFFFFF"/>
                </a:solidFill>
              </a:rPr>
              <a:t>Newton Kyalo</a:t>
            </a:r>
          </a:p>
          <a:p>
            <a:pPr marL="457200" indent="-457200" algn="l">
              <a:lnSpc>
                <a:spcPct val="90000"/>
              </a:lnSpc>
              <a:buFont typeface="+mj-lt"/>
              <a:buAutoNum type="arabicPeriod"/>
            </a:pPr>
            <a:r>
              <a:rPr lang="en-US" sz="2000" b="1" dirty="0">
                <a:solidFill>
                  <a:srgbClr val="FFFFFF"/>
                </a:solidFill>
              </a:rPr>
              <a:t>Lynn Kyalo</a:t>
            </a:r>
          </a:p>
          <a:p>
            <a:pPr algn="l">
              <a:lnSpc>
                <a:spcPct val="90000"/>
              </a:lnSpc>
            </a:pPr>
            <a:endParaRPr lang="en-US" sz="1050" b="1" dirty="0">
              <a:solidFill>
                <a:srgbClr val="FFFFFF"/>
              </a:solidFill>
            </a:endParaRPr>
          </a:p>
        </p:txBody>
      </p:sp>
      <p:sp>
        <p:nvSpPr>
          <p:cNvPr id="4" name="Footer Placeholder 3">
            <a:extLst>
              <a:ext uri="{FF2B5EF4-FFF2-40B4-BE49-F238E27FC236}">
                <a16:creationId xmlns:a16="http://schemas.microsoft.com/office/drawing/2014/main" id="{24FD2283-CF72-9AAA-6706-1CF4D1F53257}"/>
              </a:ext>
            </a:extLst>
          </p:cNvPr>
          <p:cNvSpPr>
            <a:spLocks noGrp="1"/>
          </p:cNvSpPr>
          <p:nvPr>
            <p:ph type="ftr" sz="quarter" idx="11"/>
          </p:nvPr>
        </p:nvSpPr>
        <p:spPr/>
        <p:txBody>
          <a:bodyPr>
            <a:normAutofit/>
          </a:bodyPr>
          <a:lstStyle/>
          <a:p>
            <a:pPr>
              <a:spcAft>
                <a:spcPts val="600"/>
              </a:spcAft>
            </a:pPr>
            <a:r>
              <a:rPr lang="en-US" b="1" dirty="0">
                <a:solidFill>
                  <a:srgbClr val="FFFFFF">
                    <a:alpha val="80000"/>
                  </a:srgbClr>
                </a:solidFill>
              </a:rPr>
              <a:t>Group 2 Phase 4 Project</a:t>
            </a:r>
          </a:p>
        </p:txBody>
      </p:sp>
      <p:sp>
        <p:nvSpPr>
          <p:cNvPr id="6" name="Rectangle 5">
            <a:extLst>
              <a:ext uri="{FF2B5EF4-FFF2-40B4-BE49-F238E27FC236}">
                <a16:creationId xmlns:a16="http://schemas.microsoft.com/office/drawing/2014/main" id="{A9F093B3-736A-95DE-50A4-BEEE2C985340}"/>
              </a:ext>
            </a:extLst>
          </p:cNvPr>
          <p:cNvSpPr/>
          <p:nvPr/>
        </p:nvSpPr>
        <p:spPr>
          <a:xfrm>
            <a:off x="7389628" y="4072270"/>
            <a:ext cx="4802373" cy="23589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3200" b="1" dirty="0">
                <a:solidFill>
                  <a:schemeClr val="bg1"/>
                </a:solidFill>
              </a:rPr>
              <a:t>MOVIE RECOMMENDATION SYSTEM</a:t>
            </a:r>
          </a:p>
        </p:txBody>
      </p:sp>
    </p:spTree>
    <p:extLst>
      <p:ext uri="{BB962C8B-B14F-4D97-AF65-F5344CB8AC3E}">
        <p14:creationId xmlns:p14="http://schemas.microsoft.com/office/powerpoint/2010/main" val="137319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4F99-6598-EB94-9324-87BDB64D4F02}"/>
              </a:ext>
            </a:extLst>
          </p:cNvPr>
          <p:cNvSpPr>
            <a:spLocks noGrp="1"/>
          </p:cNvSpPr>
          <p:nvPr>
            <p:ph type="title"/>
          </p:nvPr>
        </p:nvSpPr>
        <p:spPr/>
        <p:txBody>
          <a:bodyPr/>
          <a:lstStyle/>
          <a:p>
            <a:r>
              <a:rPr lang="en-GB" cap="none" dirty="0"/>
              <a:t>Modelling</a:t>
            </a:r>
          </a:p>
        </p:txBody>
      </p:sp>
      <p:graphicFrame>
        <p:nvGraphicFramePr>
          <p:cNvPr id="8" name="Content Placeholder 2">
            <a:extLst>
              <a:ext uri="{FF2B5EF4-FFF2-40B4-BE49-F238E27FC236}">
                <a16:creationId xmlns:a16="http://schemas.microsoft.com/office/drawing/2014/main" id="{CF4AC5B5-49F4-2C06-0641-3598BE3EE24F}"/>
              </a:ext>
            </a:extLst>
          </p:cNvPr>
          <p:cNvGraphicFramePr>
            <a:graphicFrameLocks noGrp="1"/>
          </p:cNvGraphicFramePr>
          <p:nvPr>
            <p:ph sz="half" idx="1"/>
          </p:nvPr>
        </p:nvGraphicFramePr>
        <p:xfrm>
          <a:off x="1024127" y="2286000"/>
          <a:ext cx="475488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B433E26F-258B-6327-FFB3-21524B9E6BA9}"/>
              </a:ext>
            </a:extLst>
          </p:cNvPr>
          <p:cNvSpPr>
            <a:spLocks noGrp="1"/>
          </p:cNvSpPr>
          <p:nvPr>
            <p:ph sz="half" idx="2"/>
          </p:nvPr>
        </p:nvSpPr>
        <p:spPr/>
        <p:txBody>
          <a:bodyPr>
            <a:normAutofit fontScale="62500" lnSpcReduction="20000"/>
          </a:bodyPr>
          <a:lstStyle/>
          <a:p>
            <a:pPr marL="0" indent="0">
              <a:buNone/>
            </a:pPr>
            <a:r>
              <a:rPr lang="en-US" sz="2400" b="1" u="sng" dirty="0">
                <a:latin typeface="Times New Roman" panose="02020603050405020304" pitchFamily="18" charset="0"/>
                <a:cs typeface="Times New Roman" panose="02020603050405020304" pitchFamily="18" charset="0"/>
              </a:rPr>
              <a:t>1. KNN Recommender</a:t>
            </a:r>
          </a:p>
          <a:p>
            <a:r>
              <a:rPr lang="en-US" sz="2400" dirty="0">
                <a:latin typeface="Times New Roman" panose="02020603050405020304" pitchFamily="18" charset="0"/>
                <a:cs typeface="Times New Roman" panose="02020603050405020304" pitchFamily="18" charset="0"/>
              </a:rPr>
              <a:t>Finds </a:t>
            </a:r>
            <a:r>
              <a:rPr lang="en-US" sz="2400" b="1" dirty="0">
                <a:latin typeface="Times New Roman" panose="02020603050405020304" pitchFamily="18" charset="0"/>
                <a:cs typeface="Times New Roman" panose="02020603050405020304" pitchFamily="18" charset="0"/>
              </a:rPr>
              <a:t>similar users</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similar movies</a:t>
            </a:r>
            <a:r>
              <a:rPr lang="en-US" sz="2400" dirty="0">
                <a:latin typeface="Times New Roman" panose="02020603050405020304" pitchFamily="18" charset="0"/>
                <a:cs typeface="Times New Roman" panose="02020603050405020304" pitchFamily="18" charset="0"/>
              </a:rPr>
              <a:t> based on their rating patterns.</a:t>
            </a:r>
          </a:p>
          <a:p>
            <a:r>
              <a:rPr lang="en-US" sz="2400" dirty="0">
                <a:latin typeface="Times New Roman" panose="02020603050405020304" pitchFamily="18" charset="0"/>
                <a:cs typeface="Times New Roman" panose="02020603050405020304" pitchFamily="18" charset="0"/>
              </a:rPr>
              <a:t>Example: </a:t>
            </a:r>
            <a:r>
              <a:rPr lang="en-US" sz="2400" i="1" dirty="0">
                <a:latin typeface="Times New Roman" panose="02020603050405020304" pitchFamily="18" charset="0"/>
                <a:cs typeface="Times New Roman" panose="02020603050405020304" pitchFamily="18" charset="0"/>
              </a:rPr>
              <a:t>“If User A likes the same movies as User B, then User A might also like movies that User B enjoyed.”</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2. SVD Recommender (Singular Value Decomposition)</a:t>
            </a:r>
          </a:p>
          <a:p>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matrix factorization model</a:t>
            </a:r>
            <a:r>
              <a:rPr lang="en-US" sz="2400" dirty="0">
                <a:latin typeface="Times New Roman" panose="02020603050405020304" pitchFamily="18" charset="0"/>
                <a:cs typeface="Times New Roman" panose="02020603050405020304" pitchFamily="18" charset="0"/>
              </a:rPr>
              <a:t> that uncovers hidden relationships between users and movies.</a:t>
            </a:r>
          </a:p>
          <a:p>
            <a:r>
              <a:rPr lang="en-US" sz="2400" dirty="0">
                <a:latin typeface="Times New Roman" panose="02020603050405020304" pitchFamily="18" charset="0"/>
                <a:cs typeface="Times New Roman" panose="02020603050405020304" pitchFamily="18" charset="0"/>
              </a:rPr>
              <a:t>Helps detect underlying patterns, like </a:t>
            </a:r>
            <a:r>
              <a:rPr lang="en-US" sz="2400" i="1" dirty="0">
                <a:latin typeface="Times New Roman" panose="02020603050405020304" pitchFamily="18" charset="0"/>
                <a:cs typeface="Times New Roman" panose="02020603050405020304" pitchFamily="18" charset="0"/>
              </a:rPr>
              <a:t>“fans of superhero films also tend to enjoy sci-fi.”</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3. ALS Recommender (Alternating Least Squares)</a:t>
            </a:r>
          </a:p>
          <a:p>
            <a:r>
              <a:rPr lang="en-US" sz="2400" dirty="0">
                <a:latin typeface="Times New Roman" panose="02020603050405020304" pitchFamily="18" charset="0"/>
                <a:cs typeface="Times New Roman" panose="02020603050405020304" pitchFamily="18" charset="0"/>
              </a:rPr>
              <a:t>Another </a:t>
            </a:r>
            <a:r>
              <a:rPr lang="en-US" sz="2400" b="1" dirty="0">
                <a:latin typeface="Times New Roman" panose="02020603050405020304" pitchFamily="18" charset="0"/>
                <a:cs typeface="Times New Roman" panose="02020603050405020304" pitchFamily="18" charset="0"/>
              </a:rPr>
              <a:t>matrix factorization approach</a:t>
            </a:r>
            <a:r>
              <a:rPr lang="en-US" sz="2400" dirty="0">
                <a:latin typeface="Times New Roman" panose="02020603050405020304" pitchFamily="18" charset="0"/>
                <a:cs typeface="Times New Roman" panose="02020603050405020304" pitchFamily="18" charset="0"/>
              </a:rPr>
              <a:t> used by large-scale platforms (e.g., Netflix).</a:t>
            </a:r>
          </a:p>
          <a:p>
            <a:r>
              <a:rPr lang="en-US" sz="2400" dirty="0">
                <a:latin typeface="Times New Roman" panose="02020603050405020304" pitchFamily="18" charset="0"/>
                <a:cs typeface="Times New Roman" panose="02020603050405020304" pitchFamily="18" charset="0"/>
              </a:rPr>
              <a:t>Especially effective for sparse data, where most users have rated only a few movies.</a:t>
            </a:r>
          </a:p>
          <a:p>
            <a:endParaRPr lang="en-GB" dirty="0"/>
          </a:p>
        </p:txBody>
      </p:sp>
    </p:spTree>
    <p:extLst>
      <p:ext uri="{BB962C8B-B14F-4D97-AF65-F5344CB8AC3E}">
        <p14:creationId xmlns:p14="http://schemas.microsoft.com/office/powerpoint/2010/main" val="3021739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161E9A-8D71-86FA-8FB7-31D0CC79C1BC}"/>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a:solidFill>
                  <a:srgbClr val="FFFFFF"/>
                </a:solidFill>
              </a:rPr>
              <a:t>Model output</a:t>
            </a:r>
          </a:p>
        </p:txBody>
      </p:sp>
      <p:cxnSp>
        <p:nvCxnSpPr>
          <p:cNvPr id="25" name="Straight Connector 24">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8071598-60B3-2155-D0B2-0F88C04D2924}"/>
              </a:ext>
            </a:extLst>
          </p:cNvPr>
          <p:cNvSpPr>
            <a:spLocks noGrp="1"/>
          </p:cNvSpPr>
          <p:nvPr>
            <p:ph sz="half" idx="1"/>
          </p:nvPr>
        </p:nvSpPr>
        <p:spPr>
          <a:xfrm>
            <a:off x="1024129" y="2286000"/>
            <a:ext cx="3791711" cy="3931920"/>
          </a:xfrm>
        </p:spPr>
        <p:txBody>
          <a:bodyPr vert="horz" lIns="45720" tIns="45720" rIns="45720" bIns="45720" rtlCol="0">
            <a:normAutofit/>
          </a:bodyPr>
          <a:lstStyle/>
          <a:p>
            <a:pPr marL="354013" indent="-354013">
              <a:buFont typeface="Wingdings" panose="05000000000000000000" pitchFamily="2" charset="2"/>
              <a:buChar char="Ø"/>
            </a:pPr>
            <a:r>
              <a:rPr lang="en-US" sz="2000">
                <a:solidFill>
                  <a:srgbClr val="FFFFFF"/>
                </a:solidFill>
              </a:rPr>
              <a:t>RMSE – Measures how close the model’s predicted ratings were to what users actually gave. Lower is better.</a:t>
            </a:r>
          </a:p>
          <a:p>
            <a:pPr marL="354013" indent="-354013">
              <a:buFont typeface="Wingdings" panose="05000000000000000000" pitchFamily="2" charset="2"/>
              <a:buChar char="Ø"/>
            </a:pPr>
            <a:r>
              <a:rPr lang="en-US" sz="2000">
                <a:solidFill>
                  <a:srgbClr val="FFFFFF"/>
                </a:solidFill>
              </a:rPr>
              <a:t>Precision – Of the top 5 movies recommended, how many were actually relevant to the user.</a:t>
            </a:r>
          </a:p>
          <a:p>
            <a:pPr marL="354013" indent="-354013">
              <a:buFont typeface="Wingdings" panose="05000000000000000000" pitchFamily="2" charset="2"/>
              <a:buChar char="Ø"/>
            </a:pPr>
            <a:r>
              <a:rPr lang="en-US" sz="2000">
                <a:solidFill>
                  <a:srgbClr val="FFFFFF"/>
                </a:solidFill>
              </a:rPr>
              <a:t>Recall – Out of all the relevant movies for a user, how many were captured in the top 5</a:t>
            </a:r>
          </a:p>
          <a:p>
            <a:endParaRPr lang="en-US" sz="2000">
              <a:solidFill>
                <a:srgbClr val="FFFFFF"/>
              </a:solidFill>
            </a:endParaRPr>
          </a:p>
        </p:txBody>
      </p:sp>
      <p:graphicFrame>
        <p:nvGraphicFramePr>
          <p:cNvPr id="5" name="Content Placeholder 4">
            <a:extLst>
              <a:ext uri="{FF2B5EF4-FFF2-40B4-BE49-F238E27FC236}">
                <a16:creationId xmlns:a16="http://schemas.microsoft.com/office/drawing/2014/main" id="{B527C6F1-8BD2-C3CD-7248-24896C47486D}"/>
              </a:ext>
            </a:extLst>
          </p:cNvPr>
          <p:cNvGraphicFramePr>
            <a:graphicFrameLocks noGrp="1"/>
          </p:cNvGraphicFramePr>
          <p:nvPr>
            <p:ph sz="half" idx="2"/>
            <p:extLst>
              <p:ext uri="{D42A27DB-BD31-4B8C-83A1-F6EECF244321}">
                <p14:modId xmlns:p14="http://schemas.microsoft.com/office/powerpoint/2010/main" val="3176082066"/>
              </p:ext>
            </p:extLst>
          </p:nvPr>
        </p:nvGraphicFramePr>
        <p:xfrm>
          <a:off x="6096000" y="2214042"/>
          <a:ext cx="5455924" cy="2429920"/>
        </p:xfrm>
        <a:graphic>
          <a:graphicData uri="http://schemas.openxmlformats.org/drawingml/2006/table">
            <a:tbl>
              <a:tblPr firstRow="1" bandRow="1">
                <a:tableStyleId>{5C22544A-7EE6-4342-B048-85BDC9FD1C3A}</a:tableStyleId>
              </a:tblPr>
              <a:tblGrid>
                <a:gridCol w="1916211">
                  <a:extLst>
                    <a:ext uri="{9D8B030D-6E8A-4147-A177-3AD203B41FA5}">
                      <a16:colId xmlns:a16="http://schemas.microsoft.com/office/drawing/2014/main" val="309908544"/>
                    </a:ext>
                  </a:extLst>
                </a:gridCol>
                <a:gridCol w="1206333">
                  <a:extLst>
                    <a:ext uri="{9D8B030D-6E8A-4147-A177-3AD203B41FA5}">
                      <a16:colId xmlns:a16="http://schemas.microsoft.com/office/drawing/2014/main" val="2709245430"/>
                    </a:ext>
                  </a:extLst>
                </a:gridCol>
                <a:gridCol w="1186050">
                  <a:extLst>
                    <a:ext uri="{9D8B030D-6E8A-4147-A177-3AD203B41FA5}">
                      <a16:colId xmlns:a16="http://schemas.microsoft.com/office/drawing/2014/main" val="72806719"/>
                    </a:ext>
                  </a:extLst>
                </a:gridCol>
                <a:gridCol w="1147330">
                  <a:extLst>
                    <a:ext uri="{9D8B030D-6E8A-4147-A177-3AD203B41FA5}">
                      <a16:colId xmlns:a16="http://schemas.microsoft.com/office/drawing/2014/main" val="2376604704"/>
                    </a:ext>
                  </a:extLst>
                </a:gridCol>
              </a:tblGrid>
              <a:tr h="607480">
                <a:tc>
                  <a:txBody>
                    <a:bodyPr/>
                    <a:lstStyle/>
                    <a:p>
                      <a:r>
                        <a:rPr lang="en-US" sz="2800"/>
                        <a:t>METRIC</a:t>
                      </a:r>
                    </a:p>
                  </a:txBody>
                  <a:tcPr marL="140177" marR="140177" marT="70088" marB="70088"/>
                </a:tc>
                <a:tc>
                  <a:txBody>
                    <a:bodyPr/>
                    <a:lstStyle/>
                    <a:p>
                      <a:r>
                        <a:rPr lang="en-US" sz="2800"/>
                        <a:t>KNN</a:t>
                      </a:r>
                    </a:p>
                  </a:txBody>
                  <a:tcPr marL="140177" marR="140177" marT="70088" marB="70088"/>
                </a:tc>
                <a:tc>
                  <a:txBody>
                    <a:bodyPr/>
                    <a:lstStyle/>
                    <a:p>
                      <a:r>
                        <a:rPr lang="en-US" sz="2800"/>
                        <a:t>SVD</a:t>
                      </a:r>
                    </a:p>
                  </a:txBody>
                  <a:tcPr marL="140177" marR="140177" marT="70088" marB="70088"/>
                </a:tc>
                <a:tc>
                  <a:txBody>
                    <a:bodyPr/>
                    <a:lstStyle/>
                    <a:p>
                      <a:r>
                        <a:rPr lang="en-US" sz="2800"/>
                        <a:t>ALS</a:t>
                      </a:r>
                    </a:p>
                  </a:txBody>
                  <a:tcPr marL="140177" marR="140177" marT="70088" marB="70088"/>
                </a:tc>
                <a:extLst>
                  <a:ext uri="{0D108BD9-81ED-4DB2-BD59-A6C34878D82A}">
                    <a16:rowId xmlns:a16="http://schemas.microsoft.com/office/drawing/2014/main" val="2749357447"/>
                  </a:ext>
                </a:extLst>
              </a:tr>
              <a:tr h="607480">
                <a:tc>
                  <a:txBody>
                    <a:bodyPr/>
                    <a:lstStyle/>
                    <a:p>
                      <a:r>
                        <a:rPr lang="en-US" sz="2800"/>
                        <a:t>RMSE</a:t>
                      </a:r>
                    </a:p>
                  </a:txBody>
                  <a:tcPr marL="140177" marR="140177" marT="70088" marB="70088"/>
                </a:tc>
                <a:tc>
                  <a:txBody>
                    <a:bodyPr/>
                    <a:lstStyle/>
                    <a:p>
                      <a:r>
                        <a:rPr lang="en-US" sz="2800"/>
                        <a:t>0.99</a:t>
                      </a:r>
                    </a:p>
                  </a:txBody>
                  <a:tcPr marL="140177" marR="140177" marT="70088" marB="70088"/>
                </a:tc>
                <a:tc>
                  <a:txBody>
                    <a:bodyPr/>
                    <a:lstStyle/>
                    <a:p>
                      <a:r>
                        <a:rPr lang="en-US" sz="2800"/>
                        <a:t>0.88</a:t>
                      </a:r>
                    </a:p>
                  </a:txBody>
                  <a:tcPr marL="140177" marR="140177" marT="70088" marB="70088"/>
                </a:tc>
                <a:tc>
                  <a:txBody>
                    <a:bodyPr/>
                    <a:lstStyle/>
                    <a:p>
                      <a:r>
                        <a:rPr lang="en-US" sz="2800"/>
                        <a:t>3.34</a:t>
                      </a:r>
                    </a:p>
                  </a:txBody>
                  <a:tcPr marL="140177" marR="140177" marT="70088" marB="70088"/>
                </a:tc>
                <a:extLst>
                  <a:ext uri="{0D108BD9-81ED-4DB2-BD59-A6C34878D82A}">
                    <a16:rowId xmlns:a16="http://schemas.microsoft.com/office/drawing/2014/main" val="1197142104"/>
                  </a:ext>
                </a:extLst>
              </a:tr>
              <a:tr h="607480">
                <a:tc>
                  <a:txBody>
                    <a:bodyPr/>
                    <a:lstStyle/>
                    <a:p>
                      <a:r>
                        <a:rPr lang="en-US" sz="2800"/>
                        <a:t>Precision</a:t>
                      </a:r>
                    </a:p>
                  </a:txBody>
                  <a:tcPr marL="140177" marR="140177" marT="70088" marB="70088"/>
                </a:tc>
                <a:tc>
                  <a:txBody>
                    <a:bodyPr/>
                    <a:lstStyle/>
                    <a:p>
                      <a:r>
                        <a:rPr lang="en-US" sz="2800"/>
                        <a:t>1.48</a:t>
                      </a:r>
                    </a:p>
                  </a:txBody>
                  <a:tcPr marL="140177" marR="140177" marT="70088" marB="70088"/>
                </a:tc>
                <a:tc>
                  <a:txBody>
                    <a:bodyPr/>
                    <a:lstStyle/>
                    <a:p>
                      <a:r>
                        <a:rPr lang="en-US" sz="2800"/>
                        <a:t>1.33</a:t>
                      </a:r>
                    </a:p>
                  </a:txBody>
                  <a:tcPr marL="140177" marR="140177" marT="70088" marB="70088"/>
                </a:tc>
                <a:tc>
                  <a:txBody>
                    <a:bodyPr/>
                    <a:lstStyle/>
                    <a:p>
                      <a:r>
                        <a:rPr lang="en-US" sz="2800"/>
                        <a:t>0.00</a:t>
                      </a:r>
                    </a:p>
                  </a:txBody>
                  <a:tcPr marL="140177" marR="140177" marT="70088" marB="70088"/>
                </a:tc>
                <a:extLst>
                  <a:ext uri="{0D108BD9-81ED-4DB2-BD59-A6C34878D82A}">
                    <a16:rowId xmlns:a16="http://schemas.microsoft.com/office/drawing/2014/main" val="4124853453"/>
                  </a:ext>
                </a:extLst>
              </a:tr>
              <a:tr h="607480">
                <a:tc>
                  <a:txBody>
                    <a:bodyPr/>
                    <a:lstStyle/>
                    <a:p>
                      <a:r>
                        <a:rPr lang="en-US" sz="2800"/>
                        <a:t>Recall</a:t>
                      </a:r>
                    </a:p>
                  </a:txBody>
                  <a:tcPr marL="140177" marR="140177" marT="70088" marB="70088"/>
                </a:tc>
                <a:tc>
                  <a:txBody>
                    <a:bodyPr/>
                    <a:lstStyle/>
                    <a:p>
                      <a:r>
                        <a:rPr lang="en-US" sz="2800"/>
                        <a:t>0.66</a:t>
                      </a:r>
                    </a:p>
                  </a:txBody>
                  <a:tcPr marL="140177" marR="140177" marT="70088" marB="70088"/>
                </a:tc>
                <a:tc>
                  <a:txBody>
                    <a:bodyPr/>
                    <a:lstStyle/>
                    <a:p>
                      <a:r>
                        <a:rPr lang="en-US" sz="2800"/>
                        <a:t>0.67</a:t>
                      </a:r>
                    </a:p>
                  </a:txBody>
                  <a:tcPr marL="140177" marR="140177" marT="70088" marB="70088"/>
                </a:tc>
                <a:tc>
                  <a:txBody>
                    <a:bodyPr/>
                    <a:lstStyle/>
                    <a:p>
                      <a:r>
                        <a:rPr lang="en-US" sz="2800"/>
                        <a:t>0.65</a:t>
                      </a:r>
                    </a:p>
                  </a:txBody>
                  <a:tcPr marL="140177" marR="140177" marT="70088" marB="70088"/>
                </a:tc>
                <a:extLst>
                  <a:ext uri="{0D108BD9-81ED-4DB2-BD59-A6C34878D82A}">
                    <a16:rowId xmlns:a16="http://schemas.microsoft.com/office/drawing/2014/main" val="705472825"/>
                  </a:ext>
                </a:extLst>
              </a:tr>
            </a:tbl>
          </a:graphicData>
        </a:graphic>
      </p:graphicFrame>
    </p:spTree>
    <p:extLst>
      <p:ext uri="{BB962C8B-B14F-4D97-AF65-F5344CB8AC3E}">
        <p14:creationId xmlns:p14="http://schemas.microsoft.com/office/powerpoint/2010/main" val="560805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47408-A17A-277E-9D61-01EBC0A9B7C7}"/>
              </a:ext>
            </a:extLst>
          </p:cNvPr>
          <p:cNvSpPr>
            <a:spLocks noGrp="1"/>
          </p:cNvSpPr>
          <p:nvPr>
            <p:ph type="title"/>
          </p:nvPr>
        </p:nvSpPr>
        <p:spPr/>
        <p:txBody>
          <a:bodyPr/>
          <a:lstStyle/>
          <a:p>
            <a:r>
              <a:rPr lang="en-GB" cap="none" dirty="0"/>
              <a:t>Conclusion</a:t>
            </a:r>
          </a:p>
        </p:txBody>
      </p:sp>
      <p:sp>
        <p:nvSpPr>
          <p:cNvPr id="3" name="Content Placeholder 2">
            <a:extLst>
              <a:ext uri="{FF2B5EF4-FFF2-40B4-BE49-F238E27FC236}">
                <a16:creationId xmlns:a16="http://schemas.microsoft.com/office/drawing/2014/main" id="{27A38A6B-E1E0-0F03-0A04-1C671E1D0172}"/>
              </a:ext>
            </a:extLst>
          </p:cNvPr>
          <p:cNvSpPr>
            <a:spLocks noGrp="1"/>
          </p:cNvSpPr>
          <p:nvPr>
            <p:ph sz="half" idx="1"/>
          </p:nvPr>
        </p:nvSpPr>
        <p:spPr/>
        <p:txBody>
          <a:bodyPr>
            <a:normAutofit fontScale="85000" lnSpcReduction="10000"/>
          </a:bodyPr>
          <a:lstStyle/>
          <a:p>
            <a:pPr marL="263525" indent="-182563">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SVD is the best overall model: It had the most accurate rating predictions and best at suggesting relevant movies.</a:t>
            </a:r>
          </a:p>
          <a:p>
            <a:pPr marL="263525" indent="-182563">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KNN was decent, especially in terms of relevance (Precision), but not as accurate.</a:t>
            </a:r>
          </a:p>
          <a:p>
            <a:pPr marL="263525" indent="-182563">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ALS performed the worst in this case, with poor accuracy and relevance.</a:t>
            </a:r>
          </a:p>
          <a:p>
            <a:pPr marL="263525" indent="-182563">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Cold Start Limitation: All models struggle to recommend for new users who have not rated any movies yet.</a:t>
            </a:r>
          </a:p>
          <a:p>
            <a:pPr marL="263525" indent="-182563">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Sparsity of Data: Since most users rate only a few movies, models like KNN may struggle more than SVD.</a:t>
            </a:r>
          </a:p>
          <a:p>
            <a:endParaRPr lang="en-GB" dirty="0"/>
          </a:p>
        </p:txBody>
      </p:sp>
      <p:pic>
        <p:nvPicPr>
          <p:cNvPr id="5" name="Content Placeholder 4" descr="Film reel and slate">
            <a:extLst>
              <a:ext uri="{FF2B5EF4-FFF2-40B4-BE49-F238E27FC236}">
                <a16:creationId xmlns:a16="http://schemas.microsoft.com/office/drawing/2014/main" id="{6C158134-7A3A-F3D2-D460-21AF0F26DA4C}"/>
              </a:ext>
            </a:extLst>
          </p:cNvPr>
          <p:cNvPicPr>
            <a:picLocks noGrp="1" noChangeAspect="1"/>
          </p:cNvPicPr>
          <p:nvPr>
            <p:ph sz="half" idx="2"/>
          </p:nvPr>
        </p:nvPicPr>
        <p:blipFill>
          <a:blip r:embed="rId2"/>
          <a:srcRect l="17593" r="37247" b="-1"/>
          <a:stretch>
            <a:fillRect/>
          </a:stretch>
        </p:blipFill>
        <p:spPr>
          <a:xfrm>
            <a:off x="7006097" y="2286000"/>
            <a:ext cx="2721644" cy="4022725"/>
          </a:xfrm>
          <a:prstGeom prst="rect">
            <a:avLst/>
          </a:prstGeom>
        </p:spPr>
      </p:pic>
    </p:spTree>
    <p:extLst>
      <p:ext uri="{BB962C8B-B14F-4D97-AF65-F5344CB8AC3E}">
        <p14:creationId xmlns:p14="http://schemas.microsoft.com/office/powerpoint/2010/main" val="727539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9E91BC-6A3B-84A1-F821-92BCAE3D37C5}"/>
              </a:ext>
            </a:extLst>
          </p:cNvPr>
          <p:cNvSpPr>
            <a:spLocks noGrp="1"/>
          </p:cNvSpPr>
          <p:nvPr>
            <p:ph type="title"/>
          </p:nvPr>
        </p:nvSpPr>
        <p:spPr>
          <a:xfrm>
            <a:off x="1024129" y="585216"/>
            <a:ext cx="3779085" cy="1499616"/>
          </a:xfrm>
        </p:spPr>
        <p:txBody>
          <a:bodyPr>
            <a:normAutofit/>
          </a:bodyPr>
          <a:lstStyle/>
          <a:p>
            <a:r>
              <a:rPr lang="en-GB" cap="none">
                <a:solidFill>
                  <a:srgbClr val="FFFFFF"/>
                </a:solidFill>
              </a:rPr>
              <a:t>Recommendation</a:t>
            </a:r>
          </a:p>
        </p:txBody>
      </p:sp>
      <p:cxnSp>
        <p:nvCxnSpPr>
          <p:cNvPr id="12" name="Straight Connector 11">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F128C89-A58A-C2D0-59DA-CCD0238D6F28}"/>
              </a:ext>
            </a:extLst>
          </p:cNvPr>
          <p:cNvSpPr>
            <a:spLocks noGrp="1"/>
          </p:cNvSpPr>
          <p:nvPr>
            <p:ph idx="1"/>
          </p:nvPr>
        </p:nvSpPr>
        <p:spPr>
          <a:xfrm>
            <a:off x="1024129" y="2286000"/>
            <a:ext cx="3791711" cy="3931920"/>
          </a:xfrm>
        </p:spPr>
        <p:txBody>
          <a:bodyPr>
            <a:normAutofit/>
          </a:bodyPr>
          <a:lstStyle/>
          <a:p>
            <a:r>
              <a:rPr lang="en-US" b="1" dirty="0">
                <a:solidFill>
                  <a:srgbClr val="FFFFFF"/>
                </a:solidFill>
              </a:rPr>
              <a:t>Use SVD as the main model</a:t>
            </a:r>
            <a:r>
              <a:rPr lang="en-US" dirty="0">
                <a:solidFill>
                  <a:srgbClr val="FFFFFF"/>
                </a:solidFill>
              </a:rPr>
              <a:t> for movie recommendations.</a:t>
            </a:r>
          </a:p>
          <a:p>
            <a:r>
              <a:rPr lang="en-US" dirty="0">
                <a:solidFill>
                  <a:srgbClr val="FFFFFF"/>
                </a:solidFill>
              </a:rPr>
              <a:t>Deploy it using these best-found settings:</a:t>
            </a:r>
          </a:p>
          <a:p>
            <a:pPr lvl="1"/>
            <a:r>
              <a:rPr lang="en-US" dirty="0">
                <a:solidFill>
                  <a:srgbClr val="FFFFFF"/>
                </a:solidFill>
              </a:rPr>
              <a:t>Factors: 100</a:t>
            </a:r>
          </a:p>
          <a:p>
            <a:pPr lvl="1"/>
            <a:r>
              <a:rPr lang="en-US" dirty="0">
                <a:solidFill>
                  <a:srgbClr val="FFFFFF"/>
                </a:solidFill>
              </a:rPr>
              <a:t>Training cycles: 20</a:t>
            </a:r>
          </a:p>
          <a:p>
            <a:pPr lvl="1"/>
            <a:r>
              <a:rPr lang="en-US" dirty="0">
                <a:solidFill>
                  <a:srgbClr val="FFFFFF"/>
                </a:solidFill>
              </a:rPr>
              <a:t>Learning rate: 0.005</a:t>
            </a:r>
          </a:p>
          <a:p>
            <a:pPr lvl="1"/>
            <a:r>
              <a:rPr lang="en-US" dirty="0">
                <a:solidFill>
                  <a:srgbClr val="FFFFFF"/>
                </a:solidFill>
              </a:rPr>
              <a:t>Regularization: 0.02</a:t>
            </a:r>
          </a:p>
          <a:p>
            <a:r>
              <a:rPr lang="en-US" dirty="0">
                <a:solidFill>
                  <a:srgbClr val="FFFFFF"/>
                </a:solidFill>
              </a:rPr>
              <a:t>This setup provides the </a:t>
            </a:r>
            <a:r>
              <a:rPr lang="en-US" b="1" dirty="0">
                <a:solidFill>
                  <a:srgbClr val="FFFFFF"/>
                </a:solidFill>
              </a:rPr>
              <a:t>best balance between accuracy and relevance</a:t>
            </a:r>
            <a:r>
              <a:rPr lang="en-US" dirty="0">
                <a:solidFill>
                  <a:srgbClr val="FFFFFF"/>
                </a:solidFill>
              </a:rPr>
              <a:t> in suggesting movies.</a:t>
            </a:r>
          </a:p>
        </p:txBody>
      </p:sp>
      <p:pic>
        <p:nvPicPr>
          <p:cNvPr id="7" name="Graphic 6" descr="Laptop Secure">
            <a:extLst>
              <a:ext uri="{FF2B5EF4-FFF2-40B4-BE49-F238E27FC236}">
                <a16:creationId xmlns:a16="http://schemas.microsoft.com/office/drawing/2014/main" id="{0CE54343-2617-E971-571E-7306F843CD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701039"/>
            <a:ext cx="5455921" cy="5455921"/>
          </a:xfrm>
          <a:prstGeom prst="rect">
            <a:avLst/>
          </a:prstGeom>
        </p:spPr>
      </p:pic>
    </p:spTree>
    <p:extLst>
      <p:ext uri="{BB962C8B-B14F-4D97-AF65-F5344CB8AC3E}">
        <p14:creationId xmlns:p14="http://schemas.microsoft.com/office/powerpoint/2010/main" val="31502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636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24EF1B-7A11-168F-3C84-F48345F74715}"/>
              </a:ext>
            </a:extLst>
          </p:cNvPr>
          <p:cNvSpPr>
            <a:spLocks noGrp="1"/>
          </p:cNvSpPr>
          <p:nvPr>
            <p:ph type="title"/>
          </p:nvPr>
        </p:nvSpPr>
        <p:spPr>
          <a:xfrm>
            <a:off x="524256" y="4767072"/>
            <a:ext cx="6594189" cy="1625210"/>
          </a:xfrm>
        </p:spPr>
        <p:txBody>
          <a:bodyPr>
            <a:normAutofit/>
          </a:bodyPr>
          <a:lstStyle/>
          <a:p>
            <a:pPr algn="r"/>
            <a:r>
              <a:rPr lang="en-US" b="1" cap="none">
                <a:solidFill>
                  <a:srgbClr val="FFFFFF"/>
                </a:solidFill>
              </a:rPr>
              <a:t>Business Overview</a:t>
            </a:r>
            <a:endParaRPr lang="en-US" b="1">
              <a:solidFill>
                <a:srgbClr val="FFFFFF"/>
              </a:solidFill>
            </a:endParaRPr>
          </a:p>
        </p:txBody>
      </p:sp>
      <p:pic>
        <p:nvPicPr>
          <p:cNvPr id="5" name="Picture 4" descr="Vintage yellow TV on top of a wood plank with blue background">
            <a:extLst>
              <a:ext uri="{FF2B5EF4-FFF2-40B4-BE49-F238E27FC236}">
                <a16:creationId xmlns:a16="http://schemas.microsoft.com/office/drawing/2014/main" id="{D6CBE46C-4D44-C2B8-87ED-5DEB3CD98E73}"/>
              </a:ext>
            </a:extLst>
          </p:cNvPr>
          <p:cNvPicPr>
            <a:picLocks noChangeAspect="1"/>
          </p:cNvPicPr>
          <p:nvPr/>
        </p:nvPicPr>
        <p:blipFill>
          <a:blip r:embed="rId3"/>
          <a:srcRect t="10962" r="1" b="1859"/>
          <a:stretch>
            <a:fillRect/>
          </a:stretch>
        </p:blipFill>
        <p:spPr>
          <a:xfrm>
            <a:off x="327547" y="321733"/>
            <a:ext cx="7058306" cy="4107392"/>
          </a:xfrm>
          <a:prstGeom prst="rect">
            <a:avLst/>
          </a:prstGeom>
        </p:spPr>
      </p:pic>
      <p:sp>
        <p:nvSpPr>
          <p:cNvPr id="19" name="Rectangle 1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42DF6A2B-9633-26C5-3437-2E1F195AA79F}"/>
              </a:ext>
            </a:extLst>
          </p:cNvPr>
          <p:cNvSpPr>
            <a:spLocks noGrp="1"/>
          </p:cNvSpPr>
          <p:nvPr>
            <p:ph idx="1"/>
          </p:nvPr>
        </p:nvSpPr>
        <p:spPr>
          <a:xfrm>
            <a:off x="8029319" y="917725"/>
            <a:ext cx="3424739" cy="4852362"/>
          </a:xfrm>
        </p:spPr>
        <p:txBody>
          <a:bodyPr anchor="ctr">
            <a:normAutofit/>
          </a:bodyPr>
          <a:lstStyle/>
          <a:p>
            <a:pPr marL="0" indent="0">
              <a:buNone/>
            </a:pPr>
            <a:r>
              <a:rPr lang="en-US" sz="900">
                <a:solidFill>
                  <a:srgbClr val="FFFFFF"/>
                </a:solidFill>
                <a:latin typeface="Times New Roman" panose="02020603050405020304" pitchFamily="18" charset="0"/>
                <a:cs typeface="Times New Roman" panose="02020603050405020304" pitchFamily="18" charset="0"/>
              </a:rPr>
              <a:t>The world of streaming has transformed how we consume entertainment. </a:t>
            </a:r>
          </a:p>
          <a:p>
            <a:pPr marL="527749" lvl="1" indent="-354013">
              <a:buFont typeface="Wingdings" panose="05000000000000000000" pitchFamily="2" charset="2"/>
              <a:buChar char="ü"/>
            </a:pPr>
            <a:r>
              <a:rPr lang="en-US" sz="900">
                <a:solidFill>
                  <a:srgbClr val="FFFFFF"/>
                </a:solidFill>
                <a:latin typeface="Times New Roman" panose="02020603050405020304" pitchFamily="18" charset="0"/>
                <a:cs typeface="Times New Roman" panose="02020603050405020304" pitchFamily="18" charset="0"/>
              </a:rPr>
              <a:t>Unlike the traditional television model - shows are limited and scheduled,</a:t>
            </a:r>
          </a:p>
          <a:p>
            <a:pPr marL="527749" lvl="1" indent="-354013">
              <a:buFont typeface="Wingdings" panose="05000000000000000000" pitchFamily="2" charset="2"/>
              <a:buChar char="ü"/>
            </a:pPr>
            <a:r>
              <a:rPr lang="en-US" sz="900">
                <a:solidFill>
                  <a:srgbClr val="FFFFFF"/>
                </a:solidFill>
                <a:latin typeface="Times New Roman" panose="02020603050405020304" pitchFamily="18" charset="0"/>
                <a:cs typeface="Times New Roman" panose="02020603050405020304" pitchFamily="18" charset="0"/>
              </a:rPr>
              <a:t>Streaming services – Offer enormous library of movies and series at the click of a button. </a:t>
            </a:r>
          </a:p>
          <a:p>
            <a:pPr marL="527749" lvl="1" indent="-354013">
              <a:buFont typeface="Wingdings" panose="05000000000000000000" pitchFamily="2" charset="2"/>
              <a:buChar char="ü"/>
            </a:pPr>
            <a:r>
              <a:rPr lang="en-US" sz="900" b="1">
                <a:solidFill>
                  <a:srgbClr val="FFFFFF"/>
                </a:solidFill>
                <a:latin typeface="Times New Roman" panose="02020603050405020304" pitchFamily="18" charset="0"/>
                <a:cs typeface="Times New Roman" panose="02020603050405020304" pitchFamily="18" charset="0"/>
              </a:rPr>
              <a:t>Abundance creates its own problem - users often feel lost.</a:t>
            </a:r>
          </a:p>
          <a:p>
            <a:pPr marL="0" indent="0">
              <a:buNone/>
            </a:pPr>
            <a:r>
              <a:rPr lang="en-US" sz="900">
                <a:solidFill>
                  <a:srgbClr val="FFFFFF"/>
                </a:solidFill>
                <a:latin typeface="Times New Roman" panose="02020603050405020304" pitchFamily="18" charset="0"/>
                <a:cs typeface="Times New Roman" panose="02020603050405020304" pitchFamily="18" charset="0"/>
              </a:rPr>
              <a:t>Think about the last time you opened a streaming platform. </a:t>
            </a:r>
          </a:p>
          <a:p>
            <a:pPr marL="527749" lvl="1" indent="-354013">
              <a:buFont typeface="Wingdings" panose="05000000000000000000" pitchFamily="2" charset="2"/>
              <a:buChar char="ü"/>
            </a:pPr>
            <a:r>
              <a:rPr lang="en-US" sz="900">
                <a:solidFill>
                  <a:srgbClr val="FFFFFF"/>
                </a:solidFill>
                <a:latin typeface="Times New Roman" panose="02020603050405020304" pitchFamily="18" charset="0"/>
                <a:cs typeface="Times New Roman" panose="02020603050405020304" pitchFamily="18" charset="0"/>
              </a:rPr>
              <a:t>Did you spend minutes scrolling through endless titles without finding anything? This is called </a:t>
            </a:r>
            <a:r>
              <a:rPr lang="en-US" sz="900" b="1">
                <a:solidFill>
                  <a:srgbClr val="FFFFFF"/>
                </a:solidFill>
                <a:latin typeface="Times New Roman" panose="02020603050405020304" pitchFamily="18" charset="0"/>
                <a:cs typeface="Times New Roman" panose="02020603050405020304" pitchFamily="18" charset="0"/>
              </a:rPr>
              <a:t>decision fatigue</a:t>
            </a:r>
            <a:r>
              <a:rPr lang="en-US" sz="900">
                <a:solidFill>
                  <a:srgbClr val="FFFFFF"/>
                </a:solidFill>
                <a:latin typeface="Times New Roman" panose="02020603050405020304" pitchFamily="18" charset="0"/>
                <a:cs typeface="Times New Roman" panose="02020603050405020304" pitchFamily="18" charset="0"/>
              </a:rPr>
              <a:t>. </a:t>
            </a:r>
          </a:p>
          <a:p>
            <a:pPr marL="527749" lvl="1" indent="-354013">
              <a:buFont typeface="Wingdings" panose="05000000000000000000" pitchFamily="2" charset="2"/>
              <a:buChar char="ü"/>
            </a:pPr>
            <a:r>
              <a:rPr lang="en-US" sz="900">
                <a:solidFill>
                  <a:srgbClr val="FFFFFF"/>
                </a:solidFill>
                <a:latin typeface="Times New Roman" panose="02020603050405020304" pitchFamily="18" charset="0"/>
                <a:cs typeface="Times New Roman" panose="02020603050405020304" pitchFamily="18" charset="0"/>
              </a:rPr>
              <a:t>The more options available, the harder it becomes to choose, and the overall experience suffers.</a:t>
            </a:r>
          </a:p>
          <a:p>
            <a:pPr marL="0" indent="0">
              <a:buNone/>
            </a:pPr>
            <a:r>
              <a:rPr lang="en-US" sz="900">
                <a:solidFill>
                  <a:srgbClr val="FFFFFF"/>
                </a:solidFill>
                <a:latin typeface="Times New Roman" panose="02020603050405020304" pitchFamily="18" charset="0"/>
                <a:cs typeface="Times New Roman" panose="02020603050405020304" pitchFamily="18" charset="0"/>
              </a:rPr>
              <a:t>A recommendation system solves this issue by acting like a </a:t>
            </a:r>
            <a:r>
              <a:rPr lang="en-US" sz="900" b="1">
                <a:solidFill>
                  <a:srgbClr val="FFFFFF"/>
                </a:solidFill>
                <a:latin typeface="Times New Roman" panose="02020603050405020304" pitchFamily="18" charset="0"/>
                <a:cs typeface="Times New Roman" panose="02020603050405020304" pitchFamily="18" charset="0"/>
              </a:rPr>
              <a:t>personal assistant</a:t>
            </a:r>
            <a:r>
              <a:rPr lang="en-US" sz="900">
                <a:solidFill>
                  <a:srgbClr val="FFFFFF"/>
                </a:solidFill>
                <a:latin typeface="Times New Roman" panose="02020603050405020304" pitchFamily="18" charset="0"/>
                <a:cs typeface="Times New Roman" panose="02020603050405020304" pitchFamily="18" charset="0"/>
              </a:rPr>
              <a:t> inside the platform. </a:t>
            </a:r>
          </a:p>
          <a:p>
            <a:pPr marL="536575" lvl="1" indent="-363538">
              <a:buFont typeface="Wingdings" panose="05000000000000000000" pitchFamily="2" charset="2"/>
              <a:buChar char="ü"/>
            </a:pPr>
            <a:r>
              <a:rPr lang="en-US" sz="900">
                <a:solidFill>
                  <a:srgbClr val="FFFFFF"/>
                </a:solidFill>
                <a:latin typeface="Times New Roman" panose="02020603050405020304" pitchFamily="18" charset="0"/>
                <a:cs typeface="Times New Roman" panose="02020603050405020304" pitchFamily="18" charset="0"/>
              </a:rPr>
              <a:t>It studies what you like, compares you to similar users, and suggests content tailored just for you. </a:t>
            </a:r>
          </a:p>
          <a:p>
            <a:pPr marL="536575" lvl="1" indent="-363538">
              <a:buFont typeface="Wingdings" panose="05000000000000000000" pitchFamily="2" charset="2"/>
              <a:buChar char="ü"/>
            </a:pPr>
            <a:r>
              <a:rPr lang="en-US" sz="900">
                <a:solidFill>
                  <a:srgbClr val="FFFFFF"/>
                </a:solidFill>
                <a:latin typeface="Times New Roman" panose="02020603050405020304" pitchFamily="18" charset="0"/>
                <a:cs typeface="Times New Roman" panose="02020603050405020304" pitchFamily="18" charset="0"/>
              </a:rPr>
              <a:t>Instead of browsing through thousands of movies, you are presented with a shortlist that matches your unique taste.</a:t>
            </a:r>
          </a:p>
          <a:p>
            <a:pPr marL="0" indent="0">
              <a:buNone/>
            </a:pPr>
            <a:r>
              <a:rPr lang="en-US" sz="900">
                <a:solidFill>
                  <a:srgbClr val="FFFFFF"/>
                </a:solidFill>
                <a:latin typeface="Times New Roman" panose="02020603050405020304" pitchFamily="18" charset="0"/>
                <a:cs typeface="Times New Roman" panose="02020603050405020304" pitchFamily="18" charset="0"/>
              </a:rPr>
              <a:t>In this project, we demonstrate how such a system can be built. </a:t>
            </a:r>
          </a:p>
          <a:p>
            <a:pPr marL="527749" lvl="1" indent="-354013">
              <a:buFont typeface="Wingdings" panose="05000000000000000000" pitchFamily="2" charset="2"/>
              <a:buChar char="ü"/>
            </a:pPr>
            <a:r>
              <a:rPr lang="en-US" sz="900">
                <a:solidFill>
                  <a:srgbClr val="FFFFFF"/>
                </a:solidFill>
                <a:latin typeface="Times New Roman" panose="02020603050405020304" pitchFamily="18" charset="0"/>
                <a:cs typeface="Times New Roman" panose="02020603050405020304" pitchFamily="18" charset="0"/>
              </a:rPr>
              <a:t>Using real user data from MovieLens, </a:t>
            </a:r>
          </a:p>
          <a:p>
            <a:pPr marL="527749" lvl="1" indent="-354013">
              <a:buFont typeface="Wingdings" panose="05000000000000000000" pitchFamily="2" charset="2"/>
              <a:buChar char="ü"/>
            </a:pPr>
            <a:r>
              <a:rPr lang="en-US" sz="900">
                <a:solidFill>
                  <a:srgbClr val="FFFFFF"/>
                </a:solidFill>
                <a:latin typeface="Times New Roman" panose="02020603050405020304" pitchFamily="18" charset="0"/>
                <a:cs typeface="Times New Roman" panose="02020603050405020304" pitchFamily="18" charset="0"/>
              </a:rPr>
              <a:t>We create a model that delivers personalized recommendations, ensuring that users not only find enjoyable content but also stay engaged with the platform over time.</a:t>
            </a:r>
          </a:p>
        </p:txBody>
      </p:sp>
    </p:spTree>
    <p:extLst>
      <p:ext uri="{BB962C8B-B14F-4D97-AF65-F5344CB8AC3E}">
        <p14:creationId xmlns:p14="http://schemas.microsoft.com/office/powerpoint/2010/main" val="375481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FC79-4B33-A24B-18EC-A9118DA5A663}"/>
              </a:ext>
            </a:extLst>
          </p:cNvPr>
          <p:cNvSpPr>
            <a:spLocks noGrp="1"/>
          </p:cNvSpPr>
          <p:nvPr>
            <p:ph type="title"/>
          </p:nvPr>
        </p:nvSpPr>
        <p:spPr/>
        <p:txBody>
          <a:bodyPr/>
          <a:lstStyle/>
          <a:p>
            <a:r>
              <a:rPr lang="en-US" b="1" u="sng" cap="none" dirty="0">
                <a:solidFill>
                  <a:srgbClr val="00B0F0"/>
                </a:solidFill>
              </a:rPr>
              <a:t>Business</a:t>
            </a:r>
            <a:r>
              <a:rPr lang="en-US" b="1" i="1" u="sng" cap="none" dirty="0">
                <a:solidFill>
                  <a:srgbClr val="00B0F0"/>
                </a:solidFill>
              </a:rPr>
              <a:t> </a:t>
            </a:r>
            <a:r>
              <a:rPr lang="en-US" b="1" u="sng" cap="none" dirty="0">
                <a:solidFill>
                  <a:srgbClr val="00B0F0"/>
                </a:solidFill>
              </a:rPr>
              <a:t>Problem</a:t>
            </a:r>
            <a:endParaRPr lang="en-GB" u="sng" dirty="0">
              <a:solidFill>
                <a:srgbClr val="00B0F0"/>
              </a:solidFill>
            </a:endParaRPr>
          </a:p>
        </p:txBody>
      </p:sp>
      <p:sp>
        <p:nvSpPr>
          <p:cNvPr id="3" name="Content Placeholder 2">
            <a:extLst>
              <a:ext uri="{FF2B5EF4-FFF2-40B4-BE49-F238E27FC236}">
                <a16:creationId xmlns:a16="http://schemas.microsoft.com/office/drawing/2014/main" id="{84DDDA60-EFF5-9745-DAC8-019071B0F1B9}"/>
              </a:ext>
            </a:extLst>
          </p:cNvPr>
          <p:cNvSpPr>
            <a:spLocks noGrp="1"/>
          </p:cNvSpPr>
          <p:nvPr>
            <p:ph sz="half" idx="1"/>
          </p:nvPr>
        </p:nvSpPr>
        <p:spPr>
          <a:xfrm>
            <a:off x="1024127" y="1908810"/>
            <a:ext cx="4754880" cy="4400550"/>
          </a:xfrm>
        </p:spPr>
        <p:txBody>
          <a:bodyPr>
            <a:normAutofit fontScale="85000" lnSpcReduction="10000"/>
          </a:bodyPr>
          <a:lstStyle/>
          <a:p>
            <a:pPr marL="0" indent="0">
              <a:lnSpc>
                <a:spcPct val="110000"/>
              </a:lnSpc>
              <a:spcBef>
                <a:spcPts val="0"/>
              </a:spcBef>
              <a:spcAft>
                <a:spcPts val="0"/>
              </a:spcAft>
              <a:buNone/>
            </a:pPr>
            <a:r>
              <a:rPr lang="en-US" sz="2000" b="1" dirty="0">
                <a:latin typeface="Times New Roman" panose="02020603050405020304" pitchFamily="18" charset="0"/>
                <a:cs typeface="Times New Roman" panose="02020603050405020304" pitchFamily="18" charset="0"/>
              </a:rPr>
              <a:t>The business challenge we seek to address is simple yet crucial:</a:t>
            </a:r>
          </a:p>
          <a:p>
            <a:pPr marL="628650" indent="-274638">
              <a:lnSpc>
                <a:spcPct val="110000"/>
              </a:lnSpc>
              <a:spcBef>
                <a:spcPts val="0"/>
              </a:spcBef>
              <a:spcAft>
                <a:spcPts val="0"/>
              </a:spcAft>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How can we deliver personalized movie recommendations that increase user satisfaction and retention on a streaming platform?</a:t>
            </a:r>
          </a:p>
          <a:p>
            <a:pPr marL="628650" indent="-274638">
              <a:lnSpc>
                <a:spcPct val="110000"/>
              </a:lnSpc>
              <a:spcBef>
                <a:spcPts val="0"/>
              </a:spcBef>
              <a:spcAft>
                <a:spcPts val="0"/>
              </a:spcAft>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The market has multiple streaming services that compete for attention</a:t>
            </a:r>
          </a:p>
          <a:p>
            <a:pPr marL="982663" lvl="3" indent="-261938">
              <a:buFont typeface="Wingdings" panose="05000000000000000000" pitchFamily="2" charset="2"/>
              <a:buChar char="q"/>
            </a:pPr>
            <a:r>
              <a:rPr lang="en-US" sz="1600" i="1" dirty="0"/>
              <a:t>User experience is the deciding factor.</a:t>
            </a:r>
          </a:p>
          <a:p>
            <a:pPr marL="982663" lvl="3" indent="-261938">
              <a:buFont typeface="Wingdings" panose="05000000000000000000" pitchFamily="2" charset="2"/>
              <a:buChar char="q"/>
            </a:pPr>
            <a:r>
              <a:rPr lang="en-US" sz="1600" i="1" dirty="0"/>
              <a:t>If users cannot easily find what they want to watch, they may abandon the platform altogether.</a:t>
            </a:r>
          </a:p>
          <a:p>
            <a:r>
              <a:rPr lang="en-US" dirty="0"/>
              <a:t>The two main challenges are:</a:t>
            </a:r>
          </a:p>
          <a:p>
            <a:pPr marL="628650" indent="-274638">
              <a:lnSpc>
                <a:spcPct val="120000"/>
              </a:lnSpc>
              <a:spcBef>
                <a:spcPts val="0"/>
              </a:spcBef>
              <a:spcAft>
                <a:spcPts val="0"/>
              </a:spcAft>
              <a:buFont typeface="Wingdings" panose="05000000000000000000" pitchFamily="2" charset="2"/>
              <a:buChar char="ü"/>
            </a:pPr>
            <a:r>
              <a:rPr lang="en-US" sz="2100" dirty="0"/>
              <a:t>Helping users discover content they love in a quick and effortless way.</a:t>
            </a:r>
          </a:p>
          <a:p>
            <a:pPr marL="628650" indent="-274638">
              <a:lnSpc>
                <a:spcPct val="120000"/>
              </a:lnSpc>
              <a:spcBef>
                <a:spcPts val="0"/>
              </a:spcBef>
              <a:spcAft>
                <a:spcPts val="0"/>
              </a:spcAft>
              <a:buFont typeface="Wingdings" panose="05000000000000000000" pitchFamily="2" charset="2"/>
              <a:buChar char="ü"/>
            </a:pPr>
            <a:r>
              <a:rPr lang="en-US" sz="2100" dirty="0"/>
              <a:t>Keeping users engaged over time by continuously offering fresh and relevant suggestions</a:t>
            </a:r>
            <a:endParaRPr lang="en-GB" sz="2100" dirty="0"/>
          </a:p>
        </p:txBody>
      </p:sp>
      <p:sp>
        <p:nvSpPr>
          <p:cNvPr id="4" name="Content Placeholder 3">
            <a:extLst>
              <a:ext uri="{FF2B5EF4-FFF2-40B4-BE49-F238E27FC236}">
                <a16:creationId xmlns:a16="http://schemas.microsoft.com/office/drawing/2014/main" id="{4A6C9CA3-F6F0-70BD-5B01-79F3C545FD1E}"/>
              </a:ext>
            </a:extLst>
          </p:cNvPr>
          <p:cNvSpPr>
            <a:spLocks noGrp="1"/>
          </p:cNvSpPr>
          <p:nvPr>
            <p:ph sz="half" idx="2"/>
          </p:nvPr>
        </p:nvSpPr>
        <p:spPr>
          <a:xfrm>
            <a:off x="6446520" y="2000250"/>
            <a:ext cx="4457700" cy="4400550"/>
          </a:xfrm>
        </p:spPr>
        <p:txBody>
          <a:bodyPr>
            <a:normAutofit fontScale="85000" lnSpcReduction="10000"/>
          </a:bodyPr>
          <a:lstStyle/>
          <a:p>
            <a:pPr>
              <a:lnSpc>
                <a:spcPct val="120000"/>
              </a:lnSpc>
            </a:pPr>
            <a:endParaRPr lang="en-US" sz="2000" b="1" dirty="0">
              <a:latin typeface="Times New Roman" panose="02020603050405020304" pitchFamily="18" charset="0"/>
              <a:cs typeface="Times New Roman" panose="02020603050405020304" pitchFamily="18" charset="0"/>
            </a:endParaRPr>
          </a:p>
          <a:p>
            <a:pPr marL="0" indent="0">
              <a:lnSpc>
                <a:spcPct val="120000"/>
              </a:lnSpc>
              <a:buNone/>
            </a:pPr>
            <a:r>
              <a:rPr lang="en-US" sz="2000" b="1" dirty="0">
                <a:latin typeface="Times New Roman" panose="02020603050405020304" pitchFamily="18" charset="0"/>
                <a:cs typeface="Times New Roman" panose="02020603050405020304" pitchFamily="18" charset="0"/>
              </a:rPr>
              <a:t>Without an effective recommendation system</a:t>
            </a:r>
          </a:p>
          <a:p>
            <a:pPr marL="742950" lvl="1" indent="-285750">
              <a:lnSpc>
                <a:spcPct val="12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Platforms risk overwhelming their users,</a:t>
            </a:r>
          </a:p>
          <a:p>
            <a:pPr marL="742950" lvl="1" indent="-285750">
              <a:lnSpc>
                <a:spcPct val="12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Leading to lower engagement and higher churn (when users cancel their subscription). </a:t>
            </a:r>
            <a:endParaRPr lang="en-GB" sz="1600" dirty="0"/>
          </a:p>
          <a:p>
            <a:pPr>
              <a:lnSpc>
                <a:spcPct val="120000"/>
              </a:lnSpc>
            </a:pPr>
            <a:r>
              <a:rPr lang="en-US" sz="2000" b="1" dirty="0">
                <a:latin typeface="Times New Roman" panose="02020603050405020304" pitchFamily="18" charset="0"/>
                <a:cs typeface="Times New Roman" panose="02020603050405020304" pitchFamily="18" charset="0"/>
              </a:rPr>
              <a:t>On the other hand, a well-designed system improves</a:t>
            </a:r>
            <a:r>
              <a:rPr lang="en-US" sz="2000" dirty="0">
                <a:latin typeface="Times New Roman" panose="02020603050405020304" pitchFamily="18" charset="0"/>
                <a:cs typeface="Times New Roman" panose="02020603050405020304" pitchFamily="18" charset="0"/>
              </a:rPr>
              <a:t> </a:t>
            </a:r>
          </a:p>
          <a:p>
            <a:pPr marL="742950" lvl="1" indent="-285750">
              <a:lnSpc>
                <a:spcPct val="12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Satisfaction, </a:t>
            </a:r>
          </a:p>
          <a:p>
            <a:pPr marL="742950" lvl="1" indent="-285750">
              <a:lnSpc>
                <a:spcPct val="12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Strengthens loyalty, and </a:t>
            </a:r>
          </a:p>
          <a:p>
            <a:pPr marL="742950" lvl="1" indent="-285750">
              <a:lnSpc>
                <a:spcPct val="120000"/>
              </a:lnSpc>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Directly impacts revenue.</a:t>
            </a:r>
            <a:endParaRPr lang="en-GB" sz="1600" dirty="0"/>
          </a:p>
        </p:txBody>
      </p:sp>
      <p:sp>
        <p:nvSpPr>
          <p:cNvPr id="5" name="Right Brace 4">
            <a:extLst>
              <a:ext uri="{FF2B5EF4-FFF2-40B4-BE49-F238E27FC236}">
                <a16:creationId xmlns:a16="http://schemas.microsoft.com/office/drawing/2014/main" id="{BD3C32D1-2427-3F5C-1267-73FE517C3E1A}"/>
              </a:ext>
            </a:extLst>
          </p:cNvPr>
          <p:cNvSpPr/>
          <p:nvPr/>
        </p:nvSpPr>
        <p:spPr>
          <a:xfrm>
            <a:off x="5314950" y="1908810"/>
            <a:ext cx="971550" cy="45834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4131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9F036A-C64A-2FDA-6075-2D299E00C81E}"/>
              </a:ext>
            </a:extLst>
          </p:cNvPr>
          <p:cNvSpPr>
            <a:spLocks noGrp="1"/>
          </p:cNvSpPr>
          <p:nvPr>
            <p:ph type="body" idx="1"/>
          </p:nvPr>
        </p:nvSpPr>
        <p:spPr>
          <a:xfrm>
            <a:off x="1024128" y="808036"/>
            <a:ext cx="4754880" cy="1008000"/>
          </a:xfrm>
        </p:spPr>
        <p:txBody>
          <a:bodyPr>
            <a:normAutofit/>
          </a:bodyPr>
          <a:lstStyle/>
          <a:p>
            <a:r>
              <a:rPr lang="en-GB" sz="3600" b="1" u="sng" dirty="0">
                <a:solidFill>
                  <a:srgbClr val="00B0F0"/>
                </a:solidFill>
              </a:rPr>
              <a:t>Project Objective</a:t>
            </a:r>
          </a:p>
        </p:txBody>
      </p:sp>
      <p:sp>
        <p:nvSpPr>
          <p:cNvPr id="4" name="Content Placeholder 3">
            <a:extLst>
              <a:ext uri="{FF2B5EF4-FFF2-40B4-BE49-F238E27FC236}">
                <a16:creationId xmlns:a16="http://schemas.microsoft.com/office/drawing/2014/main" id="{2769DA5D-997C-C115-0662-F62E1C2DD84C}"/>
              </a:ext>
            </a:extLst>
          </p:cNvPr>
          <p:cNvSpPr>
            <a:spLocks noGrp="1"/>
          </p:cNvSpPr>
          <p:nvPr>
            <p:ph sz="half" idx="2"/>
          </p:nvPr>
        </p:nvSpPr>
        <p:spPr>
          <a:xfrm>
            <a:off x="1024128" y="1714500"/>
            <a:ext cx="4754880" cy="4522898"/>
          </a:xfrm>
        </p:spPr>
        <p:txBody>
          <a:bodyPr>
            <a:normAutofit fontScale="92500" lnSpcReduction="20000"/>
          </a:bodyPr>
          <a:lstStyle/>
          <a:p>
            <a:pPr>
              <a:lnSpc>
                <a:spcPct val="110000"/>
              </a:lnSpc>
            </a:pPr>
            <a:r>
              <a:rPr lang="en-US" sz="2000" dirty="0"/>
              <a:t>The main goal of this project is to build a movie recommendation system using the </a:t>
            </a:r>
            <a:r>
              <a:rPr lang="en-US" sz="2000" dirty="0" err="1"/>
              <a:t>MovieLens</a:t>
            </a:r>
            <a:r>
              <a:rPr lang="en-US" sz="2000" dirty="0"/>
              <a:t> dataset.</a:t>
            </a:r>
          </a:p>
          <a:p>
            <a:pPr>
              <a:lnSpc>
                <a:spcPct val="110000"/>
              </a:lnSpc>
            </a:pPr>
            <a:r>
              <a:rPr lang="en-US" sz="2000" b="1" u="sng" dirty="0"/>
              <a:t>Our objectives are:</a:t>
            </a:r>
          </a:p>
          <a:p>
            <a:pPr marL="720725" indent="-274638" algn="just">
              <a:lnSpc>
                <a:spcPct val="110000"/>
              </a:lnSpc>
              <a:buFont typeface="Wingdings" panose="05000000000000000000" pitchFamily="2" charset="2"/>
              <a:buChar char="ü"/>
            </a:pPr>
            <a:r>
              <a:rPr lang="en-US" sz="2000" dirty="0"/>
              <a:t>Analyze user ratings and preferences.</a:t>
            </a:r>
          </a:p>
          <a:p>
            <a:pPr marL="720725" indent="-274638" algn="just">
              <a:lnSpc>
                <a:spcPct val="110000"/>
              </a:lnSpc>
              <a:buFont typeface="Wingdings" panose="05000000000000000000" pitchFamily="2" charset="2"/>
              <a:buChar char="ü"/>
            </a:pPr>
            <a:r>
              <a:rPr lang="en-US" sz="2000" dirty="0"/>
              <a:t>Develop models that can predict what each user is likely to enjoy.</a:t>
            </a:r>
          </a:p>
          <a:p>
            <a:pPr marL="720725" indent="-274638" algn="just">
              <a:lnSpc>
                <a:spcPct val="110000"/>
              </a:lnSpc>
              <a:buFont typeface="Wingdings" panose="05000000000000000000" pitchFamily="2" charset="2"/>
              <a:buChar char="ü"/>
            </a:pPr>
            <a:r>
              <a:rPr lang="en-US" sz="2000" dirty="0"/>
              <a:t>Deliver Top 5 personalized movie recommendations that feel relevant and engaging.</a:t>
            </a:r>
          </a:p>
          <a:p>
            <a:pPr marL="0" indent="0">
              <a:buNone/>
            </a:pPr>
            <a:r>
              <a:rPr lang="en-US" dirty="0"/>
              <a:t>By doing this, the system will improve user satisfaction, increase watch time, and boost platform retention.</a:t>
            </a:r>
          </a:p>
        </p:txBody>
      </p:sp>
      <p:sp>
        <p:nvSpPr>
          <p:cNvPr id="5" name="Text Placeholder 4">
            <a:extLst>
              <a:ext uri="{FF2B5EF4-FFF2-40B4-BE49-F238E27FC236}">
                <a16:creationId xmlns:a16="http://schemas.microsoft.com/office/drawing/2014/main" id="{EE3FC512-C232-73B2-F6EE-1FAD9959758C}"/>
              </a:ext>
            </a:extLst>
          </p:cNvPr>
          <p:cNvSpPr>
            <a:spLocks noGrp="1"/>
          </p:cNvSpPr>
          <p:nvPr>
            <p:ph type="body" sz="quarter" idx="3"/>
          </p:nvPr>
        </p:nvSpPr>
        <p:spPr>
          <a:xfrm>
            <a:off x="6402368" y="808036"/>
            <a:ext cx="4754880" cy="1008000"/>
          </a:xfrm>
        </p:spPr>
        <p:txBody>
          <a:bodyPr>
            <a:normAutofit/>
          </a:bodyPr>
          <a:lstStyle/>
          <a:p>
            <a:r>
              <a:rPr lang="en-GB" sz="3600" b="1" u="sng" dirty="0">
                <a:solidFill>
                  <a:srgbClr val="00B0F0"/>
                </a:solidFill>
              </a:rPr>
              <a:t>Dataset Overview</a:t>
            </a:r>
          </a:p>
        </p:txBody>
      </p:sp>
      <p:sp>
        <p:nvSpPr>
          <p:cNvPr id="6" name="Content Placeholder 5">
            <a:extLst>
              <a:ext uri="{FF2B5EF4-FFF2-40B4-BE49-F238E27FC236}">
                <a16:creationId xmlns:a16="http://schemas.microsoft.com/office/drawing/2014/main" id="{576B6968-0754-2FD3-38F6-A8EE3270F77D}"/>
              </a:ext>
            </a:extLst>
          </p:cNvPr>
          <p:cNvSpPr>
            <a:spLocks noGrp="1"/>
          </p:cNvSpPr>
          <p:nvPr>
            <p:ph sz="quarter" idx="4"/>
          </p:nvPr>
        </p:nvSpPr>
        <p:spPr>
          <a:xfrm>
            <a:off x="6402368" y="1714500"/>
            <a:ext cx="4754880" cy="4522898"/>
          </a:xfrm>
        </p:spPr>
        <p:txBody>
          <a:bodyPr>
            <a:normAutofit fontScale="92500" lnSpcReduction="20000"/>
          </a:bodyPr>
          <a:lstStyle/>
          <a:p>
            <a:pPr marL="0" indent="0">
              <a:lnSpc>
                <a:spcPct val="110000"/>
              </a:lnSpc>
              <a:buNone/>
            </a:pPr>
            <a:r>
              <a:rPr lang="en-US" sz="2000" dirty="0"/>
              <a:t>The dataset comes from </a:t>
            </a:r>
            <a:r>
              <a:rPr lang="en-US" sz="2000" b="1" dirty="0" err="1"/>
              <a:t>MovieLens</a:t>
            </a:r>
            <a:r>
              <a:rPr lang="en-US" sz="2000" dirty="0"/>
              <a:t> and includes </a:t>
            </a:r>
            <a:r>
              <a:rPr lang="en-US" sz="2000" b="1" dirty="0"/>
              <a:t>four CSV files</a:t>
            </a:r>
            <a:r>
              <a:rPr lang="en-US" sz="2000" dirty="0"/>
              <a:t>:</a:t>
            </a:r>
          </a:p>
          <a:p>
            <a:pPr marL="720725" indent="-274638">
              <a:lnSpc>
                <a:spcPct val="110000"/>
              </a:lnSpc>
              <a:buFont typeface="Wingdings" panose="05000000000000000000" pitchFamily="2" charset="2"/>
              <a:buChar char="Ø"/>
            </a:pPr>
            <a:r>
              <a:rPr lang="en-US" sz="2000" b="1" dirty="0"/>
              <a:t>links.csv</a:t>
            </a:r>
            <a:r>
              <a:rPr lang="en-US" sz="2000" dirty="0"/>
              <a:t> → movie identifiers linking to external sources.</a:t>
            </a:r>
          </a:p>
          <a:p>
            <a:pPr marL="720725" indent="-274638">
              <a:lnSpc>
                <a:spcPct val="110000"/>
              </a:lnSpc>
              <a:buFont typeface="Wingdings" panose="05000000000000000000" pitchFamily="2" charset="2"/>
              <a:buChar char="Ø"/>
            </a:pPr>
            <a:r>
              <a:rPr lang="en-US" sz="2000" b="1" dirty="0"/>
              <a:t>movies.csv</a:t>
            </a:r>
            <a:r>
              <a:rPr lang="en-US" sz="2000" dirty="0"/>
              <a:t> → movie titles and genres.</a:t>
            </a:r>
          </a:p>
          <a:p>
            <a:pPr marL="720725" indent="-274638">
              <a:lnSpc>
                <a:spcPct val="110000"/>
              </a:lnSpc>
              <a:buFont typeface="Wingdings" panose="05000000000000000000" pitchFamily="2" charset="2"/>
              <a:buChar char="Ø"/>
            </a:pPr>
            <a:r>
              <a:rPr lang="en-US" sz="2000" b="1" dirty="0"/>
              <a:t>ratings.csv</a:t>
            </a:r>
            <a:r>
              <a:rPr lang="en-US" sz="2000" dirty="0"/>
              <a:t> → user ratings for movies.</a:t>
            </a:r>
          </a:p>
          <a:p>
            <a:pPr marL="720725" indent="-274638">
              <a:lnSpc>
                <a:spcPct val="110000"/>
              </a:lnSpc>
              <a:buFont typeface="Wingdings" panose="05000000000000000000" pitchFamily="2" charset="2"/>
              <a:buChar char="Ø"/>
            </a:pPr>
            <a:r>
              <a:rPr lang="en-US" sz="2000" b="1" dirty="0"/>
              <a:t>tags.csv</a:t>
            </a:r>
            <a:r>
              <a:rPr lang="en-US" sz="2000" dirty="0"/>
              <a:t> → user-generated keywords or tags for movies.</a:t>
            </a:r>
          </a:p>
          <a:p>
            <a:pPr marL="0" indent="0">
              <a:lnSpc>
                <a:spcPct val="110000"/>
              </a:lnSpc>
              <a:buNone/>
            </a:pPr>
            <a:r>
              <a:rPr lang="en-US" sz="2000" dirty="0"/>
              <a:t>Together, these files provide a strong foundation for building a recommendation system by capturing </a:t>
            </a:r>
            <a:r>
              <a:rPr lang="en-US" sz="2000" b="1" dirty="0"/>
              <a:t>user behavior</a:t>
            </a:r>
            <a:r>
              <a:rPr lang="en-US" sz="2000" dirty="0"/>
              <a:t>, </a:t>
            </a:r>
            <a:r>
              <a:rPr lang="en-US" sz="2000" b="1" dirty="0"/>
              <a:t>movie details</a:t>
            </a:r>
            <a:r>
              <a:rPr lang="en-US" sz="2000" dirty="0"/>
              <a:t>, and </a:t>
            </a:r>
            <a:r>
              <a:rPr lang="en-US" sz="2000" b="1" dirty="0"/>
              <a:t>connections between them</a:t>
            </a:r>
            <a:endParaRPr lang="en-US" sz="2000" dirty="0"/>
          </a:p>
        </p:txBody>
      </p:sp>
    </p:spTree>
    <p:extLst>
      <p:ext uri="{BB962C8B-B14F-4D97-AF65-F5344CB8AC3E}">
        <p14:creationId xmlns:p14="http://schemas.microsoft.com/office/powerpoint/2010/main" val="381046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EBDF-E596-211A-D53A-F2068041AE1B}"/>
              </a:ext>
            </a:extLst>
          </p:cNvPr>
          <p:cNvSpPr>
            <a:spLocks noGrp="1"/>
          </p:cNvSpPr>
          <p:nvPr>
            <p:ph type="title"/>
          </p:nvPr>
        </p:nvSpPr>
        <p:spPr/>
        <p:txBody>
          <a:bodyPr/>
          <a:lstStyle/>
          <a:p>
            <a:r>
              <a:rPr lang="en-GB" b="1" u="sng" cap="none" dirty="0">
                <a:solidFill>
                  <a:srgbClr val="00B0F0"/>
                </a:solidFill>
              </a:rPr>
              <a:t>Stakeholders</a:t>
            </a:r>
            <a:endParaRPr lang="en-GB" b="1" u="sng" dirty="0">
              <a:solidFill>
                <a:srgbClr val="00B0F0"/>
              </a:solidFill>
            </a:endParaRPr>
          </a:p>
        </p:txBody>
      </p:sp>
      <p:grpSp>
        <p:nvGrpSpPr>
          <p:cNvPr id="4" name="Group 3">
            <a:extLst>
              <a:ext uri="{FF2B5EF4-FFF2-40B4-BE49-F238E27FC236}">
                <a16:creationId xmlns:a16="http://schemas.microsoft.com/office/drawing/2014/main" id="{8A37C3F0-4E5F-0B0F-1913-0E9548426AFB}"/>
              </a:ext>
            </a:extLst>
          </p:cNvPr>
          <p:cNvGrpSpPr/>
          <p:nvPr/>
        </p:nvGrpSpPr>
        <p:grpSpPr>
          <a:xfrm>
            <a:off x="1592315" y="2088055"/>
            <a:ext cx="8466085" cy="4263193"/>
            <a:chOff x="1592315" y="1343493"/>
            <a:chExt cx="9549527" cy="5007755"/>
          </a:xfrm>
        </p:grpSpPr>
        <p:pic>
          <p:nvPicPr>
            <p:cNvPr id="5" name="Picture 4">
              <a:extLst>
                <a:ext uri="{FF2B5EF4-FFF2-40B4-BE49-F238E27FC236}">
                  <a16:creationId xmlns:a16="http://schemas.microsoft.com/office/drawing/2014/main" id="{789B9A13-4EA1-5F8E-786C-4D0732CC2CD0}"/>
                </a:ext>
              </a:extLst>
            </p:cNvPr>
            <p:cNvPicPr>
              <a:picLocks noChangeAspect="1"/>
            </p:cNvPicPr>
            <p:nvPr/>
          </p:nvPicPr>
          <p:blipFill>
            <a:blip r:embed="rId2"/>
            <a:stretch>
              <a:fillRect/>
            </a:stretch>
          </p:blipFill>
          <p:spPr>
            <a:xfrm>
              <a:off x="1873425" y="1379494"/>
              <a:ext cx="1833962" cy="1800000"/>
            </a:xfrm>
            <a:prstGeom prst="rect">
              <a:avLst/>
            </a:prstGeom>
          </p:spPr>
        </p:pic>
        <p:pic>
          <p:nvPicPr>
            <p:cNvPr id="6" name="Picture 5">
              <a:extLst>
                <a:ext uri="{FF2B5EF4-FFF2-40B4-BE49-F238E27FC236}">
                  <a16:creationId xmlns:a16="http://schemas.microsoft.com/office/drawing/2014/main" id="{4623279C-DC1A-BD56-5760-D9A5384D95D3}"/>
                </a:ext>
              </a:extLst>
            </p:cNvPr>
            <p:cNvPicPr>
              <a:picLocks noChangeAspect="1"/>
            </p:cNvPicPr>
            <p:nvPr/>
          </p:nvPicPr>
          <p:blipFill>
            <a:blip r:embed="rId3"/>
            <a:stretch>
              <a:fillRect/>
            </a:stretch>
          </p:blipFill>
          <p:spPr>
            <a:xfrm>
              <a:off x="8418281" y="1565202"/>
              <a:ext cx="1786466" cy="1800000"/>
            </a:xfrm>
            <a:prstGeom prst="rect">
              <a:avLst/>
            </a:prstGeom>
          </p:spPr>
        </p:pic>
        <p:pic>
          <p:nvPicPr>
            <p:cNvPr id="7" name="Picture 6">
              <a:extLst>
                <a:ext uri="{FF2B5EF4-FFF2-40B4-BE49-F238E27FC236}">
                  <a16:creationId xmlns:a16="http://schemas.microsoft.com/office/drawing/2014/main" id="{4BB811E1-1805-B048-D202-774EB4C319DA}"/>
                </a:ext>
              </a:extLst>
            </p:cNvPr>
            <p:cNvPicPr>
              <a:picLocks noChangeAspect="1"/>
            </p:cNvPicPr>
            <p:nvPr/>
          </p:nvPicPr>
          <p:blipFill>
            <a:blip r:embed="rId4"/>
            <a:stretch>
              <a:fillRect/>
            </a:stretch>
          </p:blipFill>
          <p:spPr>
            <a:xfrm>
              <a:off x="5002760" y="2115232"/>
              <a:ext cx="2624662" cy="2624662"/>
            </a:xfrm>
            <a:prstGeom prst="rect">
              <a:avLst/>
            </a:prstGeom>
          </p:spPr>
        </p:pic>
        <p:pic>
          <p:nvPicPr>
            <p:cNvPr id="8" name="Picture 7">
              <a:extLst>
                <a:ext uri="{FF2B5EF4-FFF2-40B4-BE49-F238E27FC236}">
                  <a16:creationId xmlns:a16="http://schemas.microsoft.com/office/drawing/2014/main" id="{862B0E8A-DFD5-23B8-5F8F-CBA7440D3C05}"/>
                </a:ext>
              </a:extLst>
            </p:cNvPr>
            <p:cNvPicPr>
              <a:picLocks noChangeAspect="1"/>
            </p:cNvPicPr>
            <p:nvPr/>
          </p:nvPicPr>
          <p:blipFill>
            <a:blip r:embed="rId5"/>
            <a:stretch>
              <a:fillRect/>
            </a:stretch>
          </p:blipFill>
          <p:spPr>
            <a:xfrm>
              <a:off x="1856135" y="3965112"/>
              <a:ext cx="1903125" cy="1800000"/>
            </a:xfrm>
            <a:prstGeom prst="rect">
              <a:avLst/>
            </a:prstGeom>
          </p:spPr>
        </p:pic>
        <p:pic>
          <p:nvPicPr>
            <p:cNvPr id="9" name="Picture 8">
              <a:extLst>
                <a:ext uri="{FF2B5EF4-FFF2-40B4-BE49-F238E27FC236}">
                  <a16:creationId xmlns:a16="http://schemas.microsoft.com/office/drawing/2014/main" id="{B21F013E-1C97-3EF2-1852-2F06DA3D5A23}"/>
                </a:ext>
              </a:extLst>
            </p:cNvPr>
            <p:cNvPicPr>
              <a:picLocks noChangeAspect="1"/>
            </p:cNvPicPr>
            <p:nvPr/>
          </p:nvPicPr>
          <p:blipFill>
            <a:blip r:embed="rId6"/>
            <a:stretch>
              <a:fillRect/>
            </a:stretch>
          </p:blipFill>
          <p:spPr>
            <a:xfrm>
              <a:off x="8417337" y="4039540"/>
              <a:ext cx="1790244" cy="1800000"/>
            </a:xfrm>
            <a:prstGeom prst="rect">
              <a:avLst/>
            </a:prstGeom>
          </p:spPr>
        </p:pic>
        <p:sp>
          <p:nvSpPr>
            <p:cNvPr id="10" name="TextBox 9">
              <a:extLst>
                <a:ext uri="{FF2B5EF4-FFF2-40B4-BE49-F238E27FC236}">
                  <a16:creationId xmlns:a16="http://schemas.microsoft.com/office/drawing/2014/main" id="{F3B3F0D5-493F-39E4-7A7F-B1580EC40837}"/>
                </a:ext>
              </a:extLst>
            </p:cNvPr>
            <p:cNvSpPr txBox="1"/>
            <p:nvPr/>
          </p:nvSpPr>
          <p:spPr>
            <a:xfrm>
              <a:off x="4714892" y="4793952"/>
              <a:ext cx="3200399" cy="383219"/>
            </a:xfrm>
            <a:prstGeom prst="rect">
              <a:avLst/>
            </a:prstGeom>
            <a:noFill/>
          </p:spPr>
          <p:txBody>
            <a:bodyPr wrap="square" rtlCol="0">
              <a:spAutoFit/>
            </a:bodyPr>
            <a:lstStyle/>
            <a:p>
              <a:pPr algn="ctr"/>
              <a:r>
                <a:rPr lang="en-GB" b="1" dirty="0"/>
                <a:t>Recommendation Systems</a:t>
              </a:r>
            </a:p>
          </p:txBody>
        </p:sp>
        <p:sp>
          <p:nvSpPr>
            <p:cNvPr id="11" name="TextBox 10">
              <a:extLst>
                <a:ext uri="{FF2B5EF4-FFF2-40B4-BE49-F238E27FC236}">
                  <a16:creationId xmlns:a16="http://schemas.microsoft.com/office/drawing/2014/main" id="{B2672CEC-48F5-5C18-47BC-B590F5558066}"/>
                </a:ext>
              </a:extLst>
            </p:cNvPr>
            <p:cNvSpPr txBox="1"/>
            <p:nvPr/>
          </p:nvSpPr>
          <p:spPr>
            <a:xfrm>
              <a:off x="1727697" y="5759057"/>
              <a:ext cx="2160000" cy="369333"/>
            </a:xfrm>
            <a:prstGeom prst="rect">
              <a:avLst/>
            </a:prstGeom>
            <a:noFill/>
          </p:spPr>
          <p:txBody>
            <a:bodyPr wrap="square" rtlCol="0">
              <a:spAutoFit/>
            </a:bodyPr>
            <a:lstStyle/>
            <a:p>
              <a:pPr algn="ctr"/>
              <a:r>
                <a:rPr lang="en-GB" b="1" dirty="0"/>
                <a:t>Product Team</a:t>
              </a:r>
            </a:p>
          </p:txBody>
        </p:sp>
        <p:sp>
          <p:nvSpPr>
            <p:cNvPr id="12" name="TextBox 11">
              <a:extLst>
                <a:ext uri="{FF2B5EF4-FFF2-40B4-BE49-F238E27FC236}">
                  <a16:creationId xmlns:a16="http://schemas.microsoft.com/office/drawing/2014/main" id="{449041DA-3C98-AB19-D8F9-91D8CEC717D8}"/>
                </a:ext>
              </a:extLst>
            </p:cNvPr>
            <p:cNvSpPr txBox="1"/>
            <p:nvPr/>
          </p:nvSpPr>
          <p:spPr>
            <a:xfrm>
              <a:off x="1710406" y="3219459"/>
              <a:ext cx="2160000" cy="369332"/>
            </a:xfrm>
            <a:prstGeom prst="rect">
              <a:avLst/>
            </a:prstGeom>
            <a:noFill/>
          </p:spPr>
          <p:txBody>
            <a:bodyPr wrap="square" rtlCol="0">
              <a:spAutoFit/>
            </a:bodyPr>
            <a:lstStyle/>
            <a:p>
              <a:pPr algn="ctr"/>
              <a:r>
                <a:rPr lang="en-GB" b="1" dirty="0"/>
                <a:t>Product Owner</a:t>
              </a:r>
            </a:p>
          </p:txBody>
        </p:sp>
        <p:sp>
          <p:nvSpPr>
            <p:cNvPr id="13" name="TextBox 12">
              <a:extLst>
                <a:ext uri="{FF2B5EF4-FFF2-40B4-BE49-F238E27FC236}">
                  <a16:creationId xmlns:a16="http://schemas.microsoft.com/office/drawing/2014/main" id="{372E23F1-E076-AD5E-8163-D89AC3279807}"/>
                </a:ext>
              </a:extLst>
            </p:cNvPr>
            <p:cNvSpPr txBox="1"/>
            <p:nvPr/>
          </p:nvSpPr>
          <p:spPr>
            <a:xfrm>
              <a:off x="8231514" y="3365202"/>
              <a:ext cx="2160000" cy="383219"/>
            </a:xfrm>
            <a:prstGeom prst="rect">
              <a:avLst/>
            </a:prstGeom>
            <a:noFill/>
          </p:spPr>
          <p:txBody>
            <a:bodyPr wrap="square" rtlCol="0">
              <a:spAutoFit/>
            </a:bodyPr>
            <a:lstStyle/>
            <a:p>
              <a:pPr algn="ctr"/>
              <a:r>
                <a:rPr lang="en-GB" b="1" dirty="0"/>
                <a:t>Marketing Team</a:t>
              </a:r>
            </a:p>
          </p:txBody>
        </p:sp>
        <p:sp>
          <p:nvSpPr>
            <p:cNvPr id="14" name="TextBox 13">
              <a:extLst>
                <a:ext uri="{FF2B5EF4-FFF2-40B4-BE49-F238E27FC236}">
                  <a16:creationId xmlns:a16="http://schemas.microsoft.com/office/drawing/2014/main" id="{1EA93569-C511-8F9C-4731-29118C381394}"/>
                </a:ext>
              </a:extLst>
            </p:cNvPr>
            <p:cNvSpPr txBox="1"/>
            <p:nvPr/>
          </p:nvSpPr>
          <p:spPr>
            <a:xfrm>
              <a:off x="8232459" y="5766007"/>
              <a:ext cx="2160000" cy="383219"/>
            </a:xfrm>
            <a:prstGeom prst="rect">
              <a:avLst/>
            </a:prstGeom>
            <a:noFill/>
          </p:spPr>
          <p:txBody>
            <a:bodyPr wrap="square" rtlCol="0">
              <a:spAutoFit/>
            </a:bodyPr>
            <a:lstStyle/>
            <a:p>
              <a:pPr algn="ctr"/>
              <a:r>
                <a:rPr lang="en-GB" b="1" dirty="0"/>
                <a:t>Data Scientist</a:t>
              </a:r>
            </a:p>
          </p:txBody>
        </p:sp>
        <p:sp>
          <p:nvSpPr>
            <p:cNvPr id="15" name="Right Brace 14">
              <a:extLst>
                <a:ext uri="{FF2B5EF4-FFF2-40B4-BE49-F238E27FC236}">
                  <a16:creationId xmlns:a16="http://schemas.microsoft.com/office/drawing/2014/main" id="{AFD8392E-4723-3111-BE16-AE912E87E207}"/>
                </a:ext>
              </a:extLst>
            </p:cNvPr>
            <p:cNvSpPr/>
            <p:nvPr/>
          </p:nvSpPr>
          <p:spPr>
            <a:xfrm>
              <a:off x="4302924" y="1372406"/>
              <a:ext cx="470538" cy="497884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6" name="Left Brace 15">
              <a:extLst>
                <a:ext uri="{FF2B5EF4-FFF2-40B4-BE49-F238E27FC236}">
                  <a16:creationId xmlns:a16="http://schemas.microsoft.com/office/drawing/2014/main" id="{ABDA3526-A274-DEF9-3895-6E3BC8AE29C0}"/>
                </a:ext>
              </a:extLst>
            </p:cNvPr>
            <p:cNvSpPr/>
            <p:nvPr/>
          </p:nvSpPr>
          <p:spPr>
            <a:xfrm>
              <a:off x="7953197" y="1343493"/>
              <a:ext cx="470538" cy="500775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D2BC77C8-D8D8-2764-7A39-A101D4DDEBE6}"/>
                </a:ext>
              </a:extLst>
            </p:cNvPr>
            <p:cNvCxnSpPr/>
            <p:nvPr/>
          </p:nvCxnSpPr>
          <p:spPr>
            <a:xfrm>
              <a:off x="4619196" y="1956387"/>
              <a:ext cx="3482813" cy="0"/>
            </a:xfrm>
            <a:prstGeom prst="line">
              <a:avLst/>
            </a:prstGeom>
            <a:ln w="28575">
              <a:prstDash val="sysDot"/>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13EFAA0-25DC-AB8A-7D61-142D28A75138}"/>
                </a:ext>
              </a:extLst>
            </p:cNvPr>
            <p:cNvCxnSpPr/>
            <p:nvPr/>
          </p:nvCxnSpPr>
          <p:spPr>
            <a:xfrm>
              <a:off x="4619196" y="5514506"/>
              <a:ext cx="3482813" cy="0"/>
            </a:xfrm>
            <a:prstGeom prst="line">
              <a:avLst/>
            </a:prstGeom>
            <a:ln w="28575">
              <a:prstDash val="sysDot"/>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998DCC2-D269-765F-9278-1D62ED37A1E3}"/>
                </a:ext>
              </a:extLst>
            </p:cNvPr>
            <p:cNvCxnSpPr/>
            <p:nvPr/>
          </p:nvCxnSpPr>
          <p:spPr>
            <a:xfrm>
              <a:off x="1748092" y="3859613"/>
              <a:ext cx="2916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93B3D0B7-ED91-963D-313F-06540B674C71}"/>
                </a:ext>
              </a:extLst>
            </p:cNvPr>
            <p:cNvCxnSpPr/>
            <p:nvPr/>
          </p:nvCxnSpPr>
          <p:spPr>
            <a:xfrm>
              <a:off x="8089115" y="3850455"/>
              <a:ext cx="2988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FD980E00-38F4-C94D-0C8F-020522C56B99}"/>
                </a:ext>
              </a:extLst>
            </p:cNvPr>
            <p:cNvCxnSpPr>
              <a:cxnSpLocks/>
            </p:cNvCxnSpPr>
            <p:nvPr/>
          </p:nvCxnSpPr>
          <p:spPr>
            <a:xfrm>
              <a:off x="1592315" y="1372405"/>
              <a:ext cx="27457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141F418-D8B1-99D8-78CB-35D9BCD1072D}"/>
                </a:ext>
              </a:extLst>
            </p:cNvPr>
            <p:cNvCxnSpPr>
              <a:cxnSpLocks/>
            </p:cNvCxnSpPr>
            <p:nvPr/>
          </p:nvCxnSpPr>
          <p:spPr>
            <a:xfrm>
              <a:off x="1592315" y="6351247"/>
              <a:ext cx="27457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60E40593-35B4-56BD-CD5F-A4516B23F395}"/>
                </a:ext>
              </a:extLst>
            </p:cNvPr>
            <p:cNvCxnSpPr/>
            <p:nvPr/>
          </p:nvCxnSpPr>
          <p:spPr>
            <a:xfrm>
              <a:off x="8396071" y="1353133"/>
              <a:ext cx="274577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BC6D7E3-7DE6-CA0D-2F49-0EEA4B5B5B3E}"/>
                </a:ext>
              </a:extLst>
            </p:cNvPr>
            <p:cNvCxnSpPr/>
            <p:nvPr/>
          </p:nvCxnSpPr>
          <p:spPr>
            <a:xfrm>
              <a:off x="8396071" y="6351247"/>
              <a:ext cx="2745771" cy="0"/>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850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3608078-907C-B647-EAD7-C11D169ADACB}"/>
              </a:ext>
            </a:extLst>
          </p:cNvPr>
          <p:cNvSpPr>
            <a:spLocks noGrp="1"/>
          </p:cNvSpPr>
          <p:nvPr>
            <p:ph type="title"/>
          </p:nvPr>
        </p:nvSpPr>
        <p:spPr>
          <a:xfrm>
            <a:off x="1024128" y="585216"/>
            <a:ext cx="6066818" cy="1499616"/>
          </a:xfrm>
        </p:spPr>
        <p:txBody>
          <a:bodyPr vert="horz" lIns="91440" tIns="45720" rIns="91440" bIns="45720" rtlCol="0" anchor="ctr">
            <a:normAutofit/>
          </a:bodyPr>
          <a:lstStyle/>
          <a:p>
            <a:r>
              <a:rPr lang="en-US"/>
              <a:t>Data cleaning and preparation</a:t>
            </a:r>
          </a:p>
        </p:txBody>
      </p:sp>
      <p:sp>
        <p:nvSpPr>
          <p:cNvPr id="3" name="Content Placeholder 2">
            <a:extLst>
              <a:ext uri="{FF2B5EF4-FFF2-40B4-BE49-F238E27FC236}">
                <a16:creationId xmlns:a16="http://schemas.microsoft.com/office/drawing/2014/main" id="{A3821103-FA8B-BA1E-5C45-9104EF8C9FEF}"/>
              </a:ext>
            </a:extLst>
          </p:cNvPr>
          <p:cNvSpPr>
            <a:spLocks noGrp="1"/>
          </p:cNvSpPr>
          <p:nvPr>
            <p:ph sz="half" idx="1"/>
          </p:nvPr>
        </p:nvSpPr>
        <p:spPr>
          <a:xfrm>
            <a:off x="1024128" y="2286000"/>
            <a:ext cx="6066818" cy="4023360"/>
          </a:xfrm>
        </p:spPr>
        <p:txBody>
          <a:bodyPr vert="horz" lIns="45720" tIns="45720" rIns="45720" bIns="45720" rtlCol="0">
            <a:normAutofit/>
          </a:bodyPr>
          <a:lstStyle/>
          <a:p>
            <a:pPr marL="0" indent="0">
              <a:buNone/>
            </a:pPr>
            <a:r>
              <a:rPr lang="en-US" sz="1900" i="1"/>
              <a:t>To ensure the dataset was ready for building a recommendation system, several preprocessing steps were applied:</a:t>
            </a:r>
          </a:p>
          <a:p>
            <a:pPr marL="354013" indent="-354013">
              <a:spcBef>
                <a:spcPts val="200"/>
              </a:spcBef>
              <a:buFont typeface="Wingdings" panose="05000000000000000000" pitchFamily="2" charset="2"/>
              <a:buChar char="Ø"/>
            </a:pPr>
            <a:r>
              <a:rPr lang="en-US" sz="1900" b="1"/>
              <a:t>Removed outliers</a:t>
            </a:r>
            <a:r>
              <a:rPr lang="en-US" sz="1900"/>
              <a:t> → Ensured all ratings fall within the valid range of </a:t>
            </a:r>
            <a:r>
              <a:rPr lang="en-US" sz="1900" b="1"/>
              <a:t>0.5 to 5.0</a:t>
            </a:r>
            <a:r>
              <a:rPr lang="en-US" sz="1900"/>
              <a:t>.</a:t>
            </a:r>
          </a:p>
          <a:p>
            <a:pPr marL="354013" indent="-354013">
              <a:spcBef>
                <a:spcPts val="200"/>
              </a:spcBef>
              <a:buFont typeface="Wingdings" panose="05000000000000000000" pitchFamily="2" charset="2"/>
              <a:buChar char="Ø"/>
            </a:pPr>
            <a:r>
              <a:rPr lang="en-US" sz="1900" b="1"/>
              <a:t>Fixed inconsistencies</a:t>
            </a:r>
            <a:r>
              <a:rPr lang="en-US" sz="1900"/>
              <a:t> → Converted data types for user IDs, movie IDs, and ratings to the correct formats (integers and floats).</a:t>
            </a:r>
          </a:p>
          <a:p>
            <a:pPr marL="354013" indent="-354013">
              <a:spcBef>
                <a:spcPts val="200"/>
              </a:spcBef>
              <a:buFont typeface="Wingdings" panose="05000000000000000000" pitchFamily="2" charset="2"/>
              <a:buChar char="Ø"/>
            </a:pPr>
            <a:r>
              <a:rPr lang="en-US" sz="1900" b="1"/>
              <a:t>Normalized ratings</a:t>
            </a:r>
            <a:r>
              <a:rPr lang="en-US" sz="1900"/>
              <a:t> → Scaled rating values so they are comparable and consistent across users.</a:t>
            </a:r>
          </a:p>
          <a:p>
            <a:pPr marL="354013" indent="-354013">
              <a:spcBef>
                <a:spcPts val="200"/>
              </a:spcBef>
              <a:buFont typeface="Wingdings" panose="05000000000000000000" pitchFamily="2" charset="2"/>
              <a:buChar char="Ø"/>
            </a:pPr>
            <a:r>
              <a:rPr lang="en-US" sz="1900" b="1"/>
              <a:t>Encoded genres</a:t>
            </a:r>
            <a:r>
              <a:rPr lang="en-US" sz="1900"/>
              <a:t> → Transformed movie genres into numerical form using one-hot encoding, making them usable for modeling.</a:t>
            </a:r>
          </a:p>
          <a:p>
            <a:pPr marL="354013" indent="-354013">
              <a:spcBef>
                <a:spcPts val="200"/>
              </a:spcBef>
              <a:buFont typeface="Wingdings" panose="05000000000000000000" pitchFamily="2" charset="2"/>
              <a:buChar char="Ø"/>
            </a:pPr>
            <a:r>
              <a:rPr lang="en-US" sz="1900" b="1"/>
              <a:t>Extracted release year</a:t>
            </a:r>
            <a:r>
              <a:rPr lang="en-US" sz="1900"/>
              <a:t> → Pulled the year of release from movie titles for better feature analysis.</a:t>
            </a:r>
          </a:p>
        </p:txBody>
      </p:sp>
      <p:pic>
        <p:nvPicPr>
          <p:cNvPr id="8" name="Content Placeholder 7" descr="A blue broom cleaning a binary code&#10;&#10;AI-generated content may be incorrect.">
            <a:extLst>
              <a:ext uri="{FF2B5EF4-FFF2-40B4-BE49-F238E27FC236}">
                <a16:creationId xmlns:a16="http://schemas.microsoft.com/office/drawing/2014/main" id="{33CEF58A-2152-E3E4-BB60-172F1366D2E9}"/>
              </a:ext>
            </a:extLst>
          </p:cNvPr>
          <p:cNvPicPr>
            <a:picLocks noGrp="1" noChangeAspect="1"/>
          </p:cNvPicPr>
          <p:nvPr>
            <p:ph sz="half" idx="2"/>
          </p:nvPr>
        </p:nvPicPr>
        <p:blipFill>
          <a:blip r:embed="rId2"/>
          <a:srcRect l="8243" r="48289" b="1"/>
          <a:stretch>
            <a:fillRect/>
          </a:stretch>
        </p:blipFill>
        <p:spPr>
          <a:xfrm>
            <a:off x="7552266" y="10"/>
            <a:ext cx="4639733" cy="6857990"/>
          </a:xfrm>
          <a:prstGeom prst="rect">
            <a:avLst/>
          </a:prstGeom>
        </p:spPr>
      </p:pic>
    </p:spTree>
    <p:extLst>
      <p:ext uri="{BB962C8B-B14F-4D97-AF65-F5344CB8AC3E}">
        <p14:creationId xmlns:p14="http://schemas.microsoft.com/office/powerpoint/2010/main" val="96331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75E2DD-CD25-8CFF-E69D-577A824BAF6E}"/>
              </a:ext>
            </a:extLst>
          </p:cNvPr>
          <p:cNvSpPr>
            <a:spLocks noGrp="1"/>
          </p:cNvSpPr>
          <p:nvPr>
            <p:ph type="title"/>
          </p:nvPr>
        </p:nvSpPr>
        <p:spPr>
          <a:xfrm>
            <a:off x="1024129" y="585216"/>
            <a:ext cx="3779085" cy="1499616"/>
          </a:xfrm>
        </p:spPr>
        <p:txBody>
          <a:bodyPr vert="horz" lIns="91440" tIns="45720" rIns="91440" bIns="45720" rtlCol="0" anchor="ctr">
            <a:normAutofit/>
          </a:bodyPr>
          <a:lstStyle/>
          <a:p>
            <a:r>
              <a:rPr lang="en-US">
                <a:solidFill>
                  <a:srgbClr val="FFFFFF"/>
                </a:solidFill>
              </a:rPr>
              <a:t>Exploratory data analysis</a:t>
            </a:r>
          </a:p>
        </p:txBody>
      </p:sp>
      <p:cxnSp>
        <p:nvCxnSpPr>
          <p:cNvPr id="15" name="Straight Connector 14">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2CD85DD-FDEB-D337-F16C-EE55FC042EC7}"/>
              </a:ext>
            </a:extLst>
          </p:cNvPr>
          <p:cNvSpPr>
            <a:spLocks noGrp="1"/>
          </p:cNvSpPr>
          <p:nvPr>
            <p:ph sz="half" idx="1"/>
          </p:nvPr>
        </p:nvSpPr>
        <p:spPr>
          <a:xfrm>
            <a:off x="1024129" y="2286000"/>
            <a:ext cx="3791711" cy="3931920"/>
          </a:xfrm>
        </p:spPr>
        <p:txBody>
          <a:bodyPr vert="horz" lIns="45720" tIns="45720" rIns="45720" bIns="45720" rtlCol="0">
            <a:normAutofit/>
          </a:bodyPr>
          <a:lstStyle/>
          <a:p>
            <a:pPr marL="0" indent="0">
              <a:buNone/>
            </a:pPr>
            <a:r>
              <a:rPr lang="en-US" sz="1900" b="1">
                <a:solidFill>
                  <a:srgbClr val="FFFFFF"/>
                </a:solidFill>
              </a:rPr>
              <a:t>Key Observations for Distribution of Movie ratings</a:t>
            </a:r>
          </a:p>
          <a:p>
            <a:pPr marL="354013" indent="-354013">
              <a:buFont typeface="Wingdings" panose="05000000000000000000" pitchFamily="2" charset="2"/>
              <a:buChar char="Ø"/>
            </a:pPr>
            <a:r>
              <a:rPr lang="en-US" sz="1900">
                <a:solidFill>
                  <a:srgbClr val="FFFFFF"/>
                </a:solidFill>
              </a:rPr>
              <a:t>Most ratings are concentrated between </a:t>
            </a:r>
            <a:r>
              <a:rPr lang="en-US" sz="1900" b="1">
                <a:solidFill>
                  <a:srgbClr val="FFFFFF"/>
                </a:solidFill>
              </a:rPr>
              <a:t>3 and 5</a:t>
            </a:r>
            <a:r>
              <a:rPr lang="en-US" sz="1900">
                <a:solidFill>
                  <a:srgbClr val="FFFFFF"/>
                </a:solidFill>
              </a:rPr>
              <a:t>, indicating a </a:t>
            </a:r>
            <a:r>
              <a:rPr lang="en-US" sz="1900" b="1">
                <a:solidFill>
                  <a:srgbClr val="FFFFFF"/>
                </a:solidFill>
              </a:rPr>
              <a:t>positive skew</a:t>
            </a:r>
            <a:r>
              <a:rPr lang="en-US" sz="1900">
                <a:solidFill>
                  <a:srgbClr val="FFFFFF"/>
                </a:solidFill>
              </a:rPr>
              <a:t>.</a:t>
            </a:r>
          </a:p>
          <a:p>
            <a:pPr marL="354013" indent="-354013">
              <a:buFont typeface="Wingdings" panose="05000000000000000000" pitchFamily="2" charset="2"/>
              <a:buChar char="Ø"/>
            </a:pPr>
            <a:r>
              <a:rPr lang="en-US" sz="1900">
                <a:solidFill>
                  <a:srgbClr val="FFFFFF"/>
                </a:solidFill>
              </a:rPr>
              <a:t>The highest peaks occur around </a:t>
            </a:r>
            <a:r>
              <a:rPr lang="en-US" sz="1900" b="1">
                <a:solidFill>
                  <a:srgbClr val="FFFFFF"/>
                </a:solidFill>
              </a:rPr>
              <a:t>ratings of 4 and 5</a:t>
            </a:r>
            <a:r>
              <a:rPr lang="en-US" sz="1900">
                <a:solidFill>
                  <a:srgbClr val="FFFFFF"/>
                </a:solidFill>
              </a:rPr>
              <a:t>, showing that users tend to give </a:t>
            </a:r>
            <a:r>
              <a:rPr lang="en-US" sz="1900" b="1">
                <a:solidFill>
                  <a:srgbClr val="FFFFFF"/>
                </a:solidFill>
              </a:rPr>
              <a:t>favorable reviews</a:t>
            </a:r>
            <a:r>
              <a:rPr lang="en-US" sz="1900">
                <a:solidFill>
                  <a:srgbClr val="FFFFFF"/>
                </a:solidFill>
              </a:rPr>
              <a:t>.</a:t>
            </a:r>
          </a:p>
          <a:p>
            <a:pPr marL="354013" indent="-354013">
              <a:buFont typeface="Wingdings" panose="05000000000000000000" pitchFamily="2" charset="2"/>
              <a:buChar char="Ø"/>
            </a:pPr>
            <a:r>
              <a:rPr lang="en-US" sz="1900">
                <a:solidFill>
                  <a:srgbClr val="FFFFFF"/>
                </a:solidFill>
              </a:rPr>
              <a:t>Very few movies receive ratings below 2, suggesting that </a:t>
            </a:r>
            <a:r>
              <a:rPr lang="en-US" sz="1900" b="1">
                <a:solidFill>
                  <a:srgbClr val="FFFFFF"/>
                </a:solidFill>
              </a:rPr>
              <a:t>low ratings are rare</a:t>
            </a:r>
            <a:r>
              <a:rPr lang="en-US" sz="1900">
                <a:solidFill>
                  <a:srgbClr val="FFFFFF"/>
                </a:solidFill>
              </a:rPr>
              <a:t>.</a:t>
            </a:r>
            <a:endParaRPr lang="en-US" sz="1900" b="1">
              <a:solidFill>
                <a:srgbClr val="FFFFFF"/>
              </a:solidFill>
            </a:endParaRPr>
          </a:p>
          <a:p>
            <a:endParaRPr lang="en-US" sz="1900">
              <a:solidFill>
                <a:srgbClr val="FFFFFF"/>
              </a:solidFill>
            </a:endParaRPr>
          </a:p>
        </p:txBody>
      </p:sp>
      <p:pic>
        <p:nvPicPr>
          <p:cNvPr id="6" name="Content Placeholder 5">
            <a:extLst>
              <a:ext uri="{FF2B5EF4-FFF2-40B4-BE49-F238E27FC236}">
                <a16:creationId xmlns:a16="http://schemas.microsoft.com/office/drawing/2014/main" id="{29925EB5-6FBE-EAD2-EA02-81DFBDCE145D}"/>
              </a:ext>
            </a:extLst>
          </p:cNvPr>
          <p:cNvPicPr>
            <a:picLocks noGrp="1" noChangeAspect="1"/>
          </p:cNvPicPr>
          <p:nvPr>
            <p:ph sz="half" idx="2"/>
          </p:nvPr>
        </p:nvPicPr>
        <p:blipFill>
          <a:blip r:embed="rId3"/>
          <a:stretch>
            <a:fillRect/>
          </a:stretch>
        </p:blipFill>
        <p:spPr>
          <a:xfrm>
            <a:off x="6096000" y="1764944"/>
            <a:ext cx="5455921" cy="3328112"/>
          </a:xfrm>
          <a:prstGeom prst="rect">
            <a:avLst/>
          </a:prstGeom>
        </p:spPr>
      </p:pic>
    </p:spTree>
    <p:extLst>
      <p:ext uri="{BB962C8B-B14F-4D97-AF65-F5344CB8AC3E}">
        <p14:creationId xmlns:p14="http://schemas.microsoft.com/office/powerpoint/2010/main" val="3485650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018310-BF2F-CC77-0A27-3C5D8730B50A}"/>
            </a:ext>
          </a:extLst>
        </p:cNvPr>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8BAEAF-8836-50EF-7BBA-84A7E71B9887}"/>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dirty="0">
                <a:solidFill>
                  <a:srgbClr val="FFFFFF"/>
                </a:solidFill>
              </a:rPr>
              <a:t>Cont.</a:t>
            </a:r>
            <a:endParaRPr lang="en-US">
              <a:solidFill>
                <a:srgbClr val="FFFFFF"/>
              </a:solidFill>
            </a:endParaRPr>
          </a:p>
        </p:txBody>
      </p:sp>
      <p:pic>
        <p:nvPicPr>
          <p:cNvPr id="9" name="Content Placeholder 8">
            <a:extLst>
              <a:ext uri="{FF2B5EF4-FFF2-40B4-BE49-F238E27FC236}">
                <a16:creationId xmlns:a16="http://schemas.microsoft.com/office/drawing/2014/main" id="{5661696A-2E64-871E-B5F8-5AF8BE7AA520}"/>
              </a:ext>
            </a:extLst>
          </p:cNvPr>
          <p:cNvPicPr>
            <a:picLocks noGrp="1" noChangeAspect="1"/>
          </p:cNvPicPr>
          <p:nvPr>
            <p:ph sz="half" idx="2"/>
          </p:nvPr>
        </p:nvPicPr>
        <p:blipFill>
          <a:blip r:embed="rId3"/>
          <a:srcRect r="11930"/>
          <a:stretch>
            <a:fillRect/>
          </a:stretch>
        </p:blipFill>
        <p:spPr>
          <a:xfrm>
            <a:off x="327547" y="321733"/>
            <a:ext cx="7058306" cy="4107392"/>
          </a:xfrm>
          <a:prstGeom prst="rect">
            <a:avLst/>
          </a:prstGeom>
        </p:spPr>
      </p:pic>
      <p:sp>
        <p:nvSpPr>
          <p:cNvPr id="24" name="Rectangle 2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48D809-D318-D485-1E51-0F9CEFEF064B}"/>
              </a:ext>
            </a:extLst>
          </p:cNvPr>
          <p:cNvSpPr>
            <a:spLocks noGrp="1"/>
          </p:cNvSpPr>
          <p:nvPr>
            <p:ph sz="half" idx="1"/>
          </p:nvPr>
        </p:nvSpPr>
        <p:spPr>
          <a:xfrm>
            <a:off x="8029319" y="917725"/>
            <a:ext cx="3424739" cy="4852362"/>
          </a:xfrm>
        </p:spPr>
        <p:txBody>
          <a:bodyPr vert="horz" lIns="45720" tIns="45720" rIns="45720" bIns="45720" rtlCol="0" anchor="ctr">
            <a:normAutofit/>
          </a:bodyPr>
          <a:lstStyle/>
          <a:p>
            <a:pPr marL="0" indent="0">
              <a:buNone/>
            </a:pPr>
            <a:r>
              <a:rPr lang="en-US" b="1">
                <a:solidFill>
                  <a:srgbClr val="FFFFFF"/>
                </a:solidFill>
              </a:rPr>
              <a:t>Key Observations for Distribution of ratings per user</a:t>
            </a:r>
          </a:p>
          <a:p>
            <a:pPr marL="354013" indent="-354013">
              <a:buFont typeface="Wingdings" panose="05000000000000000000" pitchFamily="2" charset="2"/>
              <a:buChar char="Ø"/>
            </a:pPr>
            <a:r>
              <a:rPr lang="en-US">
                <a:solidFill>
                  <a:srgbClr val="FFFFFF"/>
                </a:solidFill>
              </a:rPr>
              <a:t>The bar plot shows how many ratings each user contributed.</a:t>
            </a:r>
          </a:p>
          <a:p>
            <a:pPr marL="354013" indent="-354013">
              <a:buFont typeface="Wingdings" panose="05000000000000000000" pitchFamily="2" charset="2"/>
              <a:buChar char="Ø"/>
            </a:pPr>
            <a:r>
              <a:rPr lang="en-US">
                <a:solidFill>
                  <a:srgbClr val="FFFFFF"/>
                </a:solidFill>
              </a:rPr>
              <a:t>Most users provided only a few ratings ( under 100)</a:t>
            </a:r>
          </a:p>
          <a:p>
            <a:pPr marL="354013" indent="-354013">
              <a:buFont typeface="Wingdings" panose="05000000000000000000" pitchFamily="2" charset="2"/>
              <a:buChar char="Ø"/>
            </a:pPr>
            <a:r>
              <a:rPr lang="en-US">
                <a:solidFill>
                  <a:srgbClr val="FFFFFF"/>
                </a:solidFill>
              </a:rPr>
              <a:t>A smaller group of users are highly active, contributing hundreds or even thousands of ratings</a:t>
            </a:r>
          </a:p>
        </p:txBody>
      </p:sp>
    </p:spTree>
    <p:extLst>
      <p:ext uri="{BB962C8B-B14F-4D97-AF65-F5344CB8AC3E}">
        <p14:creationId xmlns:p14="http://schemas.microsoft.com/office/powerpoint/2010/main" val="2193562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4AA35D-3669-4FC1-59FA-91F4BD4D7FE6}"/>
            </a:ext>
          </a:extLst>
        </p:cNvPr>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71237A-3BC1-7D4F-B7F7-268761501B00}"/>
              </a:ext>
            </a:extLst>
          </p:cNvPr>
          <p:cNvSpPr>
            <a:spLocks noGrp="1"/>
          </p:cNvSpPr>
          <p:nvPr>
            <p:ph type="title"/>
          </p:nvPr>
        </p:nvSpPr>
        <p:spPr>
          <a:xfrm>
            <a:off x="524256" y="4767072"/>
            <a:ext cx="6594189" cy="1625210"/>
          </a:xfrm>
        </p:spPr>
        <p:txBody>
          <a:bodyPr vert="horz" lIns="91440" tIns="45720" rIns="91440" bIns="45720" rtlCol="0" anchor="ctr">
            <a:normAutofit/>
          </a:bodyPr>
          <a:lstStyle/>
          <a:p>
            <a:pPr algn="r"/>
            <a:r>
              <a:rPr lang="en-US" dirty="0">
                <a:solidFill>
                  <a:srgbClr val="FFFFFF"/>
                </a:solidFill>
              </a:rPr>
              <a:t>Cont.</a:t>
            </a:r>
            <a:endParaRPr lang="en-US">
              <a:solidFill>
                <a:srgbClr val="FFFFFF"/>
              </a:solidFill>
            </a:endParaRPr>
          </a:p>
        </p:txBody>
      </p:sp>
      <p:pic>
        <p:nvPicPr>
          <p:cNvPr id="7" name="Content Placeholder 6">
            <a:extLst>
              <a:ext uri="{FF2B5EF4-FFF2-40B4-BE49-F238E27FC236}">
                <a16:creationId xmlns:a16="http://schemas.microsoft.com/office/drawing/2014/main" id="{26D7EFB6-0D4C-A19D-8CED-133DC7450096}"/>
              </a:ext>
            </a:extLst>
          </p:cNvPr>
          <p:cNvPicPr>
            <a:picLocks noGrp="1" noChangeAspect="1"/>
          </p:cNvPicPr>
          <p:nvPr>
            <p:ph sz="half" idx="2"/>
          </p:nvPr>
        </p:nvPicPr>
        <p:blipFill>
          <a:blip r:embed="rId3"/>
          <a:srcRect r="16655" b="-1"/>
          <a:stretch>
            <a:fillRect/>
          </a:stretch>
        </p:blipFill>
        <p:spPr>
          <a:xfrm>
            <a:off x="327547" y="321733"/>
            <a:ext cx="7058306" cy="4107392"/>
          </a:xfrm>
          <a:prstGeom prst="rect">
            <a:avLst/>
          </a:prstGeom>
        </p:spPr>
      </p:pic>
      <p:sp>
        <p:nvSpPr>
          <p:cNvPr id="33" name="Rectangle 3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1E0EDC-FE15-F5CF-DE2E-3C5D4923C989}"/>
              </a:ext>
            </a:extLst>
          </p:cNvPr>
          <p:cNvSpPr>
            <a:spLocks noGrp="1"/>
          </p:cNvSpPr>
          <p:nvPr>
            <p:ph sz="half" idx="1"/>
          </p:nvPr>
        </p:nvSpPr>
        <p:spPr>
          <a:xfrm>
            <a:off x="8029319" y="917725"/>
            <a:ext cx="3424739" cy="4852362"/>
          </a:xfrm>
        </p:spPr>
        <p:txBody>
          <a:bodyPr vert="horz" lIns="45720" tIns="45720" rIns="45720" bIns="45720" rtlCol="0" anchor="ctr">
            <a:normAutofit lnSpcReduction="10000"/>
          </a:bodyPr>
          <a:lstStyle/>
          <a:p>
            <a:pPr marL="0" indent="0">
              <a:buNone/>
            </a:pPr>
            <a:r>
              <a:rPr lang="en-US" b="1" dirty="0">
                <a:solidFill>
                  <a:srgbClr val="FFFFFF"/>
                </a:solidFill>
              </a:rPr>
              <a:t>Key Observations &amp; Takeaways from the bar chart</a:t>
            </a:r>
          </a:p>
          <a:p>
            <a:pPr marL="354013" indent="-261938">
              <a:buFont typeface="Wingdings" panose="05000000000000000000" pitchFamily="2" charset="2"/>
              <a:buChar char="ü"/>
            </a:pPr>
            <a:r>
              <a:rPr lang="en-US" b="1" dirty="0">
                <a:solidFill>
                  <a:srgbClr val="FFFFFF"/>
                </a:solidFill>
              </a:rPr>
              <a:t>Drama is the most common genre, followed closely by Comedy.</a:t>
            </a:r>
          </a:p>
          <a:p>
            <a:pPr marL="354013" indent="-261938">
              <a:buFont typeface="Wingdings" panose="05000000000000000000" pitchFamily="2" charset="2"/>
              <a:buChar char="ü"/>
            </a:pPr>
            <a:r>
              <a:rPr lang="en-US" b="1" dirty="0">
                <a:solidFill>
                  <a:srgbClr val="FFFFFF"/>
                </a:solidFill>
              </a:rPr>
              <a:t>Mid-tier categories include Thriller, Action, Romance, and Adventure.</a:t>
            </a:r>
          </a:p>
          <a:p>
            <a:pPr marL="354013" indent="-261938">
              <a:buFont typeface="Wingdings" panose="05000000000000000000" pitchFamily="2" charset="2"/>
              <a:buChar char="ü"/>
            </a:pPr>
            <a:r>
              <a:rPr lang="en-US" b="1" dirty="0">
                <a:solidFill>
                  <a:srgbClr val="FFFFFF"/>
                </a:solidFill>
              </a:rPr>
              <a:t>Less common genres include Film-Noir, IMAX, and Westerns.</a:t>
            </a:r>
          </a:p>
          <a:p>
            <a:pPr marL="354013" indent="-261938">
              <a:buFont typeface="Wingdings" panose="05000000000000000000" pitchFamily="2" charset="2"/>
              <a:buChar char="ü"/>
            </a:pPr>
            <a:r>
              <a:rPr lang="en-US" b="1" dirty="0">
                <a:solidFill>
                  <a:srgbClr val="FFFFFF"/>
                </a:solidFill>
              </a:rPr>
              <a:t>Some movies do not have genres listed.</a:t>
            </a:r>
          </a:p>
        </p:txBody>
      </p:sp>
    </p:spTree>
    <p:extLst>
      <p:ext uri="{BB962C8B-B14F-4D97-AF65-F5344CB8AC3E}">
        <p14:creationId xmlns:p14="http://schemas.microsoft.com/office/powerpoint/2010/main" val="409012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2013 - 2022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1384</TotalTime>
  <Words>1364</Words>
  <Application>Microsoft Office PowerPoint</Application>
  <PresentationFormat>Widescreen</PresentationFormat>
  <Paragraphs>141</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Times New Roman</vt:lpstr>
      <vt:lpstr>Tw Cen MT</vt:lpstr>
      <vt:lpstr>Tw Cen MT Condensed</vt:lpstr>
      <vt:lpstr>Wingdings</vt:lpstr>
      <vt:lpstr>Wingdings 3</vt:lpstr>
      <vt:lpstr>Integral</vt:lpstr>
      <vt:lpstr>PowerPoint Presentation</vt:lpstr>
      <vt:lpstr>Business Overview</vt:lpstr>
      <vt:lpstr>Business Problem</vt:lpstr>
      <vt:lpstr>PowerPoint Presentation</vt:lpstr>
      <vt:lpstr>Stakeholders</vt:lpstr>
      <vt:lpstr>Data cleaning and preparation</vt:lpstr>
      <vt:lpstr>Exploratory data analysis</vt:lpstr>
      <vt:lpstr>Cont.</vt:lpstr>
      <vt:lpstr>Cont.</vt:lpstr>
      <vt:lpstr>Modelling</vt:lpstr>
      <vt:lpstr>Model output</vt:lpstr>
      <vt:lpstr>Conclusion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Lynn Kyalo</dc:creator>
  <cp:lastModifiedBy>Hezron Rumenya</cp:lastModifiedBy>
  <cp:revision>8</cp:revision>
  <dcterms:created xsi:type="dcterms:W3CDTF">2025-09-01T10:20:14Z</dcterms:created>
  <dcterms:modified xsi:type="dcterms:W3CDTF">2025-09-04T16:44:51Z</dcterms:modified>
</cp:coreProperties>
</file>