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64" r:id="rId2"/>
    <p:sldId id="270" r:id="rId3"/>
    <p:sldId id="266" r:id="rId4"/>
    <p:sldId id="267" r:id="rId5"/>
    <p:sldId id="268" r:id="rId6"/>
    <p:sldId id="269" r:id="rId7"/>
    <p:sldId id="261" r:id="rId8"/>
    <p:sldId id="262"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n Kyalo" userId="419a0aa2faee22d6" providerId="LiveId" clId="{B55F9AC2-43D1-4ED2-A62D-065DB8A77115}"/>
    <pc:docChg chg="undo custSel addSld delSld modSld sldOrd">
      <pc:chgData name="Lynn Kyalo" userId="419a0aa2faee22d6" providerId="LiveId" clId="{B55F9AC2-43D1-4ED2-A62D-065DB8A77115}" dt="2025-09-04T13:28:36.575" v="487" actId="27636"/>
      <pc:docMkLst>
        <pc:docMk/>
      </pc:docMkLst>
      <pc:sldChg chg="addSp delSp del delDesignElem">
        <pc:chgData name="Lynn Kyalo" userId="419a0aa2faee22d6" providerId="LiveId" clId="{B55F9AC2-43D1-4ED2-A62D-065DB8A77115}" dt="2025-09-03T11:05:20.005" v="84" actId="2696"/>
        <pc:sldMkLst>
          <pc:docMk/>
          <pc:sldMk cId="2842196573" sldId="256"/>
        </pc:sldMkLst>
      </pc:sldChg>
      <pc:sldChg chg="del">
        <pc:chgData name="Lynn Kyalo" userId="419a0aa2faee22d6" providerId="LiveId" clId="{B55F9AC2-43D1-4ED2-A62D-065DB8A77115}" dt="2025-09-03T11:05:20.005" v="84" actId="2696"/>
        <pc:sldMkLst>
          <pc:docMk/>
          <pc:sldMk cId="1474417796" sldId="257"/>
        </pc:sldMkLst>
      </pc:sldChg>
      <pc:sldChg chg="addSp delSp modSp del mod delDesignElem">
        <pc:chgData name="Lynn Kyalo" userId="419a0aa2faee22d6" providerId="LiveId" clId="{B55F9AC2-43D1-4ED2-A62D-065DB8A77115}" dt="2025-09-03T11:05:20.005" v="84" actId="2696"/>
        <pc:sldMkLst>
          <pc:docMk/>
          <pc:sldMk cId="1334100236" sldId="258"/>
        </pc:sldMkLst>
        <pc:spChg chg="mod">
          <ac:chgData name="Lynn Kyalo" userId="419a0aa2faee22d6" providerId="LiveId" clId="{B55F9AC2-43D1-4ED2-A62D-065DB8A77115}" dt="2025-09-03T11:04:51.729" v="79" actId="27636"/>
          <ac:spMkLst>
            <pc:docMk/>
            <pc:sldMk cId="1334100236" sldId="258"/>
            <ac:spMk id="3" creationId="{FA1F9F81-7A06-B21B-837E-F95B8D4FD097}"/>
          </ac:spMkLst>
        </pc:spChg>
      </pc:sldChg>
      <pc:sldChg chg="modSp del mod">
        <pc:chgData name="Lynn Kyalo" userId="419a0aa2faee22d6" providerId="LiveId" clId="{B55F9AC2-43D1-4ED2-A62D-065DB8A77115}" dt="2025-09-03T11:05:20.005" v="84" actId="2696"/>
        <pc:sldMkLst>
          <pc:docMk/>
          <pc:sldMk cId="1278494807" sldId="259"/>
        </pc:sldMkLst>
        <pc:spChg chg="mod">
          <ac:chgData name="Lynn Kyalo" userId="419a0aa2faee22d6" providerId="LiveId" clId="{B55F9AC2-43D1-4ED2-A62D-065DB8A77115}" dt="2025-09-03T11:04:51.750" v="80" actId="27636"/>
          <ac:spMkLst>
            <pc:docMk/>
            <pc:sldMk cId="1278494807" sldId="259"/>
            <ac:spMk id="3" creationId="{8E172B66-DC53-2161-56C0-9B37B535F951}"/>
          </ac:spMkLst>
        </pc:spChg>
      </pc:sldChg>
      <pc:sldChg chg="addSp delSp del delDesignElem">
        <pc:chgData name="Lynn Kyalo" userId="419a0aa2faee22d6" providerId="LiveId" clId="{B55F9AC2-43D1-4ED2-A62D-065DB8A77115}" dt="2025-09-03T11:05:20.005" v="84" actId="2696"/>
        <pc:sldMkLst>
          <pc:docMk/>
          <pc:sldMk cId="2998119999" sldId="260"/>
        </pc:sldMkLst>
      </pc:sldChg>
      <pc:sldChg chg="addSp delSp modSp mod ord delDesignElem">
        <pc:chgData name="Lynn Kyalo" userId="419a0aa2faee22d6" providerId="LiveId" clId="{B55F9AC2-43D1-4ED2-A62D-065DB8A77115}" dt="2025-09-04T12:57:24.169" v="340"/>
        <pc:sldMkLst>
          <pc:docMk/>
          <pc:sldMk cId="2003775490" sldId="261"/>
        </pc:sldMkLst>
        <pc:spChg chg="mod">
          <ac:chgData name="Lynn Kyalo" userId="419a0aa2faee22d6" providerId="LiveId" clId="{B55F9AC2-43D1-4ED2-A62D-065DB8A77115}" dt="2025-09-03T11:08:13.241" v="113" actId="115"/>
          <ac:spMkLst>
            <pc:docMk/>
            <pc:sldMk cId="2003775490" sldId="261"/>
            <ac:spMk id="2" creationId="{FD6AE43A-6492-030D-F718-7C8B33DDA7A8}"/>
          </ac:spMkLst>
        </pc:spChg>
        <pc:spChg chg="mod">
          <ac:chgData name="Lynn Kyalo" userId="419a0aa2faee22d6" providerId="LiveId" clId="{B55F9AC2-43D1-4ED2-A62D-065DB8A77115}" dt="2025-09-04T12:57:24.169" v="340"/>
          <ac:spMkLst>
            <pc:docMk/>
            <pc:sldMk cId="2003775490" sldId="261"/>
            <ac:spMk id="3" creationId="{27F35AF7-5EF5-74E7-096F-52AABB42F5E0}"/>
          </ac:spMkLst>
        </pc:spChg>
        <pc:spChg chg="add">
          <ac:chgData name="Lynn Kyalo" userId="419a0aa2faee22d6" providerId="LiveId" clId="{B55F9AC2-43D1-4ED2-A62D-065DB8A77115}" dt="2025-09-04T12:52:57.801" v="323"/>
          <ac:spMkLst>
            <pc:docMk/>
            <pc:sldMk cId="2003775490" sldId="261"/>
            <ac:spMk id="7" creationId="{9DF46347-8046-A2BE-6869-CC7A5F58B670}"/>
          </ac:spMkLst>
        </pc:spChg>
        <pc:picChg chg="add mod">
          <ac:chgData name="Lynn Kyalo" userId="419a0aa2faee22d6" providerId="LiveId" clId="{B55F9AC2-43D1-4ED2-A62D-065DB8A77115}" dt="2025-09-04T12:51:08.961" v="150" actId="14100"/>
          <ac:picMkLst>
            <pc:docMk/>
            <pc:sldMk cId="2003775490" sldId="261"/>
            <ac:picMk id="6" creationId="{F9857F20-9179-0E9C-6DFC-F4339B5A915C}"/>
          </ac:picMkLst>
        </pc:picChg>
        <pc:picChg chg="del mod">
          <ac:chgData name="Lynn Kyalo" userId="419a0aa2faee22d6" providerId="LiveId" clId="{B55F9AC2-43D1-4ED2-A62D-065DB8A77115}" dt="2025-09-04T12:50:23.589" v="142" actId="478"/>
          <ac:picMkLst>
            <pc:docMk/>
            <pc:sldMk cId="2003775490" sldId="261"/>
            <ac:picMk id="9" creationId="{4F90125E-1545-7ADC-770B-BD4D3650F8EA}"/>
          </ac:picMkLst>
        </pc:picChg>
      </pc:sldChg>
      <pc:sldChg chg="addSp delSp modSp mod delDesignElem">
        <pc:chgData name="Lynn Kyalo" userId="419a0aa2faee22d6" providerId="LiveId" clId="{B55F9AC2-43D1-4ED2-A62D-065DB8A77115}" dt="2025-09-04T13:10:28.490" v="405" actId="1076"/>
        <pc:sldMkLst>
          <pc:docMk/>
          <pc:sldMk cId="3978172688" sldId="262"/>
        </pc:sldMkLst>
        <pc:spChg chg="add del mod">
          <ac:chgData name="Lynn Kyalo" userId="419a0aa2faee22d6" providerId="LiveId" clId="{B55F9AC2-43D1-4ED2-A62D-065DB8A77115}" dt="2025-09-04T13:00:26.700" v="353" actId="21"/>
          <ac:spMkLst>
            <pc:docMk/>
            <pc:sldMk cId="3978172688" sldId="262"/>
            <ac:spMk id="3" creationId="{7E9CEECF-73CA-BCCB-5B5D-4BCAF36E0890}"/>
          </ac:spMkLst>
        </pc:spChg>
        <pc:spChg chg="mod">
          <ac:chgData name="Lynn Kyalo" userId="419a0aa2faee22d6" providerId="LiveId" clId="{B55F9AC2-43D1-4ED2-A62D-065DB8A77115}" dt="2025-09-04T13:10:15.594" v="401" actId="20577"/>
          <ac:spMkLst>
            <pc:docMk/>
            <pc:sldMk cId="3978172688" sldId="262"/>
            <ac:spMk id="7" creationId="{B89E64FD-91A9-1F26-7529-820773A41C7A}"/>
          </ac:spMkLst>
        </pc:spChg>
        <pc:spChg chg="add">
          <ac:chgData name="Lynn Kyalo" userId="419a0aa2faee22d6" providerId="LiveId" clId="{B55F9AC2-43D1-4ED2-A62D-065DB8A77115}" dt="2025-09-04T13:04:55.940" v="363"/>
          <ac:spMkLst>
            <pc:docMk/>
            <pc:sldMk cId="3978172688" sldId="262"/>
            <ac:spMk id="8" creationId="{D0B0C593-393A-AAD5-A0F3-36D1382B6443}"/>
          </ac:spMkLst>
        </pc:spChg>
        <pc:spChg chg="add">
          <ac:chgData name="Lynn Kyalo" userId="419a0aa2faee22d6" providerId="LiveId" clId="{B55F9AC2-43D1-4ED2-A62D-065DB8A77115}" dt="2025-09-04T13:08:53.856" v="388"/>
          <ac:spMkLst>
            <pc:docMk/>
            <pc:sldMk cId="3978172688" sldId="262"/>
            <ac:spMk id="10" creationId="{5D0FE7AC-AC21-5A09-307B-09749249AD36}"/>
          </ac:spMkLst>
        </pc:spChg>
        <pc:picChg chg="del">
          <ac:chgData name="Lynn Kyalo" userId="419a0aa2faee22d6" providerId="LiveId" clId="{B55F9AC2-43D1-4ED2-A62D-065DB8A77115}" dt="2025-09-04T12:59:17.016" v="345" actId="478"/>
          <ac:picMkLst>
            <pc:docMk/>
            <pc:sldMk cId="3978172688" sldId="262"/>
            <ac:picMk id="5" creationId="{3851AC23-A04A-F50C-E9FA-B4140E8F4FAC}"/>
          </ac:picMkLst>
        </pc:picChg>
        <pc:picChg chg="add mod">
          <ac:chgData name="Lynn Kyalo" userId="419a0aa2faee22d6" providerId="LiveId" clId="{B55F9AC2-43D1-4ED2-A62D-065DB8A77115}" dt="2025-09-04T13:10:28.490" v="405" actId="1076"/>
          <ac:picMkLst>
            <pc:docMk/>
            <pc:sldMk cId="3978172688" sldId="262"/>
            <ac:picMk id="6" creationId="{5B0E59F2-94F5-4BB1-8E05-10016477A002}"/>
          </ac:picMkLst>
        </pc:picChg>
        <pc:picChg chg="del">
          <ac:chgData name="Lynn Kyalo" userId="419a0aa2faee22d6" providerId="LiveId" clId="{B55F9AC2-43D1-4ED2-A62D-065DB8A77115}" dt="2025-09-04T13:10:01.399" v="395" actId="478"/>
          <ac:picMkLst>
            <pc:docMk/>
            <pc:sldMk cId="3978172688" sldId="262"/>
            <ac:picMk id="9" creationId="{6B59C813-4300-8228-FFDA-F458BF60AA73}"/>
          </ac:picMkLst>
        </pc:picChg>
      </pc:sldChg>
      <pc:sldChg chg="addSp modSp new del mod">
        <pc:chgData name="Lynn Kyalo" userId="419a0aa2faee22d6" providerId="LiveId" clId="{B55F9AC2-43D1-4ED2-A62D-065DB8A77115}" dt="2025-09-03T11:05:20.005" v="84" actId="2696"/>
        <pc:sldMkLst>
          <pc:docMk/>
          <pc:sldMk cId="3364694242" sldId="263"/>
        </pc:sldMkLst>
      </pc:sldChg>
      <pc:sldChg chg="delSp modSp add mod setBg delDesignElem">
        <pc:chgData name="Lynn Kyalo" userId="419a0aa2faee22d6" providerId="LiveId" clId="{B55F9AC2-43D1-4ED2-A62D-065DB8A77115}" dt="2025-09-04T13:04:48.876" v="354"/>
        <pc:sldMkLst>
          <pc:docMk/>
          <pc:sldMk cId="1373195845" sldId="264"/>
        </pc:sldMkLst>
        <pc:spChg chg="mod">
          <ac:chgData name="Lynn Kyalo" userId="419a0aa2faee22d6" providerId="LiveId" clId="{B55F9AC2-43D1-4ED2-A62D-065DB8A77115}" dt="2025-09-04T12:34:56.670" v="118" actId="20577"/>
          <ac:spMkLst>
            <pc:docMk/>
            <pc:sldMk cId="1373195845" sldId="264"/>
            <ac:spMk id="3" creationId="{CC2EA6E9-D6B4-451B-216B-0B06F79D94B5}"/>
          </ac:spMkLst>
        </pc:spChg>
        <pc:spChg chg="mod">
          <ac:chgData name="Lynn Kyalo" userId="419a0aa2faee22d6" providerId="LiveId" clId="{B55F9AC2-43D1-4ED2-A62D-065DB8A77115}" dt="2025-09-04T13:04:48.876" v="354"/>
          <ac:spMkLst>
            <pc:docMk/>
            <pc:sldMk cId="1373195845" sldId="264"/>
            <ac:spMk id="4" creationId="{24FD2283-CF72-9AAA-6706-1CF4D1F53257}"/>
          </ac:spMkLst>
        </pc:spChg>
        <pc:spChg chg="mod">
          <ac:chgData name="Lynn Kyalo" userId="419a0aa2faee22d6" providerId="LiveId" clId="{B55F9AC2-43D1-4ED2-A62D-065DB8A77115}" dt="2025-09-03T11:07:14.717" v="103" actId="14100"/>
          <ac:spMkLst>
            <pc:docMk/>
            <pc:sldMk cId="1373195845" sldId="264"/>
            <ac:spMk id="6" creationId="{A9F093B3-736A-95DE-50A4-BEEE2C985340}"/>
          </ac:spMkLst>
        </pc:spChg>
      </pc:sldChg>
      <pc:sldChg chg="delSp modSp add del mod setBg delDesignElem chgLayout">
        <pc:chgData name="Lynn Kyalo" userId="419a0aa2faee22d6" providerId="LiveId" clId="{B55F9AC2-43D1-4ED2-A62D-065DB8A77115}" dt="2025-09-02T19:06:46.568" v="46" actId="2696"/>
        <pc:sldMkLst>
          <pc:docMk/>
          <pc:sldMk cId="3026139494" sldId="265"/>
        </pc:sldMkLst>
      </pc:sldChg>
      <pc:sldChg chg="modSp add mod">
        <pc:chgData name="Lynn Kyalo" userId="419a0aa2faee22d6" providerId="LiveId" clId="{B55F9AC2-43D1-4ED2-A62D-065DB8A77115}" dt="2025-09-04T13:04:48.876" v="354"/>
        <pc:sldMkLst>
          <pc:docMk/>
          <pc:sldMk cId="3941314893" sldId="266"/>
        </pc:sldMkLst>
        <pc:spChg chg="mod">
          <ac:chgData name="Lynn Kyalo" userId="419a0aa2faee22d6" providerId="LiveId" clId="{B55F9AC2-43D1-4ED2-A62D-065DB8A77115}" dt="2025-09-04T13:04:48.876" v="354"/>
          <ac:spMkLst>
            <pc:docMk/>
            <pc:sldMk cId="3941314893" sldId="266"/>
            <ac:spMk id="2" creationId="{3175FC79-4B33-A24B-18EC-A9118DA5A663}"/>
          </ac:spMkLst>
        </pc:spChg>
        <pc:spChg chg="mod">
          <ac:chgData name="Lynn Kyalo" userId="419a0aa2faee22d6" providerId="LiveId" clId="{B55F9AC2-43D1-4ED2-A62D-065DB8A77115}" dt="2025-09-04T12:57:45.726" v="343" actId="27636"/>
          <ac:spMkLst>
            <pc:docMk/>
            <pc:sldMk cId="3941314893" sldId="266"/>
            <ac:spMk id="3" creationId="{84DDDA60-EFF5-9745-DAC8-019071B0F1B9}"/>
          </ac:spMkLst>
        </pc:spChg>
        <pc:spChg chg="mod">
          <ac:chgData name="Lynn Kyalo" userId="419a0aa2faee22d6" providerId="LiveId" clId="{B55F9AC2-43D1-4ED2-A62D-065DB8A77115}" dt="2025-09-04T12:57:45.723" v="342" actId="27636"/>
          <ac:spMkLst>
            <pc:docMk/>
            <pc:sldMk cId="3941314893" sldId="266"/>
            <ac:spMk id="4" creationId="{4A6C9CA3-F6F0-70BD-5B01-79F3C545FD1E}"/>
          </ac:spMkLst>
        </pc:spChg>
      </pc:sldChg>
      <pc:sldChg chg="modSp add mod">
        <pc:chgData name="Lynn Kyalo" userId="419a0aa2faee22d6" providerId="LiveId" clId="{B55F9AC2-43D1-4ED2-A62D-065DB8A77115}" dt="2025-09-03T11:07:48.810" v="109" actId="207"/>
        <pc:sldMkLst>
          <pc:docMk/>
          <pc:sldMk cId="3810464910" sldId="267"/>
        </pc:sldMkLst>
        <pc:spChg chg="mod">
          <ac:chgData name="Lynn Kyalo" userId="419a0aa2faee22d6" providerId="LiveId" clId="{B55F9AC2-43D1-4ED2-A62D-065DB8A77115}" dt="2025-09-03T11:07:41.703" v="107" actId="115"/>
          <ac:spMkLst>
            <pc:docMk/>
            <pc:sldMk cId="3810464910" sldId="267"/>
            <ac:spMk id="3" creationId="{619F036A-C64A-2FDA-6075-2D299E00C81E}"/>
          </ac:spMkLst>
        </pc:spChg>
        <pc:spChg chg="mod">
          <ac:chgData name="Lynn Kyalo" userId="419a0aa2faee22d6" providerId="LiveId" clId="{B55F9AC2-43D1-4ED2-A62D-065DB8A77115}" dt="2025-09-03T11:07:48.810" v="109" actId="207"/>
          <ac:spMkLst>
            <pc:docMk/>
            <pc:sldMk cId="3810464910" sldId="267"/>
            <ac:spMk id="5" creationId="{EE3FC512-C232-73B2-F6EE-1FAD9959758C}"/>
          </ac:spMkLst>
        </pc:spChg>
      </pc:sldChg>
      <pc:sldChg chg="modSp add mod">
        <pc:chgData name="Lynn Kyalo" userId="419a0aa2faee22d6" providerId="LiveId" clId="{B55F9AC2-43D1-4ED2-A62D-065DB8A77115}" dt="2025-09-04T13:04:48.876" v="354"/>
        <pc:sldMkLst>
          <pc:docMk/>
          <pc:sldMk cId="348502388" sldId="268"/>
        </pc:sldMkLst>
        <pc:spChg chg="mod">
          <ac:chgData name="Lynn Kyalo" userId="419a0aa2faee22d6" providerId="LiveId" clId="{B55F9AC2-43D1-4ED2-A62D-065DB8A77115}" dt="2025-09-04T13:04:48.876" v="354"/>
          <ac:spMkLst>
            <pc:docMk/>
            <pc:sldMk cId="348502388" sldId="268"/>
            <ac:spMk id="2" creationId="{8685EBDF-E596-211A-D53A-F2068041AE1B}"/>
          </ac:spMkLst>
        </pc:spChg>
      </pc:sldChg>
      <pc:sldChg chg="modSp add mod">
        <pc:chgData name="Lynn Kyalo" userId="419a0aa2faee22d6" providerId="LiveId" clId="{B55F9AC2-43D1-4ED2-A62D-065DB8A77115}" dt="2025-09-04T12:57:45.778" v="344" actId="27636"/>
        <pc:sldMkLst>
          <pc:docMk/>
          <pc:sldMk cId="3611765730" sldId="269"/>
        </pc:sldMkLst>
        <pc:spChg chg="mod">
          <ac:chgData name="Lynn Kyalo" userId="419a0aa2faee22d6" providerId="LiveId" clId="{B55F9AC2-43D1-4ED2-A62D-065DB8A77115}" dt="2025-09-03T11:08:07.175" v="112" actId="115"/>
          <ac:spMkLst>
            <pc:docMk/>
            <pc:sldMk cId="3611765730" sldId="269"/>
            <ac:spMk id="2" creationId="{5217E3CF-5DEE-6C45-B7BF-9112731C3078}"/>
          </ac:spMkLst>
        </pc:spChg>
        <pc:spChg chg="mod">
          <ac:chgData name="Lynn Kyalo" userId="419a0aa2faee22d6" providerId="LiveId" clId="{B55F9AC2-43D1-4ED2-A62D-065DB8A77115}" dt="2025-09-04T12:57:45.778" v="344" actId="27636"/>
          <ac:spMkLst>
            <pc:docMk/>
            <pc:sldMk cId="3611765730" sldId="269"/>
            <ac:spMk id="3" creationId="{59953D92-1868-D54D-472F-B67B0DD06455}"/>
          </ac:spMkLst>
        </pc:spChg>
      </pc:sldChg>
      <pc:sldChg chg="delSp modSp add mod delDesignElem">
        <pc:chgData name="Lynn Kyalo" userId="419a0aa2faee22d6" providerId="LiveId" clId="{B55F9AC2-43D1-4ED2-A62D-065DB8A77115}" dt="2025-09-04T12:47:49.434" v="141" actId="207"/>
        <pc:sldMkLst>
          <pc:docMk/>
          <pc:sldMk cId="375481335" sldId="270"/>
        </pc:sldMkLst>
        <pc:spChg chg="mod">
          <ac:chgData name="Lynn Kyalo" userId="419a0aa2faee22d6" providerId="LiveId" clId="{B55F9AC2-43D1-4ED2-A62D-065DB8A77115}" dt="2025-09-04T12:46:26.349" v="130" actId="1076"/>
          <ac:spMkLst>
            <pc:docMk/>
            <pc:sldMk cId="375481335" sldId="270"/>
            <ac:spMk id="2" creationId="{ED24EF1B-7A11-168F-3C84-F48345F74715}"/>
          </ac:spMkLst>
        </pc:spChg>
        <pc:spChg chg="mod">
          <ac:chgData name="Lynn Kyalo" userId="419a0aa2faee22d6" providerId="LiveId" clId="{B55F9AC2-43D1-4ED2-A62D-065DB8A77115}" dt="2025-09-04T12:47:49.434" v="141" actId="207"/>
          <ac:spMkLst>
            <pc:docMk/>
            <pc:sldMk cId="375481335" sldId="270"/>
            <ac:spMk id="9" creationId="{42DF6A2B-9633-26C5-3437-2E1F195AA79F}"/>
          </ac:spMkLst>
        </pc:spChg>
        <pc:spChg chg="del">
          <ac:chgData name="Lynn Kyalo" userId="419a0aa2faee22d6" providerId="LiveId" clId="{B55F9AC2-43D1-4ED2-A62D-065DB8A77115}" dt="2025-09-03T11:04:05.067" v="66"/>
          <ac:spMkLst>
            <pc:docMk/>
            <pc:sldMk cId="375481335" sldId="270"/>
            <ac:spMk id="10" creationId="{57D175FC-84CC-4D12-A5E2-FA27D934E9CE}"/>
          </ac:spMkLst>
        </pc:spChg>
        <pc:cxnChg chg="del">
          <ac:chgData name="Lynn Kyalo" userId="419a0aa2faee22d6" providerId="LiveId" clId="{B55F9AC2-43D1-4ED2-A62D-065DB8A77115}" dt="2025-09-03T11:04:05.067" v="66"/>
          <ac:cxnSpMkLst>
            <pc:docMk/>
            <pc:sldMk cId="375481335" sldId="270"/>
            <ac:cxnSpMk id="12" creationId="{8AC38328-2D50-4DDB-BD20-28DE12E4996E}"/>
          </ac:cxnSpMkLst>
        </pc:cxnChg>
      </pc:sldChg>
      <pc:sldChg chg="addSp delSp add del setBg delDesignElem">
        <pc:chgData name="Lynn Kyalo" userId="419a0aa2faee22d6" providerId="LiveId" clId="{B55F9AC2-43D1-4ED2-A62D-065DB8A77115}" dt="2025-09-02T19:06:39.712" v="44"/>
        <pc:sldMkLst>
          <pc:docMk/>
          <pc:sldMk cId="2440602284" sldId="270"/>
        </pc:sldMkLst>
      </pc:sldChg>
      <pc:sldChg chg="modSp new del mod">
        <pc:chgData name="Lynn Kyalo" userId="419a0aa2faee22d6" providerId="LiveId" clId="{B55F9AC2-43D1-4ED2-A62D-065DB8A77115}" dt="2025-09-04T13:23:31.050" v="409" actId="2696"/>
        <pc:sldMkLst>
          <pc:docMk/>
          <pc:sldMk cId="2101626905" sldId="271"/>
        </pc:sldMkLst>
        <pc:spChg chg="mod">
          <ac:chgData name="Lynn Kyalo" userId="419a0aa2faee22d6" providerId="LiveId" clId="{B55F9AC2-43D1-4ED2-A62D-065DB8A77115}" dt="2025-09-04T13:18:55.245" v="407" actId="14100"/>
          <ac:spMkLst>
            <pc:docMk/>
            <pc:sldMk cId="2101626905" sldId="271"/>
            <ac:spMk id="2" creationId="{1AAC719B-54D6-345B-78DB-D20D62B9BC80}"/>
          </ac:spMkLst>
        </pc:spChg>
        <pc:spChg chg="mod">
          <ac:chgData name="Lynn Kyalo" userId="419a0aa2faee22d6" providerId="LiveId" clId="{B55F9AC2-43D1-4ED2-A62D-065DB8A77115}" dt="2025-09-04T13:19:02.028" v="408" actId="14100"/>
          <ac:spMkLst>
            <pc:docMk/>
            <pc:sldMk cId="2101626905" sldId="271"/>
            <ac:spMk id="3" creationId="{D818171B-EE29-7A68-7808-583FBBD5F1DD}"/>
          </ac:spMkLst>
        </pc:spChg>
      </pc:sldChg>
      <pc:sldChg chg="addSp delSp modSp new mod">
        <pc:chgData name="Lynn Kyalo" userId="419a0aa2faee22d6" providerId="LiveId" clId="{B55F9AC2-43D1-4ED2-A62D-065DB8A77115}" dt="2025-09-04T13:28:36.575" v="487" actId="27636"/>
        <pc:sldMkLst>
          <pc:docMk/>
          <pc:sldMk cId="2454569378" sldId="271"/>
        </pc:sldMkLst>
        <pc:spChg chg="mod">
          <ac:chgData name="Lynn Kyalo" userId="419a0aa2faee22d6" providerId="LiveId" clId="{B55F9AC2-43D1-4ED2-A62D-065DB8A77115}" dt="2025-09-04T13:24:39.110" v="448" actId="114"/>
          <ac:spMkLst>
            <pc:docMk/>
            <pc:sldMk cId="2454569378" sldId="271"/>
            <ac:spMk id="2" creationId="{294C2EA0-EEB9-A5E2-5AA4-DE7E6D0261AE}"/>
          </ac:spMkLst>
        </pc:spChg>
        <pc:spChg chg="add del mod">
          <ac:chgData name="Lynn Kyalo" userId="419a0aa2faee22d6" providerId="LiveId" clId="{B55F9AC2-43D1-4ED2-A62D-065DB8A77115}" dt="2025-09-04T13:28:36.575" v="487" actId="27636"/>
          <ac:spMkLst>
            <pc:docMk/>
            <pc:sldMk cId="2454569378" sldId="271"/>
            <ac:spMk id="3" creationId="{BEB9800B-D864-9CE8-9D3C-CDB45A999C73}"/>
          </ac:spMkLst>
        </pc:spChg>
        <pc:spChg chg="add mod">
          <ac:chgData name="Lynn Kyalo" userId="419a0aa2faee22d6" providerId="LiveId" clId="{B55F9AC2-43D1-4ED2-A62D-065DB8A77115}" dt="2025-09-04T13:25:06.261" v="450"/>
          <ac:spMkLst>
            <pc:docMk/>
            <pc:sldMk cId="2454569378" sldId="271"/>
            <ac:spMk id="4" creationId="{455CE7E8-54F6-5988-3F6A-B06E842CA2F1}"/>
          </ac:spMkLst>
        </pc:spChg>
      </pc:sldChg>
      <pc:sldChg chg="delSp add del setBg delDesignElem">
        <pc:chgData name="Lynn Kyalo" userId="419a0aa2faee22d6" providerId="LiveId" clId="{B55F9AC2-43D1-4ED2-A62D-065DB8A77115}" dt="2025-09-02T19:11:47.113" v="50" actId="2696"/>
        <pc:sldMkLst>
          <pc:docMk/>
          <pc:sldMk cId="3499313904" sldId="271"/>
        </pc:sldMkLst>
      </pc:sldChg>
      <pc:sldChg chg="add del">
        <pc:chgData name="Lynn Kyalo" userId="419a0aa2faee22d6" providerId="LiveId" clId="{B55F9AC2-43D1-4ED2-A62D-065DB8A77115}" dt="2025-09-02T19:12:08.190" v="53" actId="2696"/>
        <pc:sldMkLst>
          <pc:docMk/>
          <pc:sldMk cId="475543196" sldId="272"/>
        </pc:sldMkLst>
      </pc:sldChg>
      <pc:sldChg chg="new">
        <pc:chgData name="Lynn Kyalo" userId="419a0aa2faee22d6" providerId="LiveId" clId="{B55F9AC2-43D1-4ED2-A62D-065DB8A77115}" dt="2025-09-04T13:27:31.747" v="473" actId="680"/>
        <pc:sldMkLst>
          <pc:docMk/>
          <pc:sldMk cId="2140411012" sldId="272"/>
        </pc:sldMkLst>
      </pc:sldChg>
    </pc:docChg>
  </pc:docChgLst>
  <pc:docChgLst>
    <pc:chgData name="Lynn Kyalo" userId="396efe8e-31b9-4c7e-81cc-27b4997f76e2" providerId="ADAL" clId="{F1B02929-98FA-41A6-BD2D-698255DCD034}"/>
    <pc:docChg chg="undo custSel addSld modSld">
      <pc:chgData name="Lynn Kyalo" userId="396efe8e-31b9-4c7e-81cc-27b4997f76e2" providerId="ADAL" clId="{F1B02929-98FA-41A6-BD2D-698255DCD034}" dt="2025-09-02T09:18:57.687" v="398" actId="20577"/>
      <pc:docMkLst>
        <pc:docMk/>
      </pc:docMkLst>
      <pc:sldChg chg="modSp">
        <pc:chgData name="Lynn Kyalo" userId="396efe8e-31b9-4c7e-81cc-27b4997f76e2" providerId="ADAL" clId="{F1B02929-98FA-41A6-BD2D-698255DCD034}" dt="2025-09-02T09:18:57.687" v="398" actId="20577"/>
        <pc:sldMkLst>
          <pc:docMk/>
          <pc:sldMk cId="2842196573" sldId="256"/>
        </pc:sldMkLst>
      </pc:sldChg>
      <pc:sldChg chg="modSp mod">
        <pc:chgData name="Lynn Kyalo" userId="396efe8e-31b9-4c7e-81cc-27b4997f76e2" providerId="ADAL" clId="{F1B02929-98FA-41A6-BD2D-698255DCD034}" dt="2025-09-02T08:29:51.370" v="22" actId="27636"/>
        <pc:sldMkLst>
          <pc:docMk/>
          <pc:sldMk cId="2998119999" sldId="260"/>
        </pc:sldMkLst>
      </pc:sldChg>
      <pc:sldChg chg="addSp delSp modSp new mod setBg">
        <pc:chgData name="Lynn Kyalo" userId="396efe8e-31b9-4c7e-81cc-27b4997f76e2" providerId="ADAL" clId="{F1B02929-98FA-41A6-BD2D-698255DCD034}" dt="2025-09-02T09:15:22.269" v="371" actId="20577"/>
        <pc:sldMkLst>
          <pc:docMk/>
          <pc:sldMk cId="2003775490" sldId="261"/>
        </pc:sldMkLst>
        <pc:spChg chg="mod">
          <ac:chgData name="Lynn Kyalo" userId="396efe8e-31b9-4c7e-81cc-27b4997f76e2" providerId="ADAL" clId="{F1B02929-98FA-41A6-BD2D-698255DCD034}" dt="2025-09-02T08:51:15.646" v="236" actId="207"/>
          <ac:spMkLst>
            <pc:docMk/>
            <pc:sldMk cId="2003775490" sldId="261"/>
            <ac:spMk id="2" creationId="{FD6AE43A-6492-030D-F718-7C8B33DDA7A8}"/>
          </ac:spMkLst>
        </pc:spChg>
        <pc:spChg chg="mod">
          <ac:chgData name="Lynn Kyalo" userId="396efe8e-31b9-4c7e-81cc-27b4997f76e2" providerId="ADAL" clId="{F1B02929-98FA-41A6-BD2D-698255DCD034}" dt="2025-09-02T09:15:22.269" v="371" actId="20577"/>
          <ac:spMkLst>
            <pc:docMk/>
            <pc:sldMk cId="2003775490" sldId="261"/>
            <ac:spMk id="3" creationId="{27F35AF7-5EF5-74E7-096F-52AABB42F5E0}"/>
          </ac:spMkLst>
        </pc:spChg>
        <pc:picChg chg="add mod ord">
          <ac:chgData name="Lynn Kyalo" userId="396efe8e-31b9-4c7e-81cc-27b4997f76e2" providerId="ADAL" clId="{F1B02929-98FA-41A6-BD2D-698255DCD034}" dt="2025-09-02T08:50:21.117" v="228" actId="1076"/>
          <ac:picMkLst>
            <pc:docMk/>
            <pc:sldMk cId="2003775490" sldId="261"/>
            <ac:picMk id="5" creationId="{8BEC4A48-5D18-4FA7-825B-D8B3E2D4BF0D}"/>
          </ac:picMkLst>
        </pc:picChg>
      </pc:sldChg>
      <pc:sldChg chg="addSp delSp modSp new mod setBg">
        <pc:chgData name="Lynn Kyalo" userId="396efe8e-31b9-4c7e-81cc-27b4997f76e2" providerId="ADAL" clId="{F1B02929-98FA-41A6-BD2D-698255DCD034}" dt="2025-09-02T09:17:06.728" v="393" actId="14100"/>
        <pc:sldMkLst>
          <pc:docMk/>
          <pc:sldMk cId="3978172688" sldId="262"/>
        </pc:sldMkLst>
        <pc:spChg chg="add mod">
          <ac:chgData name="Lynn Kyalo" userId="396efe8e-31b9-4c7e-81cc-27b4997f76e2" providerId="ADAL" clId="{F1B02929-98FA-41A6-BD2D-698255DCD034}" dt="2025-09-02T09:15:38.345" v="390" actId="20577"/>
          <ac:spMkLst>
            <pc:docMk/>
            <pc:sldMk cId="3978172688" sldId="262"/>
            <ac:spMk id="7" creationId="{B89E64FD-91A9-1F26-7529-820773A41C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A98DA-3769-45F0-BA72-F70C3D30A823}" type="datetimeFigureOut">
              <a:rPr lang="en-US" smtClean="0"/>
              <a:t>9/4/2025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6D89A-8182-4F50-9D77-0B3663CCBE4A}" type="slidenum">
              <a:rPr lang="en-US" smtClean="0"/>
              <a:t>‹#›</a:t>
            </a:fld>
            <a:endParaRPr lang="en-US" dirty="0"/>
          </a:p>
        </p:txBody>
      </p:sp>
    </p:spTree>
    <p:extLst>
      <p:ext uri="{BB962C8B-B14F-4D97-AF65-F5344CB8AC3E}">
        <p14:creationId xmlns:p14="http://schemas.microsoft.com/office/powerpoint/2010/main" val="38584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E6D89A-8182-4F50-9D77-0B3663CCBE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95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7</a:t>
            </a:fld>
            <a:endParaRPr lang="en-US" dirty="0"/>
          </a:p>
        </p:txBody>
      </p:sp>
    </p:spTree>
    <p:extLst>
      <p:ext uri="{BB962C8B-B14F-4D97-AF65-F5344CB8AC3E}">
        <p14:creationId xmlns:p14="http://schemas.microsoft.com/office/powerpoint/2010/main" val="48402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8</a:t>
            </a:fld>
            <a:endParaRPr lang="en-US" dirty="0"/>
          </a:p>
        </p:txBody>
      </p:sp>
    </p:spTree>
    <p:extLst>
      <p:ext uri="{BB962C8B-B14F-4D97-AF65-F5344CB8AC3E}">
        <p14:creationId xmlns:p14="http://schemas.microsoft.com/office/powerpoint/2010/main" val="234621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D4D2-64A7-8E10-4B61-1F2AA4B29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1AE00-3E6B-13E9-6D00-69C776663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703D4A-B9BF-39BB-ABCD-F1D09638866A}"/>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a:extLst>
              <a:ext uri="{FF2B5EF4-FFF2-40B4-BE49-F238E27FC236}">
                <a16:creationId xmlns:a16="http://schemas.microsoft.com/office/drawing/2014/main" id="{68A3797B-48DA-9DD6-E222-6B24F43C22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018E80-C556-DB43-F2B5-512431996EAB}"/>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416920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6DE4-4C4A-4DB9-BE7F-29ADFEE127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10FFF-EA3A-E98E-7518-CFE09FC39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770F5-88FB-50D7-AE47-D87A69BA5806}"/>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a:extLst>
              <a:ext uri="{FF2B5EF4-FFF2-40B4-BE49-F238E27FC236}">
                <a16:creationId xmlns:a16="http://schemas.microsoft.com/office/drawing/2014/main" id="{1CFD6598-ED4B-7AE0-9009-A4997CC34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207B3D-6E2E-689D-7635-1235BAC33C96}"/>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68301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C53CD4-C237-C7B0-CAFA-4C3DB1D0EA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19E91-9A5B-E3D4-9368-0587980D65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898FB-652B-66B6-F96E-C54EE9ED233B}"/>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a:extLst>
              <a:ext uri="{FF2B5EF4-FFF2-40B4-BE49-F238E27FC236}">
                <a16:creationId xmlns:a16="http://schemas.microsoft.com/office/drawing/2014/main" id="{D5700B46-64B9-E1FB-53FB-67787D11EB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F60ECF-47CC-9746-8657-E10E4F3AEC17}"/>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62055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7D83-87AB-484A-7834-785BCC4ED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34C165-FA24-3FE8-6FD6-3314BAB4E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DDAFC-C6D5-E623-BE60-39236D84D6A9}"/>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a:extLst>
              <a:ext uri="{FF2B5EF4-FFF2-40B4-BE49-F238E27FC236}">
                <a16:creationId xmlns:a16="http://schemas.microsoft.com/office/drawing/2014/main" id="{A02B23A2-0079-2900-6502-D9F3B334A1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0F9D9C-19E0-35F0-990D-4C51816596D4}"/>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11826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4973-FA68-5726-571E-34D6FD6747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73F80-CF25-8934-D70B-030B4DF52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53FA9-13F8-46D8-91BD-72F92C522DBC}"/>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a:extLst>
              <a:ext uri="{FF2B5EF4-FFF2-40B4-BE49-F238E27FC236}">
                <a16:creationId xmlns:a16="http://schemas.microsoft.com/office/drawing/2014/main" id="{AF1EE030-57AD-C56D-D2DE-1880127C94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0B536E-5AE6-0259-8FD6-9CB00E267D2B}"/>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12153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559-9DC2-F9B7-5DB8-739EE9786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2812C-FF22-A637-3BF1-C616F529D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BA012-10C9-ACB9-B2F1-E2589900E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5B5689-E186-F219-0CF2-F7531340EAFE}"/>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6" name="Footer Placeholder 5">
            <a:extLst>
              <a:ext uri="{FF2B5EF4-FFF2-40B4-BE49-F238E27FC236}">
                <a16:creationId xmlns:a16="http://schemas.microsoft.com/office/drawing/2014/main" id="{35FC869E-FD40-1E1F-F375-ADF0DEE0AC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022F4-4083-A9B2-6CF2-7BD06E3584BC}"/>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88500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8963-6824-DACA-057B-C2145F1A3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6814AD-B26B-E3C2-5D0E-15505CE93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E80600-D25F-CC7A-5DE2-932CCB321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5BB20-BF7D-078C-105C-F6AE0854B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1C898E-7358-7AF2-A2BE-01F450D98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D2BCC3-62E3-E155-A1C2-3AB274358841}"/>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8" name="Footer Placeholder 7">
            <a:extLst>
              <a:ext uri="{FF2B5EF4-FFF2-40B4-BE49-F238E27FC236}">
                <a16:creationId xmlns:a16="http://schemas.microsoft.com/office/drawing/2014/main" id="{2BE8C078-5F5C-C9F0-47EA-21AF88C51B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594D84B-8BA9-8ED9-8C46-C9D4C8B74DAF}"/>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15100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CFD2-24F6-EF4B-AF81-8D79E5598F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035E46-F905-3A0F-FAE8-DA9235ABA842}"/>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4" name="Footer Placeholder 3">
            <a:extLst>
              <a:ext uri="{FF2B5EF4-FFF2-40B4-BE49-F238E27FC236}">
                <a16:creationId xmlns:a16="http://schemas.microsoft.com/office/drawing/2014/main" id="{4553C208-0E8F-6C32-7E7C-29C916A8DC5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3845AC-2921-970A-2D5D-50FD95E14850}"/>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8661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6C1B8-9542-F721-8226-E728584F0079}"/>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3" name="Footer Placeholder 2">
            <a:extLst>
              <a:ext uri="{FF2B5EF4-FFF2-40B4-BE49-F238E27FC236}">
                <a16:creationId xmlns:a16="http://schemas.microsoft.com/office/drawing/2014/main" id="{FECD5C31-30AD-AD7C-B083-24D0D9EE03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CB7D90-F51D-0EAA-858B-E847D6BB7D3F}"/>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87050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9C7A-55E0-222A-AEE2-102DDDA9E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E69E3-4E1B-D077-D2D8-159FAD498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55B2C-C166-C0DC-7C1D-399C448B5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B77D7-FB2C-D642-9370-565B40A7A07C}"/>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6" name="Footer Placeholder 5">
            <a:extLst>
              <a:ext uri="{FF2B5EF4-FFF2-40B4-BE49-F238E27FC236}">
                <a16:creationId xmlns:a16="http://schemas.microsoft.com/office/drawing/2014/main" id="{5BEA5133-E4FF-EB28-E535-C6D9D412A3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BCD09C-CD46-A655-6443-0DC5DE850127}"/>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27922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33E4-1516-4589-610C-3E8B8DC1F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CEAB6-658E-9D83-8647-583E32E470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F34FD0-EAD5-F264-FDCF-502B86F8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7F4E7-D751-E955-BECD-BE354E47607F}"/>
              </a:ext>
            </a:extLst>
          </p:cNvPr>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6" name="Footer Placeholder 5">
            <a:extLst>
              <a:ext uri="{FF2B5EF4-FFF2-40B4-BE49-F238E27FC236}">
                <a16:creationId xmlns:a16="http://schemas.microsoft.com/office/drawing/2014/main" id="{D72F43C1-353A-574D-B897-FA3EEB62BF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E9F548-0943-BDE8-0EDA-68CF715DDC2B}"/>
              </a:ext>
            </a:extLst>
          </p:cNvPr>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7873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A571B-2F61-B852-85DA-7604DDE19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DDECAE-F7AF-B19C-1A52-B048782B7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67B8C-4C1D-E4A7-9753-63786920F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1DBA0-E772-4413-A24E-1A0DDD5AFD1E}" type="datetimeFigureOut">
              <a:rPr lang="en-US" smtClean="0"/>
              <a:t>9/4/2025</a:t>
            </a:fld>
            <a:endParaRPr lang="en-US" dirty="0"/>
          </a:p>
        </p:txBody>
      </p:sp>
      <p:sp>
        <p:nvSpPr>
          <p:cNvPr id="5" name="Footer Placeholder 4">
            <a:extLst>
              <a:ext uri="{FF2B5EF4-FFF2-40B4-BE49-F238E27FC236}">
                <a16:creationId xmlns:a16="http://schemas.microsoft.com/office/drawing/2014/main" id="{F713ACDD-DD2C-6611-4B32-77E7067F5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74B2CD-5390-7067-39FF-788C7416F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094DB-EEB5-41DA-992A-1B9F7E6762D9}" type="slidenum">
              <a:rPr lang="en-US" smtClean="0"/>
              <a:t>‹#›</a:t>
            </a:fld>
            <a:endParaRPr lang="en-US" dirty="0"/>
          </a:p>
        </p:txBody>
      </p:sp>
    </p:spTree>
    <p:extLst>
      <p:ext uri="{BB962C8B-B14F-4D97-AF65-F5344CB8AC3E}">
        <p14:creationId xmlns:p14="http://schemas.microsoft.com/office/powerpoint/2010/main" val="19229066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D42EA3-3673-E3FC-933D-099E8BBEBE36}"/>
              </a:ext>
            </a:extLst>
          </p:cNvPr>
          <p:cNvPicPr>
            <a:picLocks noChangeAspect="1"/>
          </p:cNvPicPr>
          <p:nvPr/>
        </p:nvPicPr>
        <p:blipFill>
          <a:blip r:embed="rId2"/>
          <a:srcRect l="9059" t="6561" r="27754"/>
          <a:stretch>
            <a:fillRect/>
          </a:stretch>
        </p:blipFill>
        <p:spPr>
          <a:xfrm>
            <a:off x="0" y="0"/>
            <a:ext cx="12275820" cy="7976705"/>
          </a:xfrm>
          <a:prstGeom prst="rect">
            <a:avLst/>
          </a:prstGeom>
        </p:spPr>
      </p:pic>
      <p:sp>
        <p:nvSpPr>
          <p:cNvPr id="3" name="Subtitle 2">
            <a:extLst>
              <a:ext uri="{FF2B5EF4-FFF2-40B4-BE49-F238E27FC236}">
                <a16:creationId xmlns:a16="http://schemas.microsoft.com/office/drawing/2014/main" id="{CC2EA6E9-D6B4-451B-216B-0B06F79D94B5}"/>
              </a:ext>
            </a:extLst>
          </p:cNvPr>
          <p:cNvSpPr>
            <a:spLocks noGrp="1"/>
          </p:cNvSpPr>
          <p:nvPr>
            <p:ph type="subTitle" idx="1"/>
          </p:nvPr>
        </p:nvSpPr>
        <p:spPr>
          <a:xfrm>
            <a:off x="127591" y="3827721"/>
            <a:ext cx="7839119" cy="2917303"/>
          </a:xfrm>
        </p:spPr>
        <p:txBody>
          <a:bodyPr numCol="1">
            <a:noAutofit/>
          </a:bodyPr>
          <a:lstStyle/>
          <a:p>
            <a:pPr>
              <a:lnSpc>
                <a:spcPct val="90000"/>
              </a:lnSpc>
            </a:pPr>
            <a:r>
              <a:rPr lang="en-US" sz="2800" b="1" i="1" u="sng" dirty="0">
                <a:solidFill>
                  <a:srgbClr val="FFFFFF"/>
                </a:solidFill>
              </a:rPr>
              <a:t>Project Team Members</a:t>
            </a:r>
          </a:p>
          <a:p>
            <a:pPr marL="457200" indent="-457200">
              <a:lnSpc>
                <a:spcPct val="90000"/>
              </a:lnSpc>
              <a:buFont typeface="+mj-lt"/>
              <a:buAutoNum type="arabicPeriod"/>
            </a:pPr>
            <a:r>
              <a:rPr lang="en-US" sz="2000" b="1" dirty="0">
                <a:solidFill>
                  <a:srgbClr val="FFFFFF"/>
                </a:solidFill>
              </a:rPr>
              <a:t>Hezron Rumenya</a:t>
            </a:r>
          </a:p>
          <a:p>
            <a:pPr marL="457200" indent="-457200">
              <a:lnSpc>
                <a:spcPct val="90000"/>
              </a:lnSpc>
              <a:buFont typeface="+mj-lt"/>
              <a:buAutoNum type="arabicPeriod"/>
            </a:pPr>
            <a:r>
              <a:rPr lang="en-US" sz="2000" b="1" dirty="0">
                <a:solidFill>
                  <a:srgbClr val="FFFFFF"/>
                </a:solidFill>
              </a:rPr>
              <a:t>Eric </a:t>
            </a:r>
            <a:r>
              <a:rPr lang="en-US" sz="2000" b="1" dirty="0" err="1">
                <a:solidFill>
                  <a:srgbClr val="FFFFFF"/>
                </a:solidFill>
              </a:rPr>
              <a:t>Ongau</a:t>
            </a:r>
            <a:endParaRPr lang="en-US" sz="2000" b="1" dirty="0">
              <a:solidFill>
                <a:srgbClr val="FFFFFF"/>
              </a:solidFill>
            </a:endParaRPr>
          </a:p>
          <a:p>
            <a:pPr marL="457200" indent="-457200">
              <a:lnSpc>
                <a:spcPct val="90000"/>
              </a:lnSpc>
              <a:buFont typeface="+mj-lt"/>
              <a:buAutoNum type="arabicPeriod"/>
            </a:pPr>
            <a:r>
              <a:rPr lang="en-US" sz="2000" b="1" dirty="0">
                <a:solidFill>
                  <a:srgbClr val="FFFFFF"/>
                </a:solidFill>
              </a:rPr>
              <a:t>Joackim </a:t>
            </a:r>
            <a:r>
              <a:rPr lang="en-US" sz="2000" b="1" dirty="0" err="1">
                <a:solidFill>
                  <a:srgbClr val="FFFFFF"/>
                </a:solidFill>
              </a:rPr>
              <a:t>Kisienya</a:t>
            </a:r>
            <a:endParaRPr lang="en-US" sz="2000" b="1" dirty="0">
              <a:solidFill>
                <a:srgbClr val="FFFFFF"/>
              </a:solidFill>
            </a:endParaRPr>
          </a:p>
          <a:p>
            <a:pPr marL="457200" indent="-457200">
              <a:lnSpc>
                <a:spcPct val="90000"/>
              </a:lnSpc>
              <a:buFont typeface="+mj-lt"/>
              <a:buAutoNum type="arabicPeriod"/>
            </a:pPr>
            <a:r>
              <a:rPr lang="en-US" sz="2000" b="1" dirty="0">
                <a:solidFill>
                  <a:srgbClr val="FFFFFF"/>
                </a:solidFill>
              </a:rPr>
              <a:t>Joy Sila</a:t>
            </a:r>
          </a:p>
          <a:p>
            <a:pPr marL="457200" indent="-457200">
              <a:lnSpc>
                <a:spcPct val="90000"/>
              </a:lnSpc>
              <a:buFont typeface="+mj-lt"/>
              <a:buAutoNum type="arabicPeriod"/>
            </a:pPr>
            <a:r>
              <a:rPr lang="en-US" sz="2000" b="1" dirty="0">
                <a:solidFill>
                  <a:srgbClr val="FFFFFF"/>
                </a:solidFill>
              </a:rPr>
              <a:t>Newton Kyalo</a:t>
            </a:r>
          </a:p>
          <a:p>
            <a:pPr marL="457200" indent="-457200">
              <a:lnSpc>
                <a:spcPct val="90000"/>
              </a:lnSpc>
              <a:buFont typeface="+mj-lt"/>
              <a:buAutoNum type="arabicPeriod"/>
            </a:pPr>
            <a:r>
              <a:rPr lang="en-US" sz="2000" b="1" dirty="0">
                <a:solidFill>
                  <a:srgbClr val="FFFFFF"/>
                </a:solidFill>
              </a:rPr>
              <a:t>Lynn Kyalo</a:t>
            </a:r>
          </a:p>
          <a:p>
            <a:pPr>
              <a:lnSpc>
                <a:spcPct val="90000"/>
              </a:lnSpc>
            </a:pPr>
            <a:endParaRPr lang="en-US" sz="1050" b="1" dirty="0">
              <a:solidFill>
                <a:srgbClr val="FFFFFF"/>
              </a:solidFill>
            </a:endParaRPr>
          </a:p>
        </p:txBody>
      </p:sp>
      <p:sp>
        <p:nvSpPr>
          <p:cNvPr id="4" name="Footer Placeholder 3">
            <a:extLst>
              <a:ext uri="{FF2B5EF4-FFF2-40B4-BE49-F238E27FC236}">
                <a16:creationId xmlns:a16="http://schemas.microsoft.com/office/drawing/2014/main" id="{24FD2283-CF72-9AAA-6706-1CF4D1F53257}"/>
              </a:ext>
            </a:extLst>
          </p:cNvPr>
          <p:cNvSpPr>
            <a:spLocks noGrp="1"/>
          </p:cNvSpPr>
          <p:nvPr>
            <p:ph type="ftr" sz="quarter" idx="11"/>
          </p:nvPr>
        </p:nvSpPr>
        <p:spPr/>
        <p:txBody>
          <a:bodyPr>
            <a:normAutofit/>
          </a:bodyPr>
          <a:lstStyle/>
          <a:p>
            <a:pPr>
              <a:spcAft>
                <a:spcPts val="600"/>
              </a:spcAft>
            </a:pPr>
            <a:r>
              <a:rPr lang="en-US" b="1">
                <a:solidFill>
                  <a:srgbClr val="FFFFFF">
                    <a:alpha val="80000"/>
                  </a:srgbClr>
                </a:solidFill>
              </a:rPr>
              <a:t>Group 2 Phase 4 Project</a:t>
            </a:r>
          </a:p>
        </p:txBody>
      </p:sp>
      <p:sp>
        <p:nvSpPr>
          <p:cNvPr id="6" name="Rectangle 5">
            <a:extLst>
              <a:ext uri="{FF2B5EF4-FFF2-40B4-BE49-F238E27FC236}">
                <a16:creationId xmlns:a16="http://schemas.microsoft.com/office/drawing/2014/main" id="{A9F093B3-736A-95DE-50A4-BEEE2C985340}"/>
              </a:ext>
            </a:extLst>
          </p:cNvPr>
          <p:cNvSpPr/>
          <p:nvPr/>
        </p:nvSpPr>
        <p:spPr>
          <a:xfrm>
            <a:off x="7389628" y="4072270"/>
            <a:ext cx="4802373" cy="2358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MOVIE RECOMMENDATION SYSTEM</a:t>
            </a:r>
          </a:p>
        </p:txBody>
      </p:sp>
    </p:spTree>
    <p:extLst>
      <p:ext uri="{BB962C8B-B14F-4D97-AF65-F5344CB8AC3E}">
        <p14:creationId xmlns:p14="http://schemas.microsoft.com/office/powerpoint/2010/main" val="13731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B74C-FE19-B978-DC01-7AC68AA873AD}"/>
              </a:ext>
            </a:extLst>
          </p:cNvPr>
          <p:cNvSpPr>
            <a:spLocks noGrp="1"/>
          </p:cNvSpPr>
          <p:nvPr>
            <p:ph idx="1"/>
          </p:nvPr>
        </p:nvSpPr>
        <p:spPr>
          <a:xfrm>
            <a:off x="838199" y="228600"/>
            <a:ext cx="10929257" cy="6629400"/>
          </a:xfrm>
        </p:spPr>
        <p:txBody>
          <a:bodyPr/>
          <a:lstStyle/>
          <a:p>
            <a:pPr marL="0" indent="0">
              <a:buNone/>
            </a:pPr>
            <a:r>
              <a:rPr lang="en-US" sz="1800" b="1" i="1" u="sng" dirty="0">
                <a:solidFill>
                  <a:srgbClr val="00B0F0"/>
                </a:solidFill>
              </a:rPr>
              <a:t>How We Measured Performance</a:t>
            </a:r>
          </a:p>
          <a:p>
            <a:pPr marL="0" indent="0">
              <a:buNone/>
            </a:pPr>
            <a:r>
              <a:rPr lang="en-US" sz="1600" dirty="0">
                <a:latin typeface="Times New Roman" panose="02020603050405020304" pitchFamily="18" charset="0"/>
                <a:cs typeface="Times New Roman" panose="02020603050405020304" pitchFamily="18" charset="0"/>
              </a:rPr>
              <a:t>We evaluated the models using three key metrics:</a:t>
            </a:r>
          </a:p>
          <a:p>
            <a:r>
              <a:rPr lang="en-US" sz="1600" b="1" dirty="0">
                <a:latin typeface="Times New Roman" panose="02020603050405020304" pitchFamily="18" charset="0"/>
                <a:cs typeface="Times New Roman" panose="02020603050405020304" pitchFamily="18" charset="0"/>
              </a:rPr>
              <a:t>RMSE</a:t>
            </a:r>
            <a:r>
              <a:rPr lang="en-US" sz="1600" dirty="0">
                <a:latin typeface="Times New Roman" panose="02020603050405020304" pitchFamily="18" charset="0"/>
                <a:cs typeface="Times New Roman" panose="02020603050405020304" pitchFamily="18" charset="0"/>
              </a:rPr>
              <a:t> – Measures how close the model’s predicted ratings were to what users actually gave. Lower is better.</a:t>
            </a:r>
          </a:p>
          <a:p>
            <a:r>
              <a:rPr lang="en-US" sz="1600" b="1" dirty="0">
                <a:latin typeface="Times New Roman" panose="02020603050405020304" pitchFamily="18" charset="0"/>
                <a:cs typeface="Times New Roman" panose="02020603050405020304" pitchFamily="18" charset="0"/>
              </a:rPr>
              <a:t>Precision@10</a:t>
            </a:r>
            <a:r>
              <a:rPr lang="en-US" sz="1600" dirty="0">
                <a:latin typeface="Times New Roman" panose="02020603050405020304" pitchFamily="18" charset="0"/>
                <a:cs typeface="Times New Roman" panose="02020603050405020304" pitchFamily="18" charset="0"/>
              </a:rPr>
              <a:t> – Of the top 10 movies recommended, how many were actually relevant to the user.</a:t>
            </a:r>
          </a:p>
          <a:p>
            <a:r>
              <a:rPr lang="en-US" sz="1600" b="1" dirty="0">
                <a:latin typeface="Times New Roman" panose="02020603050405020304" pitchFamily="18" charset="0"/>
                <a:cs typeface="Times New Roman" panose="02020603050405020304" pitchFamily="18" charset="0"/>
              </a:rPr>
              <a:t>Recall@10</a:t>
            </a:r>
            <a:r>
              <a:rPr lang="en-US" sz="1600" dirty="0">
                <a:latin typeface="Times New Roman" panose="02020603050405020304" pitchFamily="18" charset="0"/>
                <a:cs typeface="Times New Roman" panose="02020603050405020304" pitchFamily="18" charset="0"/>
              </a:rPr>
              <a:t> – Out of all the relevant movies for a user, how many were captured in the top 10</a:t>
            </a:r>
          </a:p>
          <a:p>
            <a:pPr marL="0" indent="0">
              <a:buNone/>
            </a:pPr>
            <a:endParaRPr lang="en-US" sz="1600" b="1" i="1" u="sng" dirty="0">
              <a:solidFill>
                <a:srgbClr val="00B0F0"/>
              </a:solidFill>
            </a:endParaRPr>
          </a:p>
          <a:p>
            <a:pPr marL="0" indent="0">
              <a:buNone/>
            </a:pPr>
            <a:r>
              <a:rPr lang="en-US" sz="1600" b="1" i="1" u="sng" dirty="0">
                <a:solidFill>
                  <a:srgbClr val="00B0F0"/>
                </a:solidFill>
              </a:rPr>
              <a:t>Which model performed best?</a:t>
            </a:r>
            <a:endParaRPr lang="en-US" dirty="0"/>
          </a:p>
        </p:txBody>
      </p:sp>
      <p:graphicFrame>
        <p:nvGraphicFramePr>
          <p:cNvPr id="8" name="Table 7">
            <a:extLst>
              <a:ext uri="{FF2B5EF4-FFF2-40B4-BE49-F238E27FC236}">
                <a16:creationId xmlns:a16="http://schemas.microsoft.com/office/drawing/2014/main" id="{B83FFE72-B275-F443-0DB0-27253748B810}"/>
              </a:ext>
            </a:extLst>
          </p:cNvPr>
          <p:cNvGraphicFramePr>
            <a:graphicFrameLocks noGrp="1"/>
          </p:cNvGraphicFramePr>
          <p:nvPr>
            <p:extLst>
              <p:ext uri="{D42A27DB-BD31-4B8C-83A1-F6EECF244321}">
                <p14:modId xmlns:p14="http://schemas.microsoft.com/office/powerpoint/2010/main" val="715752196"/>
              </p:ext>
            </p:extLst>
          </p:nvPr>
        </p:nvGraphicFramePr>
        <p:xfrm>
          <a:off x="1034143" y="2697480"/>
          <a:ext cx="6654800" cy="1463040"/>
        </p:xfrm>
        <a:graphic>
          <a:graphicData uri="http://schemas.openxmlformats.org/drawingml/2006/table">
            <a:tbl>
              <a:tblPr firstRow="1" bandRow="1">
                <a:tableStyleId>{5C22544A-7EE6-4342-B048-85BDC9FD1C3A}</a:tableStyleId>
              </a:tblPr>
              <a:tblGrid>
                <a:gridCol w="1663700">
                  <a:extLst>
                    <a:ext uri="{9D8B030D-6E8A-4147-A177-3AD203B41FA5}">
                      <a16:colId xmlns:a16="http://schemas.microsoft.com/office/drawing/2014/main" val="309908544"/>
                    </a:ext>
                  </a:extLst>
                </a:gridCol>
                <a:gridCol w="1663700">
                  <a:extLst>
                    <a:ext uri="{9D8B030D-6E8A-4147-A177-3AD203B41FA5}">
                      <a16:colId xmlns:a16="http://schemas.microsoft.com/office/drawing/2014/main" val="2709245430"/>
                    </a:ext>
                  </a:extLst>
                </a:gridCol>
                <a:gridCol w="1663700">
                  <a:extLst>
                    <a:ext uri="{9D8B030D-6E8A-4147-A177-3AD203B41FA5}">
                      <a16:colId xmlns:a16="http://schemas.microsoft.com/office/drawing/2014/main" val="72806719"/>
                    </a:ext>
                  </a:extLst>
                </a:gridCol>
                <a:gridCol w="1663700">
                  <a:extLst>
                    <a:ext uri="{9D8B030D-6E8A-4147-A177-3AD203B41FA5}">
                      <a16:colId xmlns:a16="http://schemas.microsoft.com/office/drawing/2014/main" val="2376604704"/>
                    </a:ext>
                  </a:extLst>
                </a:gridCol>
              </a:tblGrid>
              <a:tr h="0">
                <a:tc>
                  <a:txBody>
                    <a:bodyPr/>
                    <a:lstStyle/>
                    <a:p>
                      <a:r>
                        <a:rPr lang="en-US" dirty="0"/>
                        <a:t>METRIC</a:t>
                      </a:r>
                    </a:p>
                  </a:txBody>
                  <a:tcPr/>
                </a:tc>
                <a:tc>
                  <a:txBody>
                    <a:bodyPr/>
                    <a:lstStyle/>
                    <a:p>
                      <a:r>
                        <a:rPr lang="en-US" dirty="0"/>
                        <a:t>KNN</a:t>
                      </a:r>
                    </a:p>
                  </a:txBody>
                  <a:tcPr/>
                </a:tc>
                <a:tc>
                  <a:txBody>
                    <a:bodyPr/>
                    <a:lstStyle/>
                    <a:p>
                      <a:r>
                        <a:rPr lang="en-US" dirty="0"/>
                        <a:t>SVD</a:t>
                      </a:r>
                    </a:p>
                  </a:txBody>
                  <a:tcPr/>
                </a:tc>
                <a:tc>
                  <a:txBody>
                    <a:bodyPr/>
                    <a:lstStyle/>
                    <a:p>
                      <a:r>
                        <a:rPr lang="en-US" dirty="0"/>
                        <a:t>ALS</a:t>
                      </a:r>
                    </a:p>
                  </a:txBody>
                  <a:tcPr/>
                </a:tc>
                <a:extLst>
                  <a:ext uri="{0D108BD9-81ED-4DB2-BD59-A6C34878D82A}">
                    <a16:rowId xmlns:a16="http://schemas.microsoft.com/office/drawing/2014/main" val="2749357447"/>
                  </a:ext>
                </a:extLst>
              </a:tr>
              <a:tr h="267891">
                <a:tc>
                  <a:txBody>
                    <a:bodyPr/>
                    <a:lstStyle/>
                    <a:p>
                      <a:r>
                        <a:rPr lang="en-US" dirty="0"/>
                        <a:t>RMSE</a:t>
                      </a:r>
                    </a:p>
                  </a:txBody>
                  <a:tcPr/>
                </a:tc>
                <a:tc>
                  <a:txBody>
                    <a:bodyPr/>
                    <a:lstStyle/>
                    <a:p>
                      <a:r>
                        <a:rPr lang="en-US" dirty="0"/>
                        <a:t>0.99</a:t>
                      </a:r>
                    </a:p>
                  </a:txBody>
                  <a:tcPr/>
                </a:tc>
                <a:tc>
                  <a:txBody>
                    <a:bodyPr/>
                    <a:lstStyle/>
                    <a:p>
                      <a:r>
                        <a:rPr lang="en-US" dirty="0"/>
                        <a:t>0.88</a:t>
                      </a:r>
                    </a:p>
                  </a:txBody>
                  <a:tcPr/>
                </a:tc>
                <a:tc>
                  <a:txBody>
                    <a:bodyPr/>
                    <a:lstStyle/>
                    <a:p>
                      <a:r>
                        <a:rPr lang="en-US" dirty="0"/>
                        <a:t>3.34</a:t>
                      </a:r>
                    </a:p>
                  </a:txBody>
                  <a:tcPr/>
                </a:tc>
                <a:extLst>
                  <a:ext uri="{0D108BD9-81ED-4DB2-BD59-A6C34878D82A}">
                    <a16:rowId xmlns:a16="http://schemas.microsoft.com/office/drawing/2014/main" val="1197142104"/>
                  </a:ext>
                </a:extLst>
              </a:tr>
              <a:tr h="267891">
                <a:tc>
                  <a:txBody>
                    <a:bodyPr/>
                    <a:lstStyle/>
                    <a:p>
                      <a:r>
                        <a:rPr lang="en-US" dirty="0"/>
                        <a:t>Precision@10</a:t>
                      </a:r>
                    </a:p>
                  </a:txBody>
                  <a:tcPr/>
                </a:tc>
                <a:tc>
                  <a:txBody>
                    <a:bodyPr/>
                    <a:lstStyle/>
                    <a:p>
                      <a:r>
                        <a:rPr lang="en-US" dirty="0"/>
                        <a:t>1.48</a:t>
                      </a:r>
                    </a:p>
                  </a:txBody>
                  <a:tcPr/>
                </a:tc>
                <a:tc>
                  <a:txBody>
                    <a:bodyPr/>
                    <a:lstStyle/>
                    <a:p>
                      <a:r>
                        <a:rPr lang="en-US" dirty="0"/>
                        <a:t>1.33</a:t>
                      </a:r>
                    </a:p>
                  </a:txBody>
                  <a:tcPr/>
                </a:tc>
                <a:tc>
                  <a:txBody>
                    <a:bodyPr/>
                    <a:lstStyle/>
                    <a:p>
                      <a:r>
                        <a:rPr lang="en-US" dirty="0"/>
                        <a:t>0.00</a:t>
                      </a:r>
                    </a:p>
                  </a:txBody>
                  <a:tcPr/>
                </a:tc>
                <a:extLst>
                  <a:ext uri="{0D108BD9-81ED-4DB2-BD59-A6C34878D82A}">
                    <a16:rowId xmlns:a16="http://schemas.microsoft.com/office/drawing/2014/main" val="4124853453"/>
                  </a:ext>
                </a:extLst>
              </a:tr>
              <a:tr h="267891">
                <a:tc>
                  <a:txBody>
                    <a:bodyPr/>
                    <a:lstStyle/>
                    <a:p>
                      <a:r>
                        <a:rPr lang="en-US" dirty="0"/>
                        <a:t>Recall@10</a:t>
                      </a:r>
                    </a:p>
                  </a:txBody>
                  <a:tcPr/>
                </a:tc>
                <a:tc>
                  <a:txBody>
                    <a:bodyPr/>
                    <a:lstStyle/>
                    <a:p>
                      <a:r>
                        <a:rPr lang="en-US" dirty="0"/>
                        <a:t>0.66</a:t>
                      </a:r>
                    </a:p>
                  </a:txBody>
                  <a:tcPr/>
                </a:tc>
                <a:tc>
                  <a:txBody>
                    <a:bodyPr/>
                    <a:lstStyle/>
                    <a:p>
                      <a:r>
                        <a:rPr lang="en-US" dirty="0"/>
                        <a:t>0.67</a:t>
                      </a:r>
                    </a:p>
                  </a:txBody>
                  <a:tcPr/>
                </a:tc>
                <a:tc>
                  <a:txBody>
                    <a:bodyPr/>
                    <a:lstStyle/>
                    <a:p>
                      <a:r>
                        <a:rPr lang="en-US" dirty="0"/>
                        <a:t>0.65</a:t>
                      </a:r>
                    </a:p>
                  </a:txBody>
                  <a:tcPr/>
                </a:tc>
                <a:extLst>
                  <a:ext uri="{0D108BD9-81ED-4DB2-BD59-A6C34878D82A}">
                    <a16:rowId xmlns:a16="http://schemas.microsoft.com/office/drawing/2014/main" val="705472825"/>
                  </a:ext>
                </a:extLst>
              </a:tr>
            </a:tbl>
          </a:graphicData>
        </a:graphic>
      </p:graphicFrame>
      <p:sp>
        <p:nvSpPr>
          <p:cNvPr id="10" name="TextBox 9">
            <a:extLst>
              <a:ext uri="{FF2B5EF4-FFF2-40B4-BE49-F238E27FC236}">
                <a16:creationId xmlns:a16="http://schemas.microsoft.com/office/drawing/2014/main" id="{0B3E29AF-4987-5B77-720E-3A5D3D4DEAEE}"/>
              </a:ext>
            </a:extLst>
          </p:cNvPr>
          <p:cNvSpPr txBox="1"/>
          <p:nvPr/>
        </p:nvSpPr>
        <p:spPr>
          <a:xfrm>
            <a:off x="838198" y="4303263"/>
            <a:ext cx="10929257" cy="369332"/>
          </a:xfrm>
          <a:prstGeom prst="rect">
            <a:avLst/>
          </a:prstGeom>
          <a:noFill/>
        </p:spPr>
        <p:txBody>
          <a:bodyPr wrap="square">
            <a:spAutoFit/>
          </a:bodyPr>
          <a:lstStyle/>
          <a:p>
            <a:r>
              <a:rPr lang="en-US" dirty="0"/>
              <a:t>SVD outperformed the others in most areas ,it's both more accurate and recommends better movies.</a:t>
            </a:r>
          </a:p>
        </p:txBody>
      </p:sp>
      <p:sp>
        <p:nvSpPr>
          <p:cNvPr id="14" name="TextBox 13">
            <a:extLst>
              <a:ext uri="{FF2B5EF4-FFF2-40B4-BE49-F238E27FC236}">
                <a16:creationId xmlns:a16="http://schemas.microsoft.com/office/drawing/2014/main" id="{43B3252A-F972-DE41-A975-C5832ADFD237}"/>
              </a:ext>
            </a:extLst>
          </p:cNvPr>
          <p:cNvSpPr txBox="1"/>
          <p:nvPr/>
        </p:nvSpPr>
        <p:spPr>
          <a:xfrm>
            <a:off x="838197" y="4815338"/>
            <a:ext cx="10929257" cy="1477328"/>
          </a:xfrm>
          <a:prstGeom prst="rect">
            <a:avLst/>
          </a:prstGeom>
          <a:noFill/>
        </p:spPr>
        <p:txBody>
          <a:bodyPr wrap="square">
            <a:spAutoFit/>
          </a:bodyPr>
          <a:lstStyle/>
          <a:p>
            <a:r>
              <a:rPr lang="en-US" b="1" i="1" dirty="0"/>
              <a:t>Based on the models, here are some sample recommendations for a user:</a:t>
            </a:r>
          </a:p>
          <a:p>
            <a:endParaRPr lang="en-US" b="1" i="1" dirty="0"/>
          </a:p>
          <a:p>
            <a:pPr marL="285750" indent="-285750">
              <a:buFont typeface="Arial" panose="020B0604020202020204" pitchFamily="34" charset="0"/>
              <a:buChar char="•"/>
            </a:pPr>
            <a:r>
              <a:rPr lang="en-US" dirty="0"/>
              <a:t>KNN: "Heidi Fleiss: Hollywood Madam", "Lessons From a Calf", "Adam's Rib“</a:t>
            </a:r>
          </a:p>
          <a:p>
            <a:pPr marL="285750" indent="-285750">
              <a:buFont typeface="Arial" panose="020B0604020202020204" pitchFamily="34" charset="0"/>
              <a:buChar char="•"/>
            </a:pPr>
            <a:r>
              <a:rPr lang="en-US" dirty="0"/>
              <a:t>SVD: "Paths of Glory", "The Four Days in September", "Pulp Fiction“</a:t>
            </a:r>
          </a:p>
          <a:p>
            <a:pPr marL="285750" indent="-285750">
              <a:buFont typeface="Arial" panose="020B0604020202020204" pitchFamily="34" charset="0"/>
              <a:buChar char="•"/>
            </a:pPr>
            <a:r>
              <a:rPr lang="en-US" dirty="0"/>
              <a:t>ALS: Provided no recommendations (model limitation)</a:t>
            </a:r>
          </a:p>
        </p:txBody>
      </p:sp>
    </p:spTree>
    <p:extLst>
      <p:ext uri="{BB962C8B-B14F-4D97-AF65-F5344CB8AC3E}">
        <p14:creationId xmlns:p14="http://schemas.microsoft.com/office/powerpoint/2010/main" val="214041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F070-57D5-EFC1-3127-DCE84513D00F}"/>
              </a:ext>
            </a:extLst>
          </p:cNvPr>
          <p:cNvSpPr>
            <a:spLocks noGrp="1"/>
          </p:cNvSpPr>
          <p:nvPr>
            <p:ph type="title"/>
          </p:nvPr>
        </p:nvSpPr>
        <p:spPr>
          <a:xfrm>
            <a:off x="838200" y="365126"/>
            <a:ext cx="10515600" cy="527503"/>
          </a:xfrm>
        </p:spPr>
        <p:txBody>
          <a:bodyPr>
            <a:normAutofit/>
          </a:bodyPr>
          <a:lstStyle/>
          <a:p>
            <a:r>
              <a:rPr lang="en-US" sz="2400" b="1" u="sng" dirty="0">
                <a:solidFill>
                  <a:srgbClr val="00B0F0"/>
                </a:solidFill>
                <a:latin typeface="Times New Roman" panose="02020603050405020304" pitchFamily="18" charset="0"/>
                <a:cs typeface="Times New Roman" panose="02020603050405020304" pitchFamily="18" charset="0"/>
              </a:rPr>
              <a:t>Findings &amp; Insights</a:t>
            </a:r>
          </a:p>
        </p:txBody>
      </p:sp>
      <p:sp>
        <p:nvSpPr>
          <p:cNvPr id="3" name="Content Placeholder 2">
            <a:extLst>
              <a:ext uri="{FF2B5EF4-FFF2-40B4-BE49-F238E27FC236}">
                <a16:creationId xmlns:a16="http://schemas.microsoft.com/office/drawing/2014/main" id="{7D82D433-D994-F963-8A7F-554B9F273864}"/>
              </a:ext>
            </a:extLst>
          </p:cNvPr>
          <p:cNvSpPr>
            <a:spLocks noGrp="1"/>
          </p:cNvSpPr>
          <p:nvPr>
            <p:ph idx="1"/>
          </p:nvPr>
        </p:nvSpPr>
        <p:spPr>
          <a:xfrm>
            <a:off x="838200" y="892630"/>
            <a:ext cx="10515600" cy="5284334"/>
          </a:xfrm>
        </p:spPr>
        <p:txBody>
          <a:bodyPr>
            <a:normAutofit fontScale="92500" lnSpcReduction="10000"/>
          </a:bodyPr>
          <a:lstStyle/>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SVD is the best overall model: It had the most accurate rating predictions and best at suggesting relevant movies.</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KNN was decent, especially in terms of relevance (Precision@10), but not as accurate.</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ALS performed the worst in this case, with poor accuracy and relevance.</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Cold Start Limitation: All models struggle to recommend for new users who have not rated any movies yet.</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Sparsity of Data: Since most users rate only a few movies, models like KNN may struggle more than SVD.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600" b="1" u="sng" dirty="0">
                <a:solidFill>
                  <a:srgbClr val="00B0F0"/>
                </a:solidFill>
                <a:latin typeface="Times New Roman" panose="02020603050405020304" pitchFamily="18" charset="0"/>
                <a:cs typeface="Times New Roman" panose="02020603050405020304" pitchFamily="18" charset="0"/>
              </a:rPr>
              <a:t>Our Recommendation</a:t>
            </a:r>
          </a:p>
          <a:p>
            <a:pPr marL="0" indent="0">
              <a:buNone/>
            </a:pPr>
            <a:endParaRPr lang="en-US" sz="1800" dirty="0">
              <a:latin typeface="Times New Roman" panose="02020603050405020304" pitchFamily="18" charset="0"/>
              <a:cs typeface="Times New Roman" panose="02020603050405020304" pitchFamily="18" charset="0"/>
            </a:endParaRPr>
          </a:p>
          <a:p>
            <a:r>
              <a:rPr lang="en-US" sz="1900" b="1" dirty="0"/>
              <a:t>Use SVD as the main model</a:t>
            </a:r>
            <a:r>
              <a:rPr lang="en-US" sz="1900" dirty="0"/>
              <a:t> for movie recommendations.</a:t>
            </a:r>
          </a:p>
          <a:p>
            <a:r>
              <a:rPr lang="en-US" sz="1900" dirty="0"/>
              <a:t>Deploy it using these best-found settings:</a:t>
            </a:r>
          </a:p>
          <a:p>
            <a:pPr lvl="1"/>
            <a:r>
              <a:rPr lang="en-US" sz="1900" dirty="0"/>
              <a:t>Factors: 100</a:t>
            </a:r>
          </a:p>
          <a:p>
            <a:pPr lvl="1"/>
            <a:r>
              <a:rPr lang="en-US" sz="1900" dirty="0"/>
              <a:t>Training cycles: 20</a:t>
            </a:r>
          </a:p>
          <a:p>
            <a:pPr lvl="1"/>
            <a:r>
              <a:rPr lang="en-US" sz="1900" dirty="0"/>
              <a:t>Learning rate: 0.005</a:t>
            </a:r>
          </a:p>
          <a:p>
            <a:pPr lvl="1"/>
            <a:r>
              <a:rPr lang="en-US" sz="1900" dirty="0"/>
              <a:t>Regularization: 0.02</a:t>
            </a:r>
          </a:p>
          <a:p>
            <a:r>
              <a:rPr lang="en-US" sz="1900" dirty="0"/>
              <a:t>This setup provides the </a:t>
            </a:r>
            <a:r>
              <a:rPr lang="en-US" sz="1900" b="1" dirty="0"/>
              <a:t>best balance between accuracy and relevance</a:t>
            </a:r>
            <a:r>
              <a:rPr lang="en-US" sz="1900" dirty="0"/>
              <a:t> in suggesting movies.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8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Vintage yellow TV on top of a wood plank with blue background">
            <a:extLst>
              <a:ext uri="{FF2B5EF4-FFF2-40B4-BE49-F238E27FC236}">
                <a16:creationId xmlns:a16="http://schemas.microsoft.com/office/drawing/2014/main" id="{D6CBE46C-4D44-C2B8-87ED-5DEB3CD98E73}"/>
              </a:ext>
            </a:extLst>
          </p:cNvPr>
          <p:cNvPicPr>
            <a:picLocks noChangeAspect="1"/>
          </p:cNvPicPr>
          <p:nvPr/>
        </p:nvPicPr>
        <p:blipFill>
          <a:blip r:embed="rId3"/>
          <a:srcRect t="15012" r="9091" b="838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D24EF1B-7A11-168F-3C84-F48345F74715}"/>
              </a:ext>
            </a:extLst>
          </p:cNvPr>
          <p:cNvSpPr>
            <a:spLocks noGrp="1"/>
          </p:cNvSpPr>
          <p:nvPr>
            <p:ph type="title"/>
          </p:nvPr>
        </p:nvSpPr>
        <p:spPr>
          <a:xfrm>
            <a:off x="131499" y="-100584"/>
            <a:ext cx="6066818" cy="1499616"/>
          </a:xfrm>
        </p:spPr>
        <p:txBody>
          <a:bodyPr>
            <a:normAutofit/>
          </a:bodyPr>
          <a:lstStyle/>
          <a:p>
            <a:r>
              <a:rPr lang="en-US" b="1" cap="none" dirty="0">
                <a:solidFill>
                  <a:srgbClr val="000000"/>
                </a:solidFill>
              </a:rPr>
              <a:t>Business Overview</a:t>
            </a:r>
            <a:endParaRPr lang="en-US" b="1" dirty="0">
              <a:solidFill>
                <a:srgbClr val="000000"/>
              </a:solidFill>
            </a:endParaRPr>
          </a:p>
        </p:txBody>
      </p:sp>
      <p:sp>
        <p:nvSpPr>
          <p:cNvPr id="9" name="Content Placeholder 2">
            <a:extLst>
              <a:ext uri="{FF2B5EF4-FFF2-40B4-BE49-F238E27FC236}">
                <a16:creationId xmlns:a16="http://schemas.microsoft.com/office/drawing/2014/main" id="{42DF6A2B-9633-26C5-3437-2E1F195AA79F}"/>
              </a:ext>
            </a:extLst>
          </p:cNvPr>
          <p:cNvSpPr>
            <a:spLocks noGrp="1"/>
          </p:cNvSpPr>
          <p:nvPr>
            <p:ph idx="1"/>
          </p:nvPr>
        </p:nvSpPr>
        <p:spPr>
          <a:xfrm>
            <a:off x="131500" y="870857"/>
            <a:ext cx="11603300" cy="5987133"/>
          </a:xfrm>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The world of streaming has transformed how we consume entertainment. </a:t>
            </a:r>
          </a:p>
          <a:p>
            <a:pPr marL="527749" lvl="1" indent="-354013">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Unlike the traditional television model - shows are limited and scheduled,</a:t>
            </a:r>
          </a:p>
          <a:p>
            <a:pPr marL="527749" lvl="1" indent="-354013">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Streaming services – Offer enormous library of movies and series at the click of a button. </a:t>
            </a:r>
          </a:p>
          <a:p>
            <a:pPr marL="527749" lvl="1" indent="-354013">
              <a:buFont typeface="Wingdings" panose="05000000000000000000" pitchFamily="2" charset="2"/>
              <a:buChar char="ü"/>
            </a:pPr>
            <a:r>
              <a:rPr lang="en-US" sz="2000" b="1" dirty="0">
                <a:solidFill>
                  <a:schemeClr val="bg1"/>
                </a:solidFill>
                <a:latin typeface="Times New Roman" panose="02020603050405020304" pitchFamily="18" charset="0"/>
                <a:cs typeface="Times New Roman" panose="02020603050405020304" pitchFamily="18" charset="0"/>
              </a:rPr>
              <a:t>Abundance creates its own problem - users often feel lost.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Think about the last time you opened a streaming platform. </a:t>
            </a:r>
          </a:p>
          <a:p>
            <a:pPr marL="527749" lvl="1" indent="-354013">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Did you spend minutes scrolling through endless titles without finding anything? This is called </a:t>
            </a:r>
            <a:r>
              <a:rPr lang="en-US" sz="2000" b="1" dirty="0">
                <a:solidFill>
                  <a:schemeClr val="bg1"/>
                </a:solidFill>
                <a:latin typeface="Times New Roman" panose="02020603050405020304" pitchFamily="18" charset="0"/>
                <a:cs typeface="Times New Roman" panose="02020603050405020304" pitchFamily="18" charset="0"/>
              </a:rPr>
              <a:t>decision fatigue</a:t>
            </a:r>
            <a:r>
              <a:rPr lang="en-US" sz="2000" dirty="0">
                <a:solidFill>
                  <a:schemeClr val="bg1"/>
                </a:solidFill>
                <a:latin typeface="Times New Roman" panose="02020603050405020304" pitchFamily="18" charset="0"/>
                <a:cs typeface="Times New Roman" panose="02020603050405020304" pitchFamily="18" charset="0"/>
              </a:rPr>
              <a:t>. </a:t>
            </a:r>
          </a:p>
          <a:p>
            <a:pPr marL="527749" lvl="1" indent="-354013">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The more options available, the harder it becomes to choose, and the overall experience suffers.</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 recommendation system solves this issue by acting like a </a:t>
            </a:r>
            <a:r>
              <a:rPr lang="en-US" sz="2000" b="1" dirty="0">
                <a:solidFill>
                  <a:schemeClr val="bg1"/>
                </a:solidFill>
                <a:latin typeface="Times New Roman" panose="02020603050405020304" pitchFamily="18" charset="0"/>
                <a:cs typeface="Times New Roman" panose="02020603050405020304" pitchFamily="18" charset="0"/>
              </a:rPr>
              <a:t>personal assistant</a:t>
            </a:r>
            <a:r>
              <a:rPr lang="en-US" sz="2000" dirty="0">
                <a:solidFill>
                  <a:schemeClr val="bg1"/>
                </a:solidFill>
                <a:latin typeface="Times New Roman" panose="02020603050405020304" pitchFamily="18" charset="0"/>
                <a:cs typeface="Times New Roman" panose="02020603050405020304" pitchFamily="18" charset="0"/>
              </a:rPr>
              <a:t> inside the platform. </a:t>
            </a:r>
          </a:p>
          <a:p>
            <a:pPr marL="536575" lvl="1" indent="-363538">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It studies what you like, compares you to similar users, and suggests content tailored just for you. </a:t>
            </a:r>
          </a:p>
          <a:p>
            <a:pPr marL="536575" lvl="1" indent="-363538">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Instead of browsing through thousands of movies, you are presented with a shortlist that matches your unique taste.</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In this project, we demonstrate how such a system can be built. </a:t>
            </a:r>
          </a:p>
          <a:p>
            <a:pPr marL="527749" lvl="1" indent="-354013">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Using real user data from MovieLens, </a:t>
            </a:r>
          </a:p>
          <a:p>
            <a:pPr marL="527749" lvl="1" indent="-354013">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We create a model that delivers personalized recommendations, ensuring that users not only find enjoyable content but also stay engaged with the platform over time.</a:t>
            </a:r>
          </a:p>
        </p:txBody>
      </p:sp>
    </p:spTree>
    <p:extLst>
      <p:ext uri="{BB962C8B-B14F-4D97-AF65-F5344CB8AC3E}">
        <p14:creationId xmlns:p14="http://schemas.microsoft.com/office/powerpoint/2010/main" val="37548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FC79-4B33-A24B-18EC-A9118DA5A663}"/>
              </a:ext>
            </a:extLst>
          </p:cNvPr>
          <p:cNvSpPr>
            <a:spLocks noGrp="1"/>
          </p:cNvSpPr>
          <p:nvPr>
            <p:ph type="title"/>
          </p:nvPr>
        </p:nvSpPr>
        <p:spPr/>
        <p:txBody>
          <a:bodyPr/>
          <a:lstStyle/>
          <a:p>
            <a:r>
              <a:rPr lang="en-US" b="1" u="sng" cap="none" dirty="0">
                <a:solidFill>
                  <a:srgbClr val="00B0F0"/>
                </a:solidFill>
              </a:rPr>
              <a:t>Business</a:t>
            </a:r>
            <a:r>
              <a:rPr lang="en-US" b="1" i="1" u="sng" cap="none" dirty="0">
                <a:solidFill>
                  <a:srgbClr val="00B0F0"/>
                </a:solidFill>
              </a:rPr>
              <a:t> </a:t>
            </a:r>
            <a:r>
              <a:rPr lang="en-US" b="1" u="sng" cap="none" dirty="0">
                <a:solidFill>
                  <a:srgbClr val="00B0F0"/>
                </a:solidFill>
              </a:rPr>
              <a:t>Problem</a:t>
            </a:r>
            <a:endParaRPr lang="en-GB" u="sng" dirty="0">
              <a:solidFill>
                <a:srgbClr val="00B0F0"/>
              </a:solidFill>
            </a:endParaRPr>
          </a:p>
        </p:txBody>
      </p:sp>
      <p:sp>
        <p:nvSpPr>
          <p:cNvPr id="3" name="Content Placeholder 2">
            <a:extLst>
              <a:ext uri="{FF2B5EF4-FFF2-40B4-BE49-F238E27FC236}">
                <a16:creationId xmlns:a16="http://schemas.microsoft.com/office/drawing/2014/main" id="{84DDDA60-EFF5-9745-DAC8-019071B0F1B9}"/>
              </a:ext>
            </a:extLst>
          </p:cNvPr>
          <p:cNvSpPr>
            <a:spLocks noGrp="1"/>
          </p:cNvSpPr>
          <p:nvPr>
            <p:ph sz="half" idx="1"/>
          </p:nvPr>
        </p:nvSpPr>
        <p:spPr>
          <a:xfrm>
            <a:off x="1024127" y="1908810"/>
            <a:ext cx="4754880" cy="4400550"/>
          </a:xfrm>
        </p:spPr>
        <p:txBody>
          <a:bodyPr>
            <a:normAutofit fontScale="85000" lnSpcReduction="20000"/>
          </a:bodyPr>
          <a:lstStyle/>
          <a:p>
            <a:pPr marL="0" indent="0">
              <a:lnSpc>
                <a:spcPct val="11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The business challenge we seek to address is simple yet crucial:</a:t>
            </a:r>
          </a:p>
          <a:p>
            <a:pPr marL="628650" indent="-274638">
              <a:lnSpc>
                <a:spcPct val="110000"/>
              </a:lnSpc>
              <a:spcBef>
                <a:spcPts val="0"/>
              </a:spcBef>
              <a:spcAft>
                <a:spcPts val="0"/>
              </a:spcAf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How can we deliver personalized movie recommendations that increase user satisfaction and retention on a streaming platform?</a:t>
            </a:r>
          </a:p>
          <a:p>
            <a:pPr marL="628650" indent="-274638">
              <a:lnSpc>
                <a:spcPct val="110000"/>
              </a:lnSpc>
              <a:spcBef>
                <a:spcPts val="0"/>
              </a:spcBef>
              <a:spcAft>
                <a:spcPts val="0"/>
              </a:spcAf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The market has multiple streaming services that compete for attention</a:t>
            </a:r>
          </a:p>
          <a:p>
            <a:pPr marL="982663" lvl="3" indent="-261938">
              <a:buFont typeface="Wingdings" panose="05000000000000000000" pitchFamily="2" charset="2"/>
              <a:buChar char="q"/>
            </a:pPr>
            <a:r>
              <a:rPr lang="en-US" sz="1600" i="1" dirty="0"/>
              <a:t>User experience is the deciding factor.</a:t>
            </a:r>
          </a:p>
          <a:p>
            <a:pPr marL="982663" lvl="3" indent="-261938">
              <a:buFont typeface="Wingdings" panose="05000000000000000000" pitchFamily="2" charset="2"/>
              <a:buChar char="q"/>
            </a:pPr>
            <a:r>
              <a:rPr lang="en-US" sz="1600" i="1" dirty="0"/>
              <a:t>If users cannot easily find what they want to watch, they may abandon the platform altogether.</a:t>
            </a:r>
          </a:p>
          <a:p>
            <a:r>
              <a:rPr lang="en-US" dirty="0"/>
              <a:t>The two main challenges are:</a:t>
            </a:r>
          </a:p>
          <a:p>
            <a:pPr marL="628650" indent="-274638">
              <a:lnSpc>
                <a:spcPct val="120000"/>
              </a:lnSpc>
              <a:spcBef>
                <a:spcPts val="0"/>
              </a:spcBef>
              <a:spcAft>
                <a:spcPts val="0"/>
              </a:spcAft>
              <a:buFont typeface="Wingdings" panose="05000000000000000000" pitchFamily="2" charset="2"/>
              <a:buChar char="ü"/>
            </a:pPr>
            <a:r>
              <a:rPr lang="en-US" sz="2100" dirty="0"/>
              <a:t>Helping users discover content they love in a quick and effortless way.</a:t>
            </a:r>
          </a:p>
          <a:p>
            <a:pPr marL="628650" indent="-274638">
              <a:lnSpc>
                <a:spcPct val="120000"/>
              </a:lnSpc>
              <a:spcBef>
                <a:spcPts val="0"/>
              </a:spcBef>
              <a:spcAft>
                <a:spcPts val="0"/>
              </a:spcAft>
              <a:buFont typeface="Wingdings" panose="05000000000000000000" pitchFamily="2" charset="2"/>
              <a:buChar char="ü"/>
            </a:pPr>
            <a:r>
              <a:rPr lang="en-US" sz="2100" dirty="0"/>
              <a:t>Keeping users engaged over time by continuously offering fresh and relevant suggestions</a:t>
            </a:r>
            <a:endParaRPr lang="en-GB" sz="2100" dirty="0"/>
          </a:p>
        </p:txBody>
      </p:sp>
      <p:sp>
        <p:nvSpPr>
          <p:cNvPr id="4" name="Content Placeholder 3">
            <a:extLst>
              <a:ext uri="{FF2B5EF4-FFF2-40B4-BE49-F238E27FC236}">
                <a16:creationId xmlns:a16="http://schemas.microsoft.com/office/drawing/2014/main" id="{4A6C9CA3-F6F0-70BD-5B01-79F3C545FD1E}"/>
              </a:ext>
            </a:extLst>
          </p:cNvPr>
          <p:cNvSpPr>
            <a:spLocks noGrp="1"/>
          </p:cNvSpPr>
          <p:nvPr>
            <p:ph sz="half" idx="2"/>
          </p:nvPr>
        </p:nvSpPr>
        <p:spPr>
          <a:xfrm>
            <a:off x="6446520" y="2000250"/>
            <a:ext cx="4457700" cy="4400550"/>
          </a:xfrm>
        </p:spPr>
        <p:txBody>
          <a:bodyPr>
            <a:normAutofit fontScale="85000" lnSpcReduction="20000"/>
          </a:bodyPr>
          <a:lstStyle/>
          <a:p>
            <a:pPr>
              <a:lnSpc>
                <a:spcPct val="120000"/>
              </a:lnSpc>
            </a:pPr>
            <a:endParaRPr lang="en-US" sz="20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Without an effective recommendation system</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Platforms risk overwhelming their users,</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Leading to lower engagement and higher churn (when users cancel their subscription). </a:t>
            </a:r>
            <a:endParaRPr lang="en-GB" sz="1600" dirty="0"/>
          </a:p>
          <a:p>
            <a:pPr>
              <a:lnSpc>
                <a:spcPct val="120000"/>
              </a:lnSpc>
            </a:pPr>
            <a:r>
              <a:rPr lang="en-US" sz="2000" b="1" dirty="0">
                <a:latin typeface="Times New Roman" panose="02020603050405020304" pitchFamily="18" charset="0"/>
                <a:cs typeface="Times New Roman" panose="02020603050405020304" pitchFamily="18" charset="0"/>
              </a:rPr>
              <a:t>On the other hand, a well-designed system improves</a:t>
            </a:r>
            <a:r>
              <a:rPr lang="en-US" sz="2000" dirty="0">
                <a:latin typeface="Times New Roman" panose="02020603050405020304" pitchFamily="18" charset="0"/>
                <a:cs typeface="Times New Roman" panose="02020603050405020304" pitchFamily="18" charset="0"/>
              </a:rPr>
              <a:t>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Satisfaction,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Strengthens loyalty, and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Directly impacts revenue.</a:t>
            </a:r>
            <a:endParaRPr lang="en-GB" sz="1600" dirty="0"/>
          </a:p>
        </p:txBody>
      </p:sp>
      <p:sp>
        <p:nvSpPr>
          <p:cNvPr id="5" name="Right Brace 4">
            <a:extLst>
              <a:ext uri="{FF2B5EF4-FFF2-40B4-BE49-F238E27FC236}">
                <a16:creationId xmlns:a16="http://schemas.microsoft.com/office/drawing/2014/main" id="{BD3C32D1-2427-3F5C-1267-73FE517C3E1A}"/>
              </a:ext>
            </a:extLst>
          </p:cNvPr>
          <p:cNvSpPr/>
          <p:nvPr/>
        </p:nvSpPr>
        <p:spPr>
          <a:xfrm>
            <a:off x="5314950" y="1908810"/>
            <a:ext cx="971550" cy="45834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4131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9F036A-C64A-2FDA-6075-2D299E00C81E}"/>
              </a:ext>
            </a:extLst>
          </p:cNvPr>
          <p:cNvSpPr>
            <a:spLocks noGrp="1"/>
          </p:cNvSpPr>
          <p:nvPr>
            <p:ph type="body" idx="1"/>
          </p:nvPr>
        </p:nvSpPr>
        <p:spPr>
          <a:xfrm>
            <a:off x="1024128" y="808036"/>
            <a:ext cx="4754880" cy="1008000"/>
          </a:xfrm>
        </p:spPr>
        <p:txBody>
          <a:bodyPr>
            <a:normAutofit/>
          </a:bodyPr>
          <a:lstStyle/>
          <a:p>
            <a:r>
              <a:rPr lang="en-GB" sz="3600" b="1" u="sng" dirty="0">
                <a:solidFill>
                  <a:srgbClr val="00B0F0"/>
                </a:solidFill>
              </a:rPr>
              <a:t>Project Objective</a:t>
            </a:r>
          </a:p>
        </p:txBody>
      </p:sp>
      <p:sp>
        <p:nvSpPr>
          <p:cNvPr id="4" name="Content Placeholder 3">
            <a:extLst>
              <a:ext uri="{FF2B5EF4-FFF2-40B4-BE49-F238E27FC236}">
                <a16:creationId xmlns:a16="http://schemas.microsoft.com/office/drawing/2014/main" id="{2769DA5D-997C-C115-0662-F62E1C2DD84C}"/>
              </a:ext>
            </a:extLst>
          </p:cNvPr>
          <p:cNvSpPr>
            <a:spLocks noGrp="1"/>
          </p:cNvSpPr>
          <p:nvPr>
            <p:ph sz="half" idx="2"/>
          </p:nvPr>
        </p:nvSpPr>
        <p:spPr>
          <a:xfrm>
            <a:off x="1024128" y="1714500"/>
            <a:ext cx="4754880" cy="4522898"/>
          </a:xfrm>
        </p:spPr>
        <p:txBody>
          <a:bodyPr>
            <a:normAutofit fontScale="92500" lnSpcReduction="20000"/>
          </a:bodyPr>
          <a:lstStyle/>
          <a:p>
            <a:pPr>
              <a:lnSpc>
                <a:spcPct val="110000"/>
              </a:lnSpc>
            </a:pPr>
            <a:r>
              <a:rPr lang="en-US" sz="2000" dirty="0"/>
              <a:t>The main goal of this project is to build a movie recommendation system using the </a:t>
            </a:r>
            <a:r>
              <a:rPr lang="en-US" sz="2000" dirty="0" err="1"/>
              <a:t>MovieLens</a:t>
            </a:r>
            <a:r>
              <a:rPr lang="en-US" sz="2000" dirty="0"/>
              <a:t> dataset.</a:t>
            </a:r>
          </a:p>
          <a:p>
            <a:pPr>
              <a:lnSpc>
                <a:spcPct val="110000"/>
              </a:lnSpc>
            </a:pPr>
            <a:r>
              <a:rPr lang="en-US" sz="2000" b="1" u="sng" dirty="0"/>
              <a:t>Our objectives are:</a:t>
            </a:r>
          </a:p>
          <a:p>
            <a:pPr marL="720725" indent="-274638" algn="just">
              <a:lnSpc>
                <a:spcPct val="110000"/>
              </a:lnSpc>
              <a:buFont typeface="Wingdings" panose="05000000000000000000" pitchFamily="2" charset="2"/>
              <a:buChar char="ü"/>
            </a:pPr>
            <a:r>
              <a:rPr lang="en-US" sz="2000" dirty="0"/>
              <a:t>Analyze user ratings and preferences.</a:t>
            </a:r>
          </a:p>
          <a:p>
            <a:pPr marL="720725" indent="-274638" algn="just">
              <a:lnSpc>
                <a:spcPct val="110000"/>
              </a:lnSpc>
              <a:buFont typeface="Wingdings" panose="05000000000000000000" pitchFamily="2" charset="2"/>
              <a:buChar char="ü"/>
            </a:pPr>
            <a:r>
              <a:rPr lang="en-US" sz="2000" dirty="0"/>
              <a:t>Develop models that can predict what each user is likely to enjoy.</a:t>
            </a:r>
          </a:p>
          <a:p>
            <a:pPr marL="720725" indent="-274638" algn="just">
              <a:lnSpc>
                <a:spcPct val="110000"/>
              </a:lnSpc>
              <a:buFont typeface="Wingdings" panose="05000000000000000000" pitchFamily="2" charset="2"/>
              <a:buChar char="ü"/>
            </a:pPr>
            <a:r>
              <a:rPr lang="en-US" sz="2000" dirty="0"/>
              <a:t>Deliver Top 5 personalized movie recommendations that feel relevant and engaging.</a:t>
            </a:r>
          </a:p>
          <a:p>
            <a:pPr marL="0" indent="0">
              <a:buNone/>
            </a:pPr>
            <a:r>
              <a:rPr lang="en-US" dirty="0"/>
              <a:t>By doing this, the system will improve user satisfaction, increase watch time, and boost platform retention.</a:t>
            </a:r>
          </a:p>
        </p:txBody>
      </p:sp>
      <p:sp>
        <p:nvSpPr>
          <p:cNvPr id="5" name="Text Placeholder 4">
            <a:extLst>
              <a:ext uri="{FF2B5EF4-FFF2-40B4-BE49-F238E27FC236}">
                <a16:creationId xmlns:a16="http://schemas.microsoft.com/office/drawing/2014/main" id="{EE3FC512-C232-73B2-F6EE-1FAD9959758C}"/>
              </a:ext>
            </a:extLst>
          </p:cNvPr>
          <p:cNvSpPr>
            <a:spLocks noGrp="1"/>
          </p:cNvSpPr>
          <p:nvPr>
            <p:ph type="body" sz="quarter" idx="3"/>
          </p:nvPr>
        </p:nvSpPr>
        <p:spPr>
          <a:xfrm>
            <a:off x="6402368" y="808036"/>
            <a:ext cx="4754880" cy="1008000"/>
          </a:xfrm>
        </p:spPr>
        <p:txBody>
          <a:bodyPr>
            <a:normAutofit/>
          </a:bodyPr>
          <a:lstStyle/>
          <a:p>
            <a:r>
              <a:rPr lang="en-GB" sz="3600" b="1" u="sng" dirty="0">
                <a:solidFill>
                  <a:srgbClr val="00B0F0"/>
                </a:solidFill>
              </a:rPr>
              <a:t>Dataset Overview</a:t>
            </a:r>
          </a:p>
        </p:txBody>
      </p:sp>
      <p:sp>
        <p:nvSpPr>
          <p:cNvPr id="6" name="Content Placeholder 5">
            <a:extLst>
              <a:ext uri="{FF2B5EF4-FFF2-40B4-BE49-F238E27FC236}">
                <a16:creationId xmlns:a16="http://schemas.microsoft.com/office/drawing/2014/main" id="{576B6968-0754-2FD3-38F6-A8EE3270F77D}"/>
              </a:ext>
            </a:extLst>
          </p:cNvPr>
          <p:cNvSpPr>
            <a:spLocks noGrp="1"/>
          </p:cNvSpPr>
          <p:nvPr>
            <p:ph sz="quarter" idx="4"/>
          </p:nvPr>
        </p:nvSpPr>
        <p:spPr>
          <a:xfrm>
            <a:off x="6402368" y="1714500"/>
            <a:ext cx="4754880" cy="4522898"/>
          </a:xfrm>
        </p:spPr>
        <p:txBody>
          <a:bodyPr>
            <a:normAutofit fontScale="92500" lnSpcReduction="20000"/>
          </a:bodyPr>
          <a:lstStyle/>
          <a:p>
            <a:pPr marL="0" indent="0">
              <a:lnSpc>
                <a:spcPct val="110000"/>
              </a:lnSpc>
              <a:buNone/>
            </a:pPr>
            <a:r>
              <a:rPr lang="en-US" sz="2000" dirty="0"/>
              <a:t>The dataset comes from </a:t>
            </a:r>
            <a:r>
              <a:rPr lang="en-US" sz="2000" b="1" dirty="0" err="1"/>
              <a:t>MovieLens</a:t>
            </a:r>
            <a:r>
              <a:rPr lang="en-US" sz="2000" dirty="0"/>
              <a:t> and includes </a:t>
            </a:r>
            <a:r>
              <a:rPr lang="en-US" sz="2000" b="1" dirty="0"/>
              <a:t>four CSV files</a:t>
            </a:r>
            <a:r>
              <a:rPr lang="en-US" sz="2000" dirty="0"/>
              <a:t>:</a:t>
            </a:r>
          </a:p>
          <a:p>
            <a:pPr marL="720725" indent="-274638">
              <a:lnSpc>
                <a:spcPct val="110000"/>
              </a:lnSpc>
              <a:buFont typeface="Wingdings" panose="05000000000000000000" pitchFamily="2" charset="2"/>
              <a:buChar char="Ø"/>
            </a:pPr>
            <a:r>
              <a:rPr lang="en-US" sz="2000" b="1" dirty="0"/>
              <a:t>links.csv</a:t>
            </a:r>
            <a:r>
              <a:rPr lang="en-US" sz="2000" dirty="0"/>
              <a:t> → movie identifiers linking to external sources.</a:t>
            </a:r>
          </a:p>
          <a:p>
            <a:pPr marL="720725" indent="-274638">
              <a:lnSpc>
                <a:spcPct val="110000"/>
              </a:lnSpc>
              <a:buFont typeface="Wingdings" panose="05000000000000000000" pitchFamily="2" charset="2"/>
              <a:buChar char="Ø"/>
            </a:pPr>
            <a:r>
              <a:rPr lang="en-US" sz="2000" b="1" dirty="0"/>
              <a:t>movies.csv</a:t>
            </a:r>
            <a:r>
              <a:rPr lang="en-US" sz="2000" dirty="0"/>
              <a:t> → movie titles and genres.</a:t>
            </a:r>
          </a:p>
          <a:p>
            <a:pPr marL="720725" indent="-274638">
              <a:lnSpc>
                <a:spcPct val="110000"/>
              </a:lnSpc>
              <a:buFont typeface="Wingdings" panose="05000000000000000000" pitchFamily="2" charset="2"/>
              <a:buChar char="Ø"/>
            </a:pPr>
            <a:r>
              <a:rPr lang="en-US" sz="2000" b="1" dirty="0"/>
              <a:t>ratings.csv</a:t>
            </a:r>
            <a:r>
              <a:rPr lang="en-US" sz="2000" dirty="0"/>
              <a:t> → user ratings for movies.</a:t>
            </a:r>
          </a:p>
          <a:p>
            <a:pPr marL="720725" indent="-274638">
              <a:lnSpc>
                <a:spcPct val="110000"/>
              </a:lnSpc>
              <a:buFont typeface="Wingdings" panose="05000000000000000000" pitchFamily="2" charset="2"/>
              <a:buChar char="Ø"/>
            </a:pPr>
            <a:r>
              <a:rPr lang="en-US" sz="2000" b="1" dirty="0"/>
              <a:t>tags.csv</a:t>
            </a:r>
            <a:r>
              <a:rPr lang="en-US" sz="2000" dirty="0"/>
              <a:t> → user-generated keywords or tags for movies.</a:t>
            </a:r>
          </a:p>
          <a:p>
            <a:pPr marL="0" indent="0">
              <a:lnSpc>
                <a:spcPct val="110000"/>
              </a:lnSpc>
              <a:buNone/>
            </a:pPr>
            <a:r>
              <a:rPr lang="en-US" sz="2000" dirty="0"/>
              <a:t>Together, these files provide a strong foundation for building a recommendation system by capturing </a:t>
            </a:r>
            <a:r>
              <a:rPr lang="en-US" sz="2000" b="1" dirty="0"/>
              <a:t>user behavior</a:t>
            </a:r>
            <a:r>
              <a:rPr lang="en-US" sz="2000" dirty="0"/>
              <a:t>, </a:t>
            </a:r>
            <a:r>
              <a:rPr lang="en-US" sz="2000" b="1" dirty="0"/>
              <a:t>movie details</a:t>
            </a:r>
            <a:r>
              <a:rPr lang="en-US" sz="2000" dirty="0"/>
              <a:t>, and </a:t>
            </a:r>
            <a:r>
              <a:rPr lang="en-US" sz="2000" b="1" dirty="0"/>
              <a:t>connections between them</a:t>
            </a:r>
            <a:endParaRPr lang="en-US" sz="2000" dirty="0"/>
          </a:p>
        </p:txBody>
      </p:sp>
    </p:spTree>
    <p:extLst>
      <p:ext uri="{BB962C8B-B14F-4D97-AF65-F5344CB8AC3E}">
        <p14:creationId xmlns:p14="http://schemas.microsoft.com/office/powerpoint/2010/main" val="381046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BDF-E596-211A-D53A-F2068041AE1B}"/>
              </a:ext>
            </a:extLst>
          </p:cNvPr>
          <p:cNvSpPr>
            <a:spLocks noGrp="1"/>
          </p:cNvSpPr>
          <p:nvPr>
            <p:ph type="title"/>
          </p:nvPr>
        </p:nvSpPr>
        <p:spPr/>
        <p:txBody>
          <a:bodyPr/>
          <a:lstStyle/>
          <a:p>
            <a:r>
              <a:rPr lang="en-GB" b="1" u="sng" cap="none" dirty="0">
                <a:solidFill>
                  <a:srgbClr val="00B0F0"/>
                </a:solidFill>
              </a:rPr>
              <a:t>Stakeholders</a:t>
            </a:r>
            <a:endParaRPr lang="en-GB" b="1" u="sng" dirty="0">
              <a:solidFill>
                <a:srgbClr val="00B0F0"/>
              </a:solidFill>
            </a:endParaRPr>
          </a:p>
        </p:txBody>
      </p:sp>
      <p:grpSp>
        <p:nvGrpSpPr>
          <p:cNvPr id="4" name="Group 3">
            <a:extLst>
              <a:ext uri="{FF2B5EF4-FFF2-40B4-BE49-F238E27FC236}">
                <a16:creationId xmlns:a16="http://schemas.microsoft.com/office/drawing/2014/main" id="{8A37C3F0-4E5F-0B0F-1913-0E9548426AFB}"/>
              </a:ext>
            </a:extLst>
          </p:cNvPr>
          <p:cNvGrpSpPr/>
          <p:nvPr/>
        </p:nvGrpSpPr>
        <p:grpSpPr>
          <a:xfrm>
            <a:off x="1592315" y="2088055"/>
            <a:ext cx="8466085" cy="4263193"/>
            <a:chOff x="1592315" y="1343493"/>
            <a:chExt cx="9549527" cy="5007755"/>
          </a:xfrm>
        </p:grpSpPr>
        <p:pic>
          <p:nvPicPr>
            <p:cNvPr id="5" name="Picture 4">
              <a:extLst>
                <a:ext uri="{FF2B5EF4-FFF2-40B4-BE49-F238E27FC236}">
                  <a16:creationId xmlns:a16="http://schemas.microsoft.com/office/drawing/2014/main" id="{789B9A13-4EA1-5F8E-786C-4D0732CC2CD0}"/>
                </a:ext>
              </a:extLst>
            </p:cNvPr>
            <p:cNvPicPr>
              <a:picLocks noChangeAspect="1"/>
            </p:cNvPicPr>
            <p:nvPr/>
          </p:nvPicPr>
          <p:blipFill>
            <a:blip r:embed="rId2"/>
            <a:stretch>
              <a:fillRect/>
            </a:stretch>
          </p:blipFill>
          <p:spPr>
            <a:xfrm>
              <a:off x="1873425" y="1379494"/>
              <a:ext cx="1833962" cy="1800000"/>
            </a:xfrm>
            <a:prstGeom prst="rect">
              <a:avLst/>
            </a:prstGeom>
          </p:spPr>
        </p:pic>
        <p:pic>
          <p:nvPicPr>
            <p:cNvPr id="6" name="Picture 5">
              <a:extLst>
                <a:ext uri="{FF2B5EF4-FFF2-40B4-BE49-F238E27FC236}">
                  <a16:creationId xmlns:a16="http://schemas.microsoft.com/office/drawing/2014/main" id="{4623279C-DC1A-BD56-5760-D9A5384D95D3}"/>
                </a:ext>
              </a:extLst>
            </p:cNvPr>
            <p:cNvPicPr>
              <a:picLocks noChangeAspect="1"/>
            </p:cNvPicPr>
            <p:nvPr/>
          </p:nvPicPr>
          <p:blipFill>
            <a:blip r:embed="rId3"/>
            <a:stretch>
              <a:fillRect/>
            </a:stretch>
          </p:blipFill>
          <p:spPr>
            <a:xfrm>
              <a:off x="8418281" y="1565202"/>
              <a:ext cx="1786466" cy="1800000"/>
            </a:xfrm>
            <a:prstGeom prst="rect">
              <a:avLst/>
            </a:prstGeom>
          </p:spPr>
        </p:pic>
        <p:pic>
          <p:nvPicPr>
            <p:cNvPr id="7" name="Picture 6">
              <a:extLst>
                <a:ext uri="{FF2B5EF4-FFF2-40B4-BE49-F238E27FC236}">
                  <a16:creationId xmlns:a16="http://schemas.microsoft.com/office/drawing/2014/main" id="{4BB811E1-1805-B048-D202-774EB4C319DA}"/>
                </a:ext>
              </a:extLst>
            </p:cNvPr>
            <p:cNvPicPr>
              <a:picLocks noChangeAspect="1"/>
            </p:cNvPicPr>
            <p:nvPr/>
          </p:nvPicPr>
          <p:blipFill>
            <a:blip r:embed="rId4"/>
            <a:stretch>
              <a:fillRect/>
            </a:stretch>
          </p:blipFill>
          <p:spPr>
            <a:xfrm>
              <a:off x="5002760" y="2115232"/>
              <a:ext cx="2624662" cy="2624662"/>
            </a:xfrm>
            <a:prstGeom prst="rect">
              <a:avLst/>
            </a:prstGeom>
          </p:spPr>
        </p:pic>
        <p:pic>
          <p:nvPicPr>
            <p:cNvPr id="8" name="Picture 7">
              <a:extLst>
                <a:ext uri="{FF2B5EF4-FFF2-40B4-BE49-F238E27FC236}">
                  <a16:creationId xmlns:a16="http://schemas.microsoft.com/office/drawing/2014/main" id="{862B0E8A-DFD5-23B8-5F8F-CBA7440D3C05}"/>
                </a:ext>
              </a:extLst>
            </p:cNvPr>
            <p:cNvPicPr>
              <a:picLocks noChangeAspect="1"/>
            </p:cNvPicPr>
            <p:nvPr/>
          </p:nvPicPr>
          <p:blipFill>
            <a:blip r:embed="rId5"/>
            <a:stretch>
              <a:fillRect/>
            </a:stretch>
          </p:blipFill>
          <p:spPr>
            <a:xfrm>
              <a:off x="1856135" y="3965112"/>
              <a:ext cx="1903125" cy="1800000"/>
            </a:xfrm>
            <a:prstGeom prst="rect">
              <a:avLst/>
            </a:prstGeom>
          </p:spPr>
        </p:pic>
        <p:pic>
          <p:nvPicPr>
            <p:cNvPr id="9" name="Picture 8">
              <a:extLst>
                <a:ext uri="{FF2B5EF4-FFF2-40B4-BE49-F238E27FC236}">
                  <a16:creationId xmlns:a16="http://schemas.microsoft.com/office/drawing/2014/main" id="{B21F013E-1C97-3EF2-1852-2F06DA3D5A23}"/>
                </a:ext>
              </a:extLst>
            </p:cNvPr>
            <p:cNvPicPr>
              <a:picLocks noChangeAspect="1"/>
            </p:cNvPicPr>
            <p:nvPr/>
          </p:nvPicPr>
          <p:blipFill>
            <a:blip r:embed="rId6"/>
            <a:stretch>
              <a:fillRect/>
            </a:stretch>
          </p:blipFill>
          <p:spPr>
            <a:xfrm>
              <a:off x="8417337" y="4039540"/>
              <a:ext cx="1790244" cy="1800000"/>
            </a:xfrm>
            <a:prstGeom prst="rect">
              <a:avLst/>
            </a:prstGeom>
          </p:spPr>
        </p:pic>
        <p:sp>
          <p:nvSpPr>
            <p:cNvPr id="10" name="TextBox 9">
              <a:extLst>
                <a:ext uri="{FF2B5EF4-FFF2-40B4-BE49-F238E27FC236}">
                  <a16:creationId xmlns:a16="http://schemas.microsoft.com/office/drawing/2014/main" id="{F3B3F0D5-493F-39E4-7A7F-B1580EC40837}"/>
                </a:ext>
              </a:extLst>
            </p:cNvPr>
            <p:cNvSpPr txBox="1"/>
            <p:nvPr/>
          </p:nvSpPr>
          <p:spPr>
            <a:xfrm>
              <a:off x="4714892" y="4793952"/>
              <a:ext cx="3200399" cy="383219"/>
            </a:xfrm>
            <a:prstGeom prst="rect">
              <a:avLst/>
            </a:prstGeom>
            <a:noFill/>
          </p:spPr>
          <p:txBody>
            <a:bodyPr wrap="square" rtlCol="0">
              <a:spAutoFit/>
            </a:bodyPr>
            <a:lstStyle/>
            <a:p>
              <a:pPr algn="ctr"/>
              <a:r>
                <a:rPr lang="en-GB" b="1" dirty="0"/>
                <a:t>Recommendation Systems</a:t>
              </a:r>
            </a:p>
          </p:txBody>
        </p:sp>
        <p:sp>
          <p:nvSpPr>
            <p:cNvPr id="11" name="TextBox 10">
              <a:extLst>
                <a:ext uri="{FF2B5EF4-FFF2-40B4-BE49-F238E27FC236}">
                  <a16:creationId xmlns:a16="http://schemas.microsoft.com/office/drawing/2014/main" id="{B2672CEC-48F5-5C18-47BC-B590F5558066}"/>
                </a:ext>
              </a:extLst>
            </p:cNvPr>
            <p:cNvSpPr txBox="1"/>
            <p:nvPr/>
          </p:nvSpPr>
          <p:spPr>
            <a:xfrm>
              <a:off x="1727697" y="5759057"/>
              <a:ext cx="2160000" cy="369333"/>
            </a:xfrm>
            <a:prstGeom prst="rect">
              <a:avLst/>
            </a:prstGeom>
            <a:noFill/>
          </p:spPr>
          <p:txBody>
            <a:bodyPr wrap="square" rtlCol="0">
              <a:spAutoFit/>
            </a:bodyPr>
            <a:lstStyle/>
            <a:p>
              <a:pPr algn="ctr"/>
              <a:r>
                <a:rPr lang="en-GB" b="1" dirty="0"/>
                <a:t>Product Team</a:t>
              </a:r>
            </a:p>
          </p:txBody>
        </p:sp>
        <p:sp>
          <p:nvSpPr>
            <p:cNvPr id="12" name="TextBox 11">
              <a:extLst>
                <a:ext uri="{FF2B5EF4-FFF2-40B4-BE49-F238E27FC236}">
                  <a16:creationId xmlns:a16="http://schemas.microsoft.com/office/drawing/2014/main" id="{449041DA-3C98-AB19-D8F9-91D8CEC717D8}"/>
                </a:ext>
              </a:extLst>
            </p:cNvPr>
            <p:cNvSpPr txBox="1"/>
            <p:nvPr/>
          </p:nvSpPr>
          <p:spPr>
            <a:xfrm>
              <a:off x="1710406" y="3219459"/>
              <a:ext cx="2160000" cy="369332"/>
            </a:xfrm>
            <a:prstGeom prst="rect">
              <a:avLst/>
            </a:prstGeom>
            <a:noFill/>
          </p:spPr>
          <p:txBody>
            <a:bodyPr wrap="square" rtlCol="0">
              <a:spAutoFit/>
            </a:bodyPr>
            <a:lstStyle/>
            <a:p>
              <a:pPr algn="ctr"/>
              <a:r>
                <a:rPr lang="en-GB" b="1" dirty="0"/>
                <a:t>Product Owner</a:t>
              </a:r>
            </a:p>
          </p:txBody>
        </p:sp>
        <p:sp>
          <p:nvSpPr>
            <p:cNvPr id="13" name="TextBox 12">
              <a:extLst>
                <a:ext uri="{FF2B5EF4-FFF2-40B4-BE49-F238E27FC236}">
                  <a16:creationId xmlns:a16="http://schemas.microsoft.com/office/drawing/2014/main" id="{372E23F1-E076-AD5E-8163-D89AC3279807}"/>
                </a:ext>
              </a:extLst>
            </p:cNvPr>
            <p:cNvSpPr txBox="1"/>
            <p:nvPr/>
          </p:nvSpPr>
          <p:spPr>
            <a:xfrm>
              <a:off x="8231514" y="3365202"/>
              <a:ext cx="2160000" cy="383219"/>
            </a:xfrm>
            <a:prstGeom prst="rect">
              <a:avLst/>
            </a:prstGeom>
            <a:noFill/>
          </p:spPr>
          <p:txBody>
            <a:bodyPr wrap="square" rtlCol="0">
              <a:spAutoFit/>
            </a:bodyPr>
            <a:lstStyle/>
            <a:p>
              <a:pPr algn="ctr"/>
              <a:r>
                <a:rPr lang="en-GB" b="1" dirty="0"/>
                <a:t>Marketing Team</a:t>
              </a:r>
            </a:p>
          </p:txBody>
        </p:sp>
        <p:sp>
          <p:nvSpPr>
            <p:cNvPr id="14" name="TextBox 13">
              <a:extLst>
                <a:ext uri="{FF2B5EF4-FFF2-40B4-BE49-F238E27FC236}">
                  <a16:creationId xmlns:a16="http://schemas.microsoft.com/office/drawing/2014/main" id="{1EA93569-C511-8F9C-4731-29118C381394}"/>
                </a:ext>
              </a:extLst>
            </p:cNvPr>
            <p:cNvSpPr txBox="1"/>
            <p:nvPr/>
          </p:nvSpPr>
          <p:spPr>
            <a:xfrm>
              <a:off x="8232459" y="5766007"/>
              <a:ext cx="2160000" cy="383219"/>
            </a:xfrm>
            <a:prstGeom prst="rect">
              <a:avLst/>
            </a:prstGeom>
            <a:noFill/>
          </p:spPr>
          <p:txBody>
            <a:bodyPr wrap="square" rtlCol="0">
              <a:spAutoFit/>
            </a:bodyPr>
            <a:lstStyle/>
            <a:p>
              <a:pPr algn="ctr"/>
              <a:r>
                <a:rPr lang="en-GB" b="1" dirty="0"/>
                <a:t>Data Scientist</a:t>
              </a:r>
            </a:p>
          </p:txBody>
        </p:sp>
        <p:sp>
          <p:nvSpPr>
            <p:cNvPr id="15" name="Right Brace 14">
              <a:extLst>
                <a:ext uri="{FF2B5EF4-FFF2-40B4-BE49-F238E27FC236}">
                  <a16:creationId xmlns:a16="http://schemas.microsoft.com/office/drawing/2014/main" id="{AFD8392E-4723-3111-BE16-AE912E87E207}"/>
                </a:ext>
              </a:extLst>
            </p:cNvPr>
            <p:cNvSpPr/>
            <p:nvPr/>
          </p:nvSpPr>
          <p:spPr>
            <a:xfrm>
              <a:off x="4302924" y="1372406"/>
              <a:ext cx="470538" cy="497884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ABDA3526-A274-DEF9-3895-6E3BC8AE29C0}"/>
                </a:ext>
              </a:extLst>
            </p:cNvPr>
            <p:cNvSpPr/>
            <p:nvPr/>
          </p:nvSpPr>
          <p:spPr>
            <a:xfrm>
              <a:off x="7953197" y="1343493"/>
              <a:ext cx="470538" cy="50077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D2BC77C8-D8D8-2764-7A39-A101D4DDEBE6}"/>
                </a:ext>
              </a:extLst>
            </p:cNvPr>
            <p:cNvCxnSpPr/>
            <p:nvPr/>
          </p:nvCxnSpPr>
          <p:spPr>
            <a:xfrm>
              <a:off x="4619196" y="1956387"/>
              <a:ext cx="3482813" cy="0"/>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13EFAA0-25DC-AB8A-7D61-142D28A75138}"/>
                </a:ext>
              </a:extLst>
            </p:cNvPr>
            <p:cNvCxnSpPr/>
            <p:nvPr/>
          </p:nvCxnSpPr>
          <p:spPr>
            <a:xfrm>
              <a:off x="4619196" y="5514506"/>
              <a:ext cx="3482813" cy="0"/>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998DCC2-D269-765F-9278-1D62ED37A1E3}"/>
                </a:ext>
              </a:extLst>
            </p:cNvPr>
            <p:cNvCxnSpPr/>
            <p:nvPr/>
          </p:nvCxnSpPr>
          <p:spPr>
            <a:xfrm>
              <a:off x="1748092" y="3859613"/>
              <a:ext cx="291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3B3D0B7-ED91-963D-313F-06540B674C71}"/>
                </a:ext>
              </a:extLst>
            </p:cNvPr>
            <p:cNvCxnSpPr/>
            <p:nvPr/>
          </p:nvCxnSpPr>
          <p:spPr>
            <a:xfrm>
              <a:off x="8089115" y="3850455"/>
              <a:ext cx="298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D980E00-38F4-C94D-0C8F-020522C56B99}"/>
                </a:ext>
              </a:extLst>
            </p:cNvPr>
            <p:cNvCxnSpPr>
              <a:cxnSpLocks/>
            </p:cNvCxnSpPr>
            <p:nvPr/>
          </p:nvCxnSpPr>
          <p:spPr>
            <a:xfrm>
              <a:off x="1592315" y="1372405"/>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41F418-D8B1-99D8-78CB-35D9BCD1072D}"/>
                </a:ext>
              </a:extLst>
            </p:cNvPr>
            <p:cNvCxnSpPr>
              <a:cxnSpLocks/>
            </p:cNvCxnSpPr>
            <p:nvPr/>
          </p:nvCxnSpPr>
          <p:spPr>
            <a:xfrm>
              <a:off x="1592315" y="6351247"/>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0E40593-35B4-56BD-CD5F-A4516B23F395}"/>
                </a:ext>
              </a:extLst>
            </p:cNvPr>
            <p:cNvCxnSpPr/>
            <p:nvPr/>
          </p:nvCxnSpPr>
          <p:spPr>
            <a:xfrm>
              <a:off x="8396071" y="1353133"/>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C6D7E3-7DE6-CA0D-2F49-0EEA4B5B5B3E}"/>
                </a:ext>
              </a:extLst>
            </p:cNvPr>
            <p:cNvCxnSpPr/>
            <p:nvPr/>
          </p:nvCxnSpPr>
          <p:spPr>
            <a:xfrm>
              <a:off x="8396071" y="6351247"/>
              <a:ext cx="2745771"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850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E3CF-5DEE-6C45-B7BF-9112731C3078}"/>
              </a:ext>
            </a:extLst>
          </p:cNvPr>
          <p:cNvSpPr>
            <a:spLocks noGrp="1"/>
          </p:cNvSpPr>
          <p:nvPr>
            <p:ph type="title"/>
          </p:nvPr>
        </p:nvSpPr>
        <p:spPr>
          <a:xfrm>
            <a:off x="838200" y="365125"/>
            <a:ext cx="10515600" cy="777875"/>
          </a:xfrm>
        </p:spPr>
        <p:txBody>
          <a:bodyPr/>
          <a:lstStyle/>
          <a:p>
            <a:r>
              <a:rPr lang="en-US" b="1" i="1" u="sng" dirty="0">
                <a:solidFill>
                  <a:srgbClr val="00B0F0"/>
                </a:solidFill>
              </a:rPr>
              <a:t>Data Cleaning and preparation</a:t>
            </a:r>
          </a:p>
        </p:txBody>
      </p:sp>
      <p:sp>
        <p:nvSpPr>
          <p:cNvPr id="3" name="Content Placeholder 2">
            <a:extLst>
              <a:ext uri="{FF2B5EF4-FFF2-40B4-BE49-F238E27FC236}">
                <a16:creationId xmlns:a16="http://schemas.microsoft.com/office/drawing/2014/main" id="{59953D92-1868-D54D-472F-B67B0DD06455}"/>
              </a:ext>
            </a:extLst>
          </p:cNvPr>
          <p:cNvSpPr>
            <a:spLocks noGrp="1"/>
          </p:cNvSpPr>
          <p:nvPr>
            <p:ph idx="1"/>
          </p:nvPr>
        </p:nvSpPr>
        <p:spPr>
          <a:xfrm>
            <a:off x="838200" y="1052624"/>
            <a:ext cx="10515600" cy="5560828"/>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To ensure the dataset was ready for building a recommendation system, several preprocessing steps were applied:</a:t>
            </a:r>
          </a:p>
          <a:p>
            <a:pPr>
              <a:lnSpc>
                <a:spcPct val="150000"/>
              </a:lnSpc>
            </a:pPr>
            <a:r>
              <a:rPr lang="en-US" sz="1400" b="1" dirty="0">
                <a:latin typeface="Times New Roman" panose="02020603050405020304" pitchFamily="18" charset="0"/>
                <a:cs typeface="Times New Roman" panose="02020603050405020304" pitchFamily="18" charset="0"/>
              </a:rPr>
              <a:t>Removed outliers</a:t>
            </a:r>
            <a:r>
              <a:rPr lang="en-US" sz="1400" dirty="0">
                <a:latin typeface="Times New Roman" panose="02020603050405020304" pitchFamily="18" charset="0"/>
                <a:cs typeface="Times New Roman" panose="02020603050405020304" pitchFamily="18" charset="0"/>
              </a:rPr>
              <a:t> → Ensured all ratings fall within the valid range of </a:t>
            </a:r>
            <a:r>
              <a:rPr lang="en-US" sz="1400" b="1" dirty="0">
                <a:latin typeface="Times New Roman" panose="02020603050405020304" pitchFamily="18" charset="0"/>
                <a:cs typeface="Times New Roman" panose="02020603050405020304" pitchFamily="18" charset="0"/>
              </a:rPr>
              <a:t>0.5 to 5.0</a:t>
            </a:r>
            <a:r>
              <a:rPr lang="en-US" sz="1400" dirty="0">
                <a:latin typeface="Times New Roman" panose="02020603050405020304" pitchFamily="18" charset="0"/>
                <a:cs typeface="Times New Roman" panose="02020603050405020304" pitchFamily="18" charset="0"/>
              </a:rPr>
              <a:t>.</a:t>
            </a:r>
          </a:p>
          <a:p>
            <a:pPr>
              <a:lnSpc>
                <a:spcPct val="150000"/>
              </a:lnSpc>
            </a:pPr>
            <a:r>
              <a:rPr lang="en-US" sz="1400" b="1" dirty="0">
                <a:latin typeface="Times New Roman" panose="02020603050405020304" pitchFamily="18" charset="0"/>
                <a:cs typeface="Times New Roman" panose="02020603050405020304" pitchFamily="18" charset="0"/>
              </a:rPr>
              <a:t>Fixed inconsistencies</a:t>
            </a:r>
            <a:r>
              <a:rPr lang="en-US" sz="1400" dirty="0">
                <a:latin typeface="Times New Roman" panose="02020603050405020304" pitchFamily="18" charset="0"/>
                <a:cs typeface="Times New Roman" panose="02020603050405020304" pitchFamily="18" charset="0"/>
              </a:rPr>
              <a:t> → Converted data types for user IDs, movie IDs, and ratings to the correct formats (integers and floats).</a:t>
            </a:r>
          </a:p>
          <a:p>
            <a:pPr>
              <a:lnSpc>
                <a:spcPct val="150000"/>
              </a:lnSpc>
            </a:pPr>
            <a:r>
              <a:rPr lang="en-US" sz="1400" b="1" dirty="0">
                <a:latin typeface="Times New Roman" panose="02020603050405020304" pitchFamily="18" charset="0"/>
                <a:cs typeface="Times New Roman" panose="02020603050405020304" pitchFamily="18" charset="0"/>
              </a:rPr>
              <a:t>Normalized ratings</a:t>
            </a:r>
            <a:r>
              <a:rPr lang="en-US" sz="1400" dirty="0">
                <a:latin typeface="Times New Roman" panose="02020603050405020304" pitchFamily="18" charset="0"/>
                <a:cs typeface="Times New Roman" panose="02020603050405020304" pitchFamily="18" charset="0"/>
              </a:rPr>
              <a:t> → Scaled rating values so they are comparable and consistent across users.</a:t>
            </a:r>
          </a:p>
          <a:p>
            <a:pPr>
              <a:lnSpc>
                <a:spcPct val="150000"/>
              </a:lnSpc>
            </a:pPr>
            <a:r>
              <a:rPr lang="en-US" sz="1400" b="1" dirty="0">
                <a:latin typeface="Times New Roman" panose="02020603050405020304" pitchFamily="18" charset="0"/>
                <a:cs typeface="Times New Roman" panose="02020603050405020304" pitchFamily="18" charset="0"/>
              </a:rPr>
              <a:t>Encoded genres</a:t>
            </a:r>
            <a:r>
              <a:rPr lang="en-US" sz="1400" dirty="0">
                <a:latin typeface="Times New Roman" panose="02020603050405020304" pitchFamily="18" charset="0"/>
                <a:cs typeface="Times New Roman" panose="02020603050405020304" pitchFamily="18" charset="0"/>
              </a:rPr>
              <a:t> → Transformed movie genres into numerical form using one-hot encoding, making them usable for modeling.</a:t>
            </a:r>
          </a:p>
          <a:p>
            <a:pPr>
              <a:lnSpc>
                <a:spcPct val="150000"/>
              </a:lnSpc>
            </a:pPr>
            <a:r>
              <a:rPr lang="en-US" sz="1400" b="1" dirty="0">
                <a:latin typeface="Times New Roman" panose="02020603050405020304" pitchFamily="18" charset="0"/>
                <a:cs typeface="Times New Roman" panose="02020603050405020304" pitchFamily="18" charset="0"/>
              </a:rPr>
              <a:t>Extracted release year</a:t>
            </a:r>
            <a:r>
              <a:rPr lang="en-US" sz="1400" dirty="0">
                <a:latin typeface="Times New Roman" panose="02020603050405020304" pitchFamily="18" charset="0"/>
                <a:cs typeface="Times New Roman" panose="02020603050405020304" pitchFamily="18" charset="0"/>
              </a:rPr>
              <a:t> → Pulled the year of release from movie titles for better feature analysis.</a:t>
            </a:r>
          </a:p>
          <a:p>
            <a:pPr>
              <a:lnSpc>
                <a:spcPct val="150000"/>
              </a:lnSpc>
            </a:pPr>
            <a:r>
              <a:rPr lang="en-US" sz="1400" b="1" dirty="0">
                <a:latin typeface="Times New Roman" panose="02020603050405020304" pitchFamily="18" charset="0"/>
                <a:cs typeface="Times New Roman" panose="02020603050405020304" pitchFamily="18" charset="0"/>
              </a:rPr>
              <a:t>Engineered new features</a:t>
            </a:r>
            <a:r>
              <a:rPr lang="en-US" sz="1400" dirty="0">
                <a:latin typeface="Times New Roman" panose="02020603050405020304" pitchFamily="18" charset="0"/>
                <a:cs typeface="Times New Roman" panose="02020603050405020304" pitchFamily="18" charset="0"/>
              </a:rPr>
              <a:t>:</a:t>
            </a:r>
          </a:p>
          <a:p>
            <a:pPr lvl="1">
              <a:lnSpc>
                <a:spcPct val="150000"/>
              </a:lnSpc>
            </a:pPr>
            <a:r>
              <a:rPr lang="en-US" sz="1400" dirty="0">
                <a:latin typeface="Times New Roman" panose="02020603050405020304" pitchFamily="18" charset="0"/>
                <a:cs typeface="Times New Roman" panose="02020603050405020304" pitchFamily="18" charset="0"/>
              </a:rPr>
              <a:t>Number of ratings per movie (popularity measure).</a:t>
            </a:r>
          </a:p>
          <a:p>
            <a:pPr lvl="1">
              <a:lnSpc>
                <a:spcPct val="150000"/>
              </a:lnSpc>
            </a:pPr>
            <a:r>
              <a:rPr lang="en-US" sz="1400" dirty="0">
                <a:latin typeface="Times New Roman" panose="02020603050405020304" pitchFamily="18" charset="0"/>
                <a:cs typeface="Times New Roman" panose="02020603050405020304" pitchFamily="18" charset="0"/>
              </a:rPr>
              <a:t>Average rating per movie (quality measure).</a:t>
            </a:r>
          </a:p>
          <a:p>
            <a:pPr lvl="1">
              <a:lnSpc>
                <a:spcPct val="150000"/>
              </a:lnSpc>
            </a:pPr>
            <a:r>
              <a:rPr lang="en-US" sz="1400" dirty="0">
                <a:latin typeface="Times New Roman" panose="02020603050405020304" pitchFamily="18" charset="0"/>
                <a:cs typeface="Times New Roman" panose="02020603050405020304" pitchFamily="18" charset="0"/>
              </a:rPr>
              <a:t>Average rating per user (user rating behavior).</a:t>
            </a:r>
          </a:p>
          <a:p>
            <a:pPr>
              <a:lnSpc>
                <a:spcPct val="150000"/>
              </a:lnSpc>
            </a:pPr>
            <a:r>
              <a:rPr lang="en-US" sz="1400" b="1" dirty="0">
                <a:latin typeface="Times New Roman" panose="02020603050405020304" pitchFamily="18" charset="0"/>
                <a:cs typeface="Times New Roman" panose="02020603050405020304" pitchFamily="18" charset="0"/>
              </a:rPr>
              <a:t>Merged the datasets into one unified table</a:t>
            </a:r>
          </a:p>
          <a:p>
            <a:pPr marL="0" indent="0">
              <a:lnSpc>
                <a:spcPct val="150000"/>
              </a:lnSpc>
              <a:buNone/>
            </a:pPr>
            <a:r>
              <a:rPr lang="en-US" sz="1400" dirty="0"/>
              <a:t>After merging, cleaning, and feature engineering, the final dataset contained </a:t>
            </a:r>
            <a:r>
              <a:rPr lang="en-US" sz="1400" b="1" dirty="0"/>
              <a:t>5 rows × 963 columns</a:t>
            </a:r>
            <a:r>
              <a:rPr lang="en-US" sz="1400" dirty="0"/>
              <a:t>, representing a rich set of attributes for building the recommendation system</a:t>
            </a:r>
            <a:endParaRPr lang="en-US" sz="1400" dirty="0">
              <a:latin typeface="Times New Roman" panose="02020603050405020304" pitchFamily="18" charset="0"/>
              <a:cs typeface="Times New Roman" panose="02020603050405020304" pitchFamily="18" charset="0"/>
            </a:endParaRPr>
          </a:p>
          <a:p>
            <a:pPr marL="0" indent="0">
              <a:lnSpc>
                <a:spcPct val="170000"/>
              </a:lnSpc>
              <a:buNone/>
            </a:pPr>
            <a:endParaRPr lang="en-US" sz="2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1176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E43A-6492-030D-F718-7C8B33DDA7A8}"/>
              </a:ext>
            </a:extLst>
          </p:cNvPr>
          <p:cNvSpPr>
            <a:spLocks noGrp="1"/>
          </p:cNvSpPr>
          <p:nvPr>
            <p:ph type="title"/>
          </p:nvPr>
        </p:nvSpPr>
        <p:spPr>
          <a:xfrm>
            <a:off x="198821" y="202998"/>
            <a:ext cx="6797405" cy="656973"/>
          </a:xfrm>
        </p:spPr>
        <p:txBody>
          <a:bodyPr>
            <a:normAutofit/>
          </a:bodyPr>
          <a:lstStyle/>
          <a:p>
            <a:r>
              <a:rPr lang="en-US" sz="4000" b="1" i="1" u="sng" dirty="0">
                <a:solidFill>
                  <a:srgbClr val="00B0F0"/>
                </a:solidFill>
              </a:rPr>
              <a:t>Exploratory Data Analysis</a:t>
            </a:r>
          </a:p>
        </p:txBody>
      </p:sp>
      <p:sp>
        <p:nvSpPr>
          <p:cNvPr id="3" name="Content Placeholder 2">
            <a:extLst>
              <a:ext uri="{FF2B5EF4-FFF2-40B4-BE49-F238E27FC236}">
                <a16:creationId xmlns:a16="http://schemas.microsoft.com/office/drawing/2014/main" id="{27F35AF7-5EF5-74E7-096F-52AABB42F5E0}"/>
              </a:ext>
            </a:extLst>
          </p:cNvPr>
          <p:cNvSpPr>
            <a:spLocks noGrp="1"/>
          </p:cNvSpPr>
          <p:nvPr>
            <p:ph idx="1"/>
          </p:nvPr>
        </p:nvSpPr>
        <p:spPr>
          <a:xfrm>
            <a:off x="0" y="859971"/>
            <a:ext cx="7635606" cy="5998029"/>
          </a:xfrm>
        </p:spPr>
        <p:txBody>
          <a:bodyPr>
            <a:normAutofit fontScale="77500" lnSpcReduction="20000"/>
          </a:bodyPr>
          <a:lstStyle/>
          <a:p>
            <a:pPr marL="0" indent="0">
              <a:lnSpc>
                <a:spcPct val="120000"/>
              </a:lnSpc>
              <a:buNone/>
            </a:pPr>
            <a:r>
              <a:rPr lang="en-US" sz="1600" dirty="0">
                <a:latin typeface="Times New Roman" panose="02020603050405020304" pitchFamily="18" charset="0"/>
                <a:cs typeface="Times New Roman" panose="02020603050405020304" pitchFamily="18" charset="0"/>
              </a:rPr>
              <a:t>After completing the data cleaning process, we moved on to (EDA) to understand the structure and patterns in the dataset.</a:t>
            </a:r>
          </a:p>
          <a:p>
            <a:pPr marL="0" indent="0">
              <a:lnSpc>
                <a:spcPct val="120000"/>
              </a:lnSpc>
              <a:buNone/>
            </a:pPr>
            <a:r>
              <a:rPr lang="en-US" sz="1600" b="1" u="sng" dirty="0">
                <a:solidFill>
                  <a:srgbClr val="FF9900"/>
                </a:solidFill>
                <a:latin typeface="Times New Roman" panose="02020603050405020304" pitchFamily="18" charset="0"/>
                <a:cs typeface="Times New Roman" panose="02020603050405020304" pitchFamily="18" charset="0"/>
              </a:rPr>
              <a:t>Key Observations for Distribution of Movie ratings</a:t>
            </a:r>
          </a:p>
          <a:p>
            <a:pPr>
              <a:lnSpc>
                <a:spcPct val="120000"/>
              </a:lnSpc>
            </a:pPr>
            <a:r>
              <a:rPr lang="en-US" sz="1600" dirty="0">
                <a:latin typeface="Times New Roman" panose="02020603050405020304" pitchFamily="18" charset="0"/>
                <a:cs typeface="Times New Roman" panose="02020603050405020304" pitchFamily="18" charset="0"/>
              </a:rPr>
              <a:t>Most ratings are concentrated between </a:t>
            </a:r>
            <a:r>
              <a:rPr lang="en-US" sz="1600" b="1" dirty="0">
                <a:latin typeface="Times New Roman" panose="02020603050405020304" pitchFamily="18" charset="0"/>
                <a:cs typeface="Times New Roman" panose="02020603050405020304" pitchFamily="18" charset="0"/>
              </a:rPr>
              <a:t>3 and 5</a:t>
            </a:r>
            <a:r>
              <a:rPr lang="en-US" sz="1600" dirty="0">
                <a:latin typeface="Times New Roman" panose="02020603050405020304" pitchFamily="18" charset="0"/>
                <a:cs typeface="Times New Roman" panose="02020603050405020304" pitchFamily="18" charset="0"/>
              </a:rPr>
              <a:t>, indicating a </a:t>
            </a:r>
            <a:r>
              <a:rPr lang="en-US" sz="1600" b="1" dirty="0">
                <a:latin typeface="Times New Roman" panose="02020603050405020304" pitchFamily="18" charset="0"/>
                <a:cs typeface="Times New Roman" panose="02020603050405020304" pitchFamily="18" charset="0"/>
              </a:rPr>
              <a:t>positive skew</a:t>
            </a:r>
            <a:r>
              <a:rPr lang="en-US" sz="1600" dirty="0">
                <a:latin typeface="Times New Roman" panose="02020603050405020304" pitchFamily="18" charset="0"/>
                <a:cs typeface="Times New Roman" panose="02020603050405020304" pitchFamily="18" charset="0"/>
              </a:rPr>
              <a:t>.</a:t>
            </a:r>
          </a:p>
          <a:p>
            <a:pPr>
              <a:lnSpc>
                <a:spcPct val="120000"/>
              </a:lnSpc>
            </a:pPr>
            <a:r>
              <a:rPr lang="en-US" sz="1600" dirty="0">
                <a:latin typeface="Times New Roman" panose="02020603050405020304" pitchFamily="18" charset="0"/>
                <a:cs typeface="Times New Roman" panose="02020603050405020304" pitchFamily="18" charset="0"/>
              </a:rPr>
              <a:t>The highest peaks occur around </a:t>
            </a:r>
            <a:r>
              <a:rPr lang="en-US" sz="1600" b="1" dirty="0">
                <a:latin typeface="Times New Roman" panose="02020603050405020304" pitchFamily="18" charset="0"/>
                <a:cs typeface="Times New Roman" panose="02020603050405020304" pitchFamily="18" charset="0"/>
              </a:rPr>
              <a:t>ratings of 4 and 5</a:t>
            </a:r>
            <a:r>
              <a:rPr lang="en-US" sz="1600" dirty="0">
                <a:latin typeface="Times New Roman" panose="02020603050405020304" pitchFamily="18" charset="0"/>
                <a:cs typeface="Times New Roman" panose="02020603050405020304" pitchFamily="18" charset="0"/>
              </a:rPr>
              <a:t>, showing that users tend to give </a:t>
            </a:r>
            <a:r>
              <a:rPr lang="en-US" sz="1600" b="1" dirty="0">
                <a:latin typeface="Times New Roman" panose="02020603050405020304" pitchFamily="18" charset="0"/>
                <a:cs typeface="Times New Roman" panose="02020603050405020304" pitchFamily="18" charset="0"/>
              </a:rPr>
              <a:t>favorable reviews</a:t>
            </a:r>
            <a:r>
              <a:rPr lang="en-US" sz="1600" dirty="0">
                <a:latin typeface="Times New Roman" panose="02020603050405020304" pitchFamily="18" charset="0"/>
                <a:cs typeface="Times New Roman" panose="02020603050405020304" pitchFamily="18" charset="0"/>
              </a:rPr>
              <a:t>.</a:t>
            </a:r>
          </a:p>
          <a:p>
            <a:pPr>
              <a:lnSpc>
                <a:spcPct val="120000"/>
              </a:lnSpc>
            </a:pPr>
            <a:r>
              <a:rPr lang="en-US" sz="1600" dirty="0">
                <a:latin typeface="Times New Roman" panose="02020603050405020304" pitchFamily="18" charset="0"/>
                <a:cs typeface="Times New Roman" panose="02020603050405020304" pitchFamily="18" charset="0"/>
              </a:rPr>
              <a:t>Very few movies receive ratings below 2, suggesting that </a:t>
            </a:r>
            <a:r>
              <a:rPr lang="en-US" sz="1600" b="1" dirty="0">
                <a:latin typeface="Times New Roman" panose="02020603050405020304" pitchFamily="18" charset="0"/>
                <a:cs typeface="Times New Roman" panose="02020603050405020304" pitchFamily="18" charset="0"/>
              </a:rPr>
              <a:t>low ratings are rare</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latin typeface="Times New Roman" panose="02020603050405020304" pitchFamily="18" charset="0"/>
                <a:cs typeface="Times New Roman" panose="02020603050405020304" pitchFamily="18" charset="0"/>
              </a:rPr>
              <a:t>Takeaway:</a:t>
            </a:r>
          </a:p>
          <a:p>
            <a:pPr marL="0" indent="0">
              <a:lnSpc>
                <a:spcPct val="120000"/>
              </a:lnSpc>
              <a:buNone/>
            </a:pPr>
            <a:r>
              <a:rPr lang="en-US" sz="1600" dirty="0">
                <a:latin typeface="Times New Roman" panose="02020603050405020304" pitchFamily="18" charset="0"/>
                <a:cs typeface="Times New Roman" panose="02020603050405020304" pitchFamily="18" charset="0"/>
              </a:rPr>
              <a:t>The positive skew means that most movies are well-received, or users are generous with their ratings. Predictive models may need to account for this imbalance, as predicting high ratings will be easier than predicting low ones. The lack of low ratings may make it harder to distinguish truly poor movies Ratings are concentrated at the higher end, reflecting positive user sentiment and a tendency to give favorable reviews</a:t>
            </a: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solidFill>
                  <a:srgbClr val="FF9900"/>
                </a:solidFill>
                <a:latin typeface="Times New Roman" panose="02020603050405020304" pitchFamily="18" charset="0"/>
                <a:cs typeface="Times New Roman" panose="02020603050405020304" pitchFamily="18" charset="0"/>
              </a:rPr>
              <a:t>Key Observations for Distribution of ratings per user</a:t>
            </a:r>
            <a:endParaRPr lang="en-US" sz="1600" u="sng" dirty="0">
              <a:solidFill>
                <a:srgbClr val="FF9900"/>
              </a:solidFill>
              <a:latin typeface="Times New Roman" panose="02020603050405020304" pitchFamily="18" charset="0"/>
              <a:cs typeface="Times New Roman" panose="02020603050405020304" pitchFamily="18" charset="0"/>
            </a:endParaRPr>
          </a:p>
          <a:p>
            <a:pPr>
              <a:lnSpc>
                <a:spcPct val="120000"/>
              </a:lnSpc>
            </a:pPr>
            <a:r>
              <a:rPr lang="en-US" sz="1600" dirty="0">
                <a:latin typeface="Times New Roman" panose="02020603050405020304" pitchFamily="18" charset="0"/>
                <a:cs typeface="Times New Roman" panose="02020603050405020304" pitchFamily="18" charset="0"/>
              </a:rPr>
              <a:t>The bar plot shows how many ratings each user contributed.</a:t>
            </a:r>
          </a:p>
          <a:p>
            <a:pPr>
              <a:lnSpc>
                <a:spcPct val="120000"/>
              </a:lnSpc>
            </a:pPr>
            <a:r>
              <a:rPr lang="en-US" sz="1600" dirty="0">
                <a:latin typeface="Times New Roman" panose="02020603050405020304" pitchFamily="18" charset="0"/>
                <a:cs typeface="Times New Roman" panose="02020603050405020304" pitchFamily="18" charset="0"/>
              </a:rPr>
              <a:t>Most users provided only a few ratings ( under 100)</a:t>
            </a:r>
          </a:p>
          <a:p>
            <a:pPr>
              <a:lnSpc>
                <a:spcPct val="120000"/>
              </a:lnSpc>
            </a:pPr>
            <a:r>
              <a:rPr lang="en-US" sz="1600" dirty="0">
                <a:latin typeface="Times New Roman" panose="02020603050405020304" pitchFamily="18" charset="0"/>
                <a:cs typeface="Times New Roman" panose="02020603050405020304" pitchFamily="18" charset="0"/>
              </a:rPr>
              <a:t>A smaller group of users are highly active, contributing hundreds or even thousands of ratings</a:t>
            </a:r>
          </a:p>
          <a:p>
            <a:pPr marL="0" indent="0">
              <a:lnSpc>
                <a:spcPct val="120000"/>
              </a:lnSpc>
              <a:buNone/>
            </a:pPr>
            <a:r>
              <a:rPr lang="en-US" sz="1600" b="1" u="sng" dirty="0">
                <a:latin typeface="Times New Roman" panose="02020603050405020304" pitchFamily="18" charset="0"/>
                <a:cs typeface="Times New Roman" panose="02020603050405020304" pitchFamily="18" charset="0"/>
              </a:rPr>
              <a:t>Takeaway:</a:t>
            </a:r>
          </a:p>
          <a:p>
            <a:pPr marL="0" indent="0">
              <a:lnSpc>
                <a:spcPct val="120000"/>
              </a:lnSpc>
              <a:buNone/>
            </a:pPr>
            <a:r>
              <a:rPr lang="en-US" sz="1600" dirty="0"/>
              <a:t>The chart shows that the majority of users provide very few ratings, while a small number of users contribute a very large number of ratings. This uneven pattern means our data is heavily influenced by a few highly active users, while most users give limited information</a:t>
            </a:r>
            <a:endParaRPr lang="en-US" sz="1600" u="sng" dirty="0">
              <a:latin typeface="Times New Roman" panose="02020603050405020304" pitchFamily="18" charset="0"/>
              <a:cs typeface="Times New Roman" panose="02020603050405020304" pitchFamily="18" charset="0"/>
            </a:endParaRPr>
          </a:p>
          <a:p>
            <a:pPr>
              <a:lnSpc>
                <a:spcPct val="120000"/>
              </a:lnSpc>
            </a:pPr>
            <a:endParaRPr lang="en-US" sz="1600" dirty="0">
              <a:latin typeface="Times New Roman" panose="02020603050405020304" pitchFamily="18" charset="0"/>
              <a:cs typeface="Times New Roman" panose="02020603050405020304" pitchFamily="18" charset="0"/>
            </a:endParaRPr>
          </a:p>
          <a:p>
            <a:pPr marL="0" indent="0">
              <a:buNone/>
            </a:pPr>
            <a:endParaRPr lang="en-US" sz="500" dirty="0"/>
          </a:p>
        </p:txBody>
      </p:sp>
      <p:pic>
        <p:nvPicPr>
          <p:cNvPr id="5" name="Picture 4">
            <a:extLst>
              <a:ext uri="{FF2B5EF4-FFF2-40B4-BE49-F238E27FC236}">
                <a16:creationId xmlns:a16="http://schemas.microsoft.com/office/drawing/2014/main" id="{8BEC4A48-5D18-4FA7-825B-D8B3E2D4BF0D}"/>
              </a:ext>
            </a:extLst>
          </p:cNvPr>
          <p:cNvPicPr>
            <a:picLocks noChangeAspect="1"/>
          </p:cNvPicPr>
          <p:nvPr/>
        </p:nvPicPr>
        <p:blipFill>
          <a:blip r:embed="rId3"/>
          <a:stretch>
            <a:fillRect/>
          </a:stretch>
        </p:blipFill>
        <p:spPr>
          <a:xfrm>
            <a:off x="7309390" y="953971"/>
            <a:ext cx="4449379" cy="2536371"/>
          </a:xfrm>
          <a:prstGeom prst="rect">
            <a:avLst/>
          </a:prstGeom>
        </p:spPr>
      </p:pic>
      <p:pic>
        <p:nvPicPr>
          <p:cNvPr id="6" name="Picture 5">
            <a:extLst>
              <a:ext uri="{FF2B5EF4-FFF2-40B4-BE49-F238E27FC236}">
                <a16:creationId xmlns:a16="http://schemas.microsoft.com/office/drawing/2014/main" id="{F9857F20-9179-0E9C-6DFC-F4339B5A915C}"/>
              </a:ext>
            </a:extLst>
          </p:cNvPr>
          <p:cNvPicPr>
            <a:picLocks noChangeAspect="1"/>
          </p:cNvPicPr>
          <p:nvPr/>
        </p:nvPicPr>
        <p:blipFill>
          <a:blip r:embed="rId4"/>
          <a:stretch>
            <a:fillRect/>
          </a:stretch>
        </p:blipFill>
        <p:spPr>
          <a:xfrm>
            <a:off x="7554686" y="3733800"/>
            <a:ext cx="4631475" cy="2634344"/>
          </a:xfrm>
          <a:prstGeom prst="rect">
            <a:avLst/>
          </a:prstGeom>
        </p:spPr>
      </p:pic>
    </p:spTree>
    <p:extLst>
      <p:ext uri="{BB962C8B-B14F-4D97-AF65-F5344CB8AC3E}">
        <p14:creationId xmlns:p14="http://schemas.microsoft.com/office/powerpoint/2010/main" val="200377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9E64FD-91A9-1F26-7529-820773A41C7A}"/>
              </a:ext>
            </a:extLst>
          </p:cNvPr>
          <p:cNvSpPr txBox="1"/>
          <p:nvPr/>
        </p:nvSpPr>
        <p:spPr>
          <a:xfrm>
            <a:off x="-1" y="0"/>
            <a:ext cx="7275018" cy="6858000"/>
          </a:xfrm>
          <a:prstGeom prst="rect">
            <a:avLst/>
          </a:prstGeom>
        </p:spPr>
        <p:txBody>
          <a:bodyPr vert="horz" lIns="91440" tIns="45720" rIns="91440" bIns="45720" rtlCol="0">
            <a:normAutofit/>
          </a:bodyPr>
          <a:lstStyle/>
          <a:p>
            <a:pPr>
              <a:lnSpc>
                <a:spcPct val="150000"/>
              </a:lnSpc>
              <a:spcAft>
                <a:spcPts val="600"/>
              </a:spcAft>
            </a:pPr>
            <a:endParaRPr lang="en-US" sz="800" b="1" dirty="0"/>
          </a:p>
          <a:p>
            <a:pPr>
              <a:lnSpc>
                <a:spcPct val="150000"/>
              </a:lnSpc>
              <a:spcAft>
                <a:spcPts val="600"/>
              </a:spcAft>
            </a:pPr>
            <a:endParaRPr lang="en-US" sz="800" b="1" dirty="0"/>
          </a:p>
          <a:p>
            <a:pPr>
              <a:lnSpc>
                <a:spcPct val="150000"/>
              </a:lnSpc>
              <a:spcAft>
                <a:spcPts val="600"/>
              </a:spcAft>
            </a:pPr>
            <a:r>
              <a:rPr lang="en-US" sz="1500" b="1" u="sng" dirty="0">
                <a:solidFill>
                  <a:srgbClr val="FF9900"/>
                </a:solidFill>
              </a:rPr>
              <a:t>Key Observations &amp; Takeaways from the bar chart</a:t>
            </a:r>
          </a:p>
          <a:p>
            <a:pPr marL="285750" indent="-285750">
              <a:lnSpc>
                <a:spcPct val="150000"/>
              </a:lnSpc>
              <a:spcAft>
                <a:spcPts val="600"/>
              </a:spcAft>
              <a:buFont typeface="Wingdings" panose="05000000000000000000" pitchFamily="2" charset="2"/>
              <a:buChar char="§"/>
            </a:pPr>
            <a:r>
              <a:rPr lang="en-US" sz="1500" b="1" dirty="0"/>
              <a:t>Drama</a:t>
            </a:r>
            <a:r>
              <a:rPr lang="en-US" sz="1500" dirty="0"/>
              <a:t> is the most common genre, followed closely by Comedy.</a:t>
            </a:r>
          </a:p>
          <a:p>
            <a:pPr marL="285750" indent="-285750">
              <a:lnSpc>
                <a:spcPct val="150000"/>
              </a:lnSpc>
              <a:spcAft>
                <a:spcPts val="600"/>
              </a:spcAft>
              <a:buFont typeface="Wingdings" panose="05000000000000000000" pitchFamily="2" charset="2"/>
              <a:buChar char="§"/>
            </a:pPr>
            <a:r>
              <a:rPr lang="en-US" sz="1500" dirty="0"/>
              <a:t>Mid-tier categories include </a:t>
            </a:r>
            <a:r>
              <a:rPr lang="en-US" sz="1500" b="1" dirty="0"/>
              <a:t>Thriller, Action, Romance, and Adventure</a:t>
            </a:r>
            <a:r>
              <a:rPr lang="en-US" sz="1500" dirty="0"/>
              <a:t>.</a:t>
            </a:r>
          </a:p>
          <a:p>
            <a:pPr marL="285750" indent="-285750">
              <a:lnSpc>
                <a:spcPct val="150000"/>
              </a:lnSpc>
              <a:spcAft>
                <a:spcPts val="600"/>
              </a:spcAft>
              <a:buFont typeface="Wingdings" panose="05000000000000000000" pitchFamily="2" charset="2"/>
              <a:buChar char="§"/>
            </a:pPr>
            <a:r>
              <a:rPr lang="en-US" sz="1500" dirty="0"/>
              <a:t>Less common genres </a:t>
            </a:r>
            <a:r>
              <a:rPr lang="en-US" sz="1500" b="1" dirty="0"/>
              <a:t>include Film-Noir, IMAX, and Westerns</a:t>
            </a:r>
            <a:r>
              <a:rPr lang="en-US" sz="1500" dirty="0"/>
              <a:t>.</a:t>
            </a:r>
          </a:p>
          <a:p>
            <a:pPr marL="285750" indent="-285750">
              <a:lnSpc>
                <a:spcPct val="150000"/>
              </a:lnSpc>
              <a:spcAft>
                <a:spcPts val="600"/>
              </a:spcAft>
              <a:buFont typeface="Wingdings" panose="05000000000000000000" pitchFamily="2" charset="2"/>
              <a:buChar char="§"/>
            </a:pPr>
            <a:r>
              <a:rPr lang="en-US" sz="1500" dirty="0"/>
              <a:t>Some movies do not have genres listed.</a:t>
            </a:r>
          </a:p>
          <a:p>
            <a:pPr>
              <a:lnSpc>
                <a:spcPct val="150000"/>
              </a:lnSpc>
              <a:spcAft>
                <a:spcPts val="600"/>
              </a:spcAft>
            </a:pPr>
            <a:endParaRPr lang="en-US" sz="1500" i="1" dirty="0"/>
          </a:p>
          <a:p>
            <a:pPr>
              <a:lnSpc>
                <a:spcPct val="150000"/>
              </a:lnSpc>
              <a:spcAft>
                <a:spcPts val="600"/>
              </a:spcAft>
            </a:pPr>
            <a:endParaRPr lang="en-US" sz="1500" i="1" dirty="0"/>
          </a:p>
          <a:p>
            <a:pPr>
              <a:lnSpc>
                <a:spcPct val="150000"/>
              </a:lnSpc>
              <a:spcAft>
                <a:spcPts val="600"/>
              </a:spcAft>
            </a:pPr>
            <a:endParaRPr lang="en-US" sz="1500" i="1" dirty="0"/>
          </a:p>
          <a:p>
            <a:pPr>
              <a:lnSpc>
                <a:spcPct val="150000"/>
              </a:lnSpc>
              <a:spcAft>
                <a:spcPts val="600"/>
              </a:spcAft>
            </a:pPr>
            <a:r>
              <a:rPr lang="en-US" sz="1500" b="1" u="sng" dirty="0">
                <a:solidFill>
                  <a:srgbClr val="FF9900"/>
                </a:solidFill>
              </a:rPr>
              <a:t>Takeaways</a:t>
            </a:r>
          </a:p>
          <a:p>
            <a:pPr>
              <a:lnSpc>
                <a:spcPct val="150000"/>
              </a:lnSpc>
              <a:spcAft>
                <a:spcPts val="600"/>
              </a:spcAft>
            </a:pPr>
            <a:r>
              <a:rPr lang="en-US" sz="1500" dirty="0"/>
              <a:t>The dataset is heavily dominated by Drama and Comedy, meaning recommendations may naturally lean toward these genres.</a:t>
            </a:r>
          </a:p>
          <a:p>
            <a:pPr>
              <a:lnSpc>
                <a:spcPct val="150000"/>
              </a:lnSpc>
              <a:spcAft>
                <a:spcPts val="600"/>
              </a:spcAft>
            </a:pPr>
            <a:r>
              <a:rPr lang="en-US" sz="1500" dirty="0"/>
              <a:t>Niche genres have fewer movies, which may limit recommendations for users with very specific tastes.</a:t>
            </a:r>
          </a:p>
          <a:p>
            <a:pPr>
              <a:lnSpc>
                <a:spcPct val="150000"/>
              </a:lnSpc>
              <a:spcAft>
                <a:spcPts val="600"/>
              </a:spcAft>
            </a:pPr>
            <a:endParaRPr lang="en-US" sz="1500" i="1" dirty="0"/>
          </a:p>
          <a:p>
            <a:pPr>
              <a:lnSpc>
                <a:spcPct val="150000"/>
              </a:lnSpc>
              <a:spcAft>
                <a:spcPts val="600"/>
              </a:spcAft>
            </a:pPr>
            <a:endParaRPr lang="en-US" sz="1500" i="1" dirty="0"/>
          </a:p>
          <a:p>
            <a:pPr indent="-228600">
              <a:lnSpc>
                <a:spcPct val="90000"/>
              </a:lnSpc>
              <a:spcAft>
                <a:spcPts val="600"/>
              </a:spcAft>
              <a:buFont typeface="Arial" panose="020B0604020202020204" pitchFamily="34" charset="0"/>
              <a:buChar char="•"/>
            </a:pPr>
            <a:endParaRPr lang="en-US" sz="800" dirty="0"/>
          </a:p>
        </p:txBody>
      </p:sp>
      <p:pic>
        <p:nvPicPr>
          <p:cNvPr id="6" name="Picture 5">
            <a:extLst>
              <a:ext uri="{FF2B5EF4-FFF2-40B4-BE49-F238E27FC236}">
                <a16:creationId xmlns:a16="http://schemas.microsoft.com/office/drawing/2014/main" id="{5B0E59F2-94F5-4BB1-8E05-10016477A002}"/>
              </a:ext>
            </a:extLst>
          </p:cNvPr>
          <p:cNvPicPr>
            <a:picLocks noChangeAspect="1"/>
          </p:cNvPicPr>
          <p:nvPr/>
        </p:nvPicPr>
        <p:blipFill>
          <a:blip r:embed="rId3"/>
          <a:stretch>
            <a:fillRect/>
          </a:stretch>
        </p:blipFill>
        <p:spPr>
          <a:xfrm>
            <a:off x="5906350" y="1023257"/>
            <a:ext cx="6285650" cy="3385544"/>
          </a:xfrm>
          <a:prstGeom prst="rect">
            <a:avLst/>
          </a:prstGeom>
        </p:spPr>
      </p:pic>
    </p:spTree>
    <p:extLst>
      <p:ext uri="{BB962C8B-B14F-4D97-AF65-F5344CB8AC3E}">
        <p14:creationId xmlns:p14="http://schemas.microsoft.com/office/powerpoint/2010/main" val="397817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2EA0-EEB9-A5E2-5AA4-DE7E6D0261AE}"/>
              </a:ext>
            </a:extLst>
          </p:cNvPr>
          <p:cNvSpPr>
            <a:spLocks noGrp="1"/>
          </p:cNvSpPr>
          <p:nvPr>
            <p:ph type="title"/>
          </p:nvPr>
        </p:nvSpPr>
        <p:spPr>
          <a:xfrm>
            <a:off x="838200" y="365126"/>
            <a:ext cx="10515600" cy="527504"/>
          </a:xfrm>
        </p:spPr>
        <p:txBody>
          <a:bodyPr>
            <a:normAutofit fontScale="90000"/>
          </a:bodyPr>
          <a:lstStyle/>
          <a:p>
            <a:r>
              <a:rPr lang="en-US" b="1" i="1" u="sng" dirty="0">
                <a:solidFill>
                  <a:srgbClr val="00B0F0"/>
                </a:solidFill>
              </a:rPr>
              <a:t>Data preparation for modelling</a:t>
            </a:r>
          </a:p>
        </p:txBody>
      </p:sp>
      <p:sp>
        <p:nvSpPr>
          <p:cNvPr id="3" name="Content Placeholder 2">
            <a:extLst>
              <a:ext uri="{FF2B5EF4-FFF2-40B4-BE49-F238E27FC236}">
                <a16:creationId xmlns:a16="http://schemas.microsoft.com/office/drawing/2014/main" id="{BEB9800B-D864-9CE8-9D3C-CDB45A999C73}"/>
              </a:ext>
            </a:extLst>
          </p:cNvPr>
          <p:cNvSpPr>
            <a:spLocks noGrp="1"/>
          </p:cNvSpPr>
          <p:nvPr>
            <p:ph idx="1"/>
          </p:nvPr>
        </p:nvSpPr>
        <p:spPr>
          <a:xfrm>
            <a:off x="424543" y="1088570"/>
            <a:ext cx="10929257" cy="5551715"/>
          </a:xfrm>
        </p:spPr>
        <p:txBody>
          <a:bodyPr>
            <a:normAutofit lnSpcReduction="10000"/>
          </a:bodyPr>
          <a:lstStyle/>
          <a:p>
            <a:pPr>
              <a:buFont typeface="Wingdings" panose="05000000000000000000" pitchFamily="2" charset="2"/>
              <a:buChar char="§"/>
            </a:pPr>
            <a:r>
              <a:rPr lang="en-US" sz="1100" dirty="0">
                <a:latin typeface="Times New Roman" panose="02020603050405020304" pitchFamily="18" charset="0"/>
                <a:cs typeface="Times New Roman" panose="02020603050405020304" pitchFamily="18" charset="0"/>
              </a:rPr>
              <a:t>The dataset was divided into training data (to build the models) and testing data (to evaluate them).</a:t>
            </a:r>
          </a:p>
          <a:p>
            <a:pPr>
              <a:buFont typeface="Wingdings" panose="05000000000000000000" pitchFamily="2" charset="2"/>
              <a:buChar char="§"/>
            </a:pPr>
            <a:r>
              <a:rPr lang="en-US" sz="1100" dirty="0">
                <a:latin typeface="Times New Roman" panose="02020603050405020304" pitchFamily="18" charset="0"/>
                <a:cs typeface="Times New Roman" panose="02020603050405020304" pitchFamily="18" charset="0"/>
              </a:rPr>
              <a:t>A user-item matrix was created showing which users rated which movies.</a:t>
            </a:r>
          </a:p>
          <a:p>
            <a:pPr>
              <a:buFont typeface="Wingdings" panose="05000000000000000000" pitchFamily="2" charset="2"/>
              <a:buChar char="§"/>
            </a:pPr>
            <a:r>
              <a:rPr lang="en-US" sz="1100" dirty="0">
                <a:latin typeface="Times New Roman" panose="02020603050405020304" pitchFamily="18" charset="0"/>
                <a:cs typeface="Times New Roman" panose="02020603050405020304" pitchFamily="18" charset="0"/>
              </a:rPr>
              <a:t>This step ensures our models learn patterns from past data and can be tested fairly on unseen data.</a:t>
            </a: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Models We Tested</a:t>
            </a:r>
          </a:p>
          <a:p>
            <a:r>
              <a:rPr lang="en-US" sz="1100" dirty="0">
                <a:latin typeface="Times New Roman" panose="02020603050405020304" pitchFamily="18" charset="0"/>
                <a:cs typeface="Times New Roman" panose="02020603050405020304" pitchFamily="18" charset="0"/>
              </a:rPr>
              <a:t>We built and compared three recommendation models:</a:t>
            </a:r>
          </a:p>
          <a:p>
            <a:endParaRPr lang="en-US" sz="1100" dirty="0">
              <a:latin typeface="Times New Roman" panose="02020603050405020304" pitchFamily="18" charset="0"/>
              <a:cs typeface="Times New Roman" panose="02020603050405020304" pitchFamily="18" charset="0"/>
            </a:endParaRPr>
          </a:p>
          <a:p>
            <a:pPr marL="0" indent="0">
              <a:buNone/>
            </a:pPr>
            <a:r>
              <a:rPr lang="en-US" sz="1100" b="1" u="sng" dirty="0">
                <a:latin typeface="Times New Roman" panose="02020603050405020304" pitchFamily="18" charset="0"/>
                <a:cs typeface="Times New Roman" panose="02020603050405020304" pitchFamily="18" charset="0"/>
              </a:rPr>
              <a:t>1. KNN Recommender</a:t>
            </a:r>
          </a:p>
          <a:p>
            <a:r>
              <a:rPr lang="en-US" sz="1100" dirty="0">
                <a:latin typeface="Times New Roman" panose="02020603050405020304" pitchFamily="18" charset="0"/>
                <a:cs typeface="Times New Roman" panose="02020603050405020304" pitchFamily="18" charset="0"/>
              </a:rPr>
              <a:t>Finds </a:t>
            </a:r>
            <a:r>
              <a:rPr lang="en-US" sz="1100" b="1" dirty="0">
                <a:latin typeface="Times New Roman" panose="02020603050405020304" pitchFamily="18" charset="0"/>
                <a:cs typeface="Times New Roman" panose="02020603050405020304" pitchFamily="18" charset="0"/>
              </a:rPr>
              <a:t>similar users</a:t>
            </a:r>
            <a:r>
              <a:rPr lang="en-US" sz="1100" dirty="0">
                <a:latin typeface="Times New Roman" panose="02020603050405020304" pitchFamily="18" charset="0"/>
                <a:cs typeface="Times New Roman" panose="02020603050405020304" pitchFamily="18" charset="0"/>
              </a:rPr>
              <a:t> or </a:t>
            </a:r>
            <a:r>
              <a:rPr lang="en-US" sz="1100" b="1" dirty="0">
                <a:latin typeface="Times New Roman" panose="02020603050405020304" pitchFamily="18" charset="0"/>
                <a:cs typeface="Times New Roman" panose="02020603050405020304" pitchFamily="18" charset="0"/>
              </a:rPr>
              <a:t>similar movies</a:t>
            </a:r>
            <a:r>
              <a:rPr lang="en-US" sz="1100" dirty="0">
                <a:latin typeface="Times New Roman" panose="02020603050405020304" pitchFamily="18" charset="0"/>
                <a:cs typeface="Times New Roman" panose="02020603050405020304" pitchFamily="18" charset="0"/>
              </a:rPr>
              <a:t> based on their rating patterns.</a:t>
            </a:r>
          </a:p>
          <a:p>
            <a:r>
              <a:rPr lang="en-US" sz="1100" dirty="0">
                <a:latin typeface="Times New Roman" panose="02020603050405020304" pitchFamily="18" charset="0"/>
                <a:cs typeface="Times New Roman" panose="02020603050405020304" pitchFamily="18" charset="0"/>
              </a:rPr>
              <a:t>Example: </a:t>
            </a:r>
            <a:r>
              <a:rPr lang="en-US" sz="1100" i="1" dirty="0">
                <a:latin typeface="Times New Roman" panose="02020603050405020304" pitchFamily="18" charset="0"/>
                <a:cs typeface="Times New Roman" panose="02020603050405020304" pitchFamily="18" charset="0"/>
              </a:rPr>
              <a:t>“If User A likes the same movies as User B, then User A might also like movies that User B enjoyed.”</a:t>
            </a:r>
            <a:endParaRPr lang="en-US" sz="1100" b="1" dirty="0">
              <a:latin typeface="Times New Roman" panose="02020603050405020304" pitchFamily="18" charset="0"/>
              <a:cs typeface="Times New Roman" panose="02020603050405020304" pitchFamily="18" charset="0"/>
            </a:endParaRPr>
          </a:p>
          <a:p>
            <a:pPr marL="0" indent="0">
              <a:buNone/>
            </a:pPr>
            <a:r>
              <a:rPr lang="en-US" sz="1100" b="1" u="sng" dirty="0">
                <a:latin typeface="Times New Roman" panose="02020603050405020304" pitchFamily="18" charset="0"/>
                <a:cs typeface="Times New Roman" panose="02020603050405020304" pitchFamily="18" charset="0"/>
              </a:rPr>
              <a:t>2. SVD Recommender (Singular Value Decomposition)</a:t>
            </a:r>
          </a:p>
          <a:p>
            <a:r>
              <a:rPr lang="en-US" sz="1100" dirty="0">
                <a:latin typeface="Times New Roman" panose="02020603050405020304" pitchFamily="18" charset="0"/>
                <a:cs typeface="Times New Roman" panose="02020603050405020304" pitchFamily="18" charset="0"/>
              </a:rPr>
              <a:t>A </a:t>
            </a:r>
            <a:r>
              <a:rPr lang="en-US" sz="1100" b="1" dirty="0">
                <a:latin typeface="Times New Roman" panose="02020603050405020304" pitchFamily="18" charset="0"/>
                <a:cs typeface="Times New Roman" panose="02020603050405020304" pitchFamily="18" charset="0"/>
              </a:rPr>
              <a:t>matrix factorization model</a:t>
            </a:r>
            <a:r>
              <a:rPr lang="en-US" sz="1100" dirty="0">
                <a:latin typeface="Times New Roman" panose="02020603050405020304" pitchFamily="18" charset="0"/>
                <a:cs typeface="Times New Roman" panose="02020603050405020304" pitchFamily="18" charset="0"/>
              </a:rPr>
              <a:t> that uncovers hidden relationships between users and movies.</a:t>
            </a:r>
          </a:p>
          <a:p>
            <a:r>
              <a:rPr lang="en-US" sz="1100" dirty="0">
                <a:latin typeface="Times New Roman" panose="02020603050405020304" pitchFamily="18" charset="0"/>
                <a:cs typeface="Times New Roman" panose="02020603050405020304" pitchFamily="18" charset="0"/>
              </a:rPr>
              <a:t>Helps detect underlying patterns, like </a:t>
            </a:r>
            <a:r>
              <a:rPr lang="en-US" sz="1100" i="1" dirty="0">
                <a:latin typeface="Times New Roman" panose="02020603050405020304" pitchFamily="18" charset="0"/>
                <a:cs typeface="Times New Roman" panose="02020603050405020304" pitchFamily="18" charset="0"/>
              </a:rPr>
              <a:t>“fans of superhero films also tend to enjoy sci-fi.”</a:t>
            </a:r>
            <a:endParaRPr lang="en-US" sz="1100" b="1" dirty="0">
              <a:latin typeface="Times New Roman" panose="02020603050405020304" pitchFamily="18" charset="0"/>
              <a:cs typeface="Times New Roman" panose="02020603050405020304" pitchFamily="18" charset="0"/>
            </a:endParaRPr>
          </a:p>
          <a:p>
            <a:pPr marL="0" indent="0">
              <a:buNone/>
            </a:pPr>
            <a:r>
              <a:rPr lang="en-US" sz="1100" b="1" u="sng" dirty="0">
                <a:latin typeface="Times New Roman" panose="02020603050405020304" pitchFamily="18" charset="0"/>
                <a:cs typeface="Times New Roman" panose="02020603050405020304" pitchFamily="18" charset="0"/>
              </a:rPr>
              <a:t>3. ALS Recommender (Alternating Least Squares)</a:t>
            </a:r>
          </a:p>
          <a:p>
            <a:r>
              <a:rPr lang="en-US" sz="1100" dirty="0">
                <a:latin typeface="Times New Roman" panose="02020603050405020304" pitchFamily="18" charset="0"/>
                <a:cs typeface="Times New Roman" panose="02020603050405020304" pitchFamily="18" charset="0"/>
              </a:rPr>
              <a:t>Another </a:t>
            </a:r>
            <a:r>
              <a:rPr lang="en-US" sz="1100" b="1" dirty="0">
                <a:latin typeface="Times New Roman" panose="02020603050405020304" pitchFamily="18" charset="0"/>
                <a:cs typeface="Times New Roman" panose="02020603050405020304" pitchFamily="18" charset="0"/>
              </a:rPr>
              <a:t>matrix factorization approach</a:t>
            </a:r>
            <a:r>
              <a:rPr lang="en-US" sz="1100" dirty="0">
                <a:latin typeface="Times New Roman" panose="02020603050405020304" pitchFamily="18" charset="0"/>
                <a:cs typeface="Times New Roman" panose="02020603050405020304" pitchFamily="18" charset="0"/>
              </a:rPr>
              <a:t> used by large-scale platforms (e.g., Netflix).</a:t>
            </a:r>
          </a:p>
          <a:p>
            <a:r>
              <a:rPr lang="en-US" sz="1100" dirty="0">
                <a:latin typeface="Times New Roman" panose="02020603050405020304" pitchFamily="18" charset="0"/>
                <a:cs typeface="Times New Roman" panose="02020603050405020304" pitchFamily="18" charset="0"/>
              </a:rPr>
              <a:t>Especially effective for sparse data, where most users have rated only a few movies.</a:t>
            </a: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b="1" i="1" dirty="0">
                <a:solidFill>
                  <a:srgbClr val="00B0F0"/>
                </a:solidFill>
                <a:latin typeface="Times New Roman" panose="02020603050405020304" pitchFamily="18" charset="0"/>
                <a:cs typeface="Times New Roman" panose="02020603050405020304" pitchFamily="18" charset="0"/>
              </a:rPr>
              <a:t>Why These Models?</a:t>
            </a:r>
          </a:p>
          <a:p>
            <a:r>
              <a:rPr lang="en-US" sz="1100" b="1" dirty="0">
                <a:latin typeface="Times New Roman" panose="02020603050405020304" pitchFamily="18" charset="0"/>
                <a:cs typeface="Times New Roman" panose="02020603050405020304" pitchFamily="18" charset="0"/>
              </a:rPr>
              <a:t>KNN</a:t>
            </a:r>
            <a:r>
              <a:rPr lang="en-US" sz="1100" dirty="0">
                <a:latin typeface="Times New Roman" panose="02020603050405020304" pitchFamily="18" charset="0"/>
                <a:cs typeface="Times New Roman" panose="02020603050405020304" pitchFamily="18" charset="0"/>
              </a:rPr>
              <a:t> is simple and intuitive.</a:t>
            </a:r>
          </a:p>
          <a:p>
            <a:r>
              <a:rPr lang="en-US" sz="1100" b="1" dirty="0">
                <a:latin typeface="Times New Roman" panose="02020603050405020304" pitchFamily="18" charset="0"/>
                <a:cs typeface="Times New Roman" panose="02020603050405020304" pitchFamily="18" charset="0"/>
              </a:rPr>
              <a:t>SVD</a:t>
            </a:r>
            <a:r>
              <a:rPr lang="en-US" sz="1100" dirty="0">
                <a:latin typeface="Times New Roman" panose="02020603050405020304" pitchFamily="18" charset="0"/>
                <a:cs typeface="Times New Roman" panose="02020603050405020304" pitchFamily="18" charset="0"/>
              </a:rPr>
              <a:t> is powerful for capturing hidden patterns in preferences.</a:t>
            </a:r>
          </a:p>
          <a:p>
            <a:r>
              <a:rPr lang="en-US" sz="1100" b="1" dirty="0">
                <a:latin typeface="Times New Roman" panose="02020603050405020304" pitchFamily="18" charset="0"/>
                <a:cs typeface="Times New Roman" panose="02020603050405020304" pitchFamily="18" charset="0"/>
              </a:rPr>
              <a:t>ALS</a:t>
            </a:r>
            <a:r>
              <a:rPr lang="en-US" sz="1100" dirty="0">
                <a:latin typeface="Times New Roman" panose="02020603050405020304" pitchFamily="18" charset="0"/>
                <a:cs typeface="Times New Roman" panose="02020603050405020304" pitchFamily="18" charset="0"/>
              </a:rPr>
              <a:t> is scalable and works well when data is very large and incomplete</a:t>
            </a: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2454569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TotalTime>
  <Words>1603</Words>
  <Application>Microsoft Office PowerPoint</Application>
  <PresentationFormat>Widescreen</PresentationFormat>
  <Paragraphs>172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Business Overview</vt:lpstr>
      <vt:lpstr>Business Problem</vt:lpstr>
      <vt:lpstr>PowerPoint Presentation</vt:lpstr>
      <vt:lpstr>Stakeholders</vt:lpstr>
      <vt:lpstr>Data Cleaning and preparation</vt:lpstr>
      <vt:lpstr>Exploratory Data Analysis</vt:lpstr>
      <vt:lpstr>PowerPoint Presentation</vt:lpstr>
      <vt:lpstr>Data preparation for modelling</vt:lpstr>
      <vt:lpstr>PowerPoint Presentation</vt:lpstr>
      <vt:lpstr>Findings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Lynn Kyalo</cp:lastModifiedBy>
  <cp:revision>7</cp:revision>
  <dcterms:created xsi:type="dcterms:W3CDTF">2025-09-01T10:20:14Z</dcterms:created>
  <dcterms:modified xsi:type="dcterms:W3CDTF">2025-09-04T16:05:55Z</dcterms:modified>
</cp:coreProperties>
</file>