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64" r:id="rId2"/>
    <p:sldId id="270" r:id="rId3"/>
    <p:sldId id="266" r:id="rId4"/>
    <p:sldId id="267" r:id="rId5"/>
    <p:sldId id="268" r:id="rId6"/>
    <p:sldId id="269"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nn Kyalo" userId="419a0aa2faee22d6" providerId="LiveId" clId="{B55F9AC2-43D1-4ED2-A62D-065DB8A77115}"/>
    <pc:docChg chg="undo custSel addSld delSld modSld sldOrd">
      <pc:chgData name="Lynn Kyalo" userId="419a0aa2faee22d6" providerId="LiveId" clId="{B55F9AC2-43D1-4ED2-A62D-065DB8A77115}" dt="2025-09-03T11:08:13.241" v="113" actId="115"/>
      <pc:docMkLst>
        <pc:docMk/>
      </pc:docMkLst>
      <pc:sldChg chg="addSp delSp del delDesignElem">
        <pc:chgData name="Lynn Kyalo" userId="419a0aa2faee22d6" providerId="LiveId" clId="{B55F9AC2-43D1-4ED2-A62D-065DB8A77115}" dt="2025-09-03T11:05:20.005" v="84" actId="2696"/>
        <pc:sldMkLst>
          <pc:docMk/>
          <pc:sldMk cId="2842196573" sldId="256"/>
        </pc:sldMkLst>
        <pc:spChg chg="add del">
          <ac:chgData name="Lynn Kyalo" userId="419a0aa2faee22d6" providerId="LiveId" clId="{B55F9AC2-43D1-4ED2-A62D-065DB8A77115}" dt="2025-09-02T19:03:30.188" v="29"/>
          <ac:spMkLst>
            <pc:docMk/>
            <pc:sldMk cId="2842196573" sldId="256"/>
            <ac:spMk id="64" creationId="{E91DC736-0EF8-4F87-9146-EBF1D2EE4D3D}"/>
          </ac:spMkLst>
        </pc:spChg>
        <pc:spChg chg="add del">
          <ac:chgData name="Lynn Kyalo" userId="419a0aa2faee22d6" providerId="LiveId" clId="{B55F9AC2-43D1-4ED2-A62D-065DB8A77115}" dt="2025-09-02T19:03:30.188" v="29"/>
          <ac:spMkLst>
            <pc:docMk/>
            <pc:sldMk cId="2842196573" sldId="256"/>
            <ac:spMk id="66" creationId="{097CD68E-23E3-4007-8847-CD0944C4F7BE}"/>
          </ac:spMkLst>
        </pc:spChg>
        <pc:spChg chg="add del">
          <ac:chgData name="Lynn Kyalo" userId="419a0aa2faee22d6" providerId="LiveId" clId="{B55F9AC2-43D1-4ED2-A62D-065DB8A77115}" dt="2025-09-02T19:03:30.188" v="29"/>
          <ac:spMkLst>
            <pc:docMk/>
            <pc:sldMk cId="2842196573" sldId="256"/>
            <ac:spMk id="68" creationId="{AF2F604E-43BE-4DC3-B983-E071523364F8}"/>
          </ac:spMkLst>
        </pc:spChg>
        <pc:spChg chg="add del">
          <ac:chgData name="Lynn Kyalo" userId="419a0aa2faee22d6" providerId="LiveId" clId="{B55F9AC2-43D1-4ED2-A62D-065DB8A77115}" dt="2025-09-02T19:03:30.188" v="29"/>
          <ac:spMkLst>
            <pc:docMk/>
            <pc:sldMk cId="2842196573" sldId="256"/>
            <ac:spMk id="70" creationId="{08C9B587-E65E-4B52-B37C-ABEBB6E87928}"/>
          </ac:spMkLst>
        </pc:spChg>
      </pc:sldChg>
      <pc:sldChg chg="del">
        <pc:chgData name="Lynn Kyalo" userId="419a0aa2faee22d6" providerId="LiveId" clId="{B55F9AC2-43D1-4ED2-A62D-065DB8A77115}" dt="2025-09-03T11:05:20.005" v="84" actId="2696"/>
        <pc:sldMkLst>
          <pc:docMk/>
          <pc:sldMk cId="1474417796" sldId="257"/>
        </pc:sldMkLst>
      </pc:sldChg>
      <pc:sldChg chg="addSp delSp modSp del mod delDesignElem">
        <pc:chgData name="Lynn Kyalo" userId="419a0aa2faee22d6" providerId="LiveId" clId="{B55F9AC2-43D1-4ED2-A62D-065DB8A77115}" dt="2025-09-03T11:05:20.005" v="84" actId="2696"/>
        <pc:sldMkLst>
          <pc:docMk/>
          <pc:sldMk cId="1334100236" sldId="258"/>
        </pc:sldMkLst>
        <pc:spChg chg="mod">
          <ac:chgData name="Lynn Kyalo" userId="419a0aa2faee22d6" providerId="LiveId" clId="{B55F9AC2-43D1-4ED2-A62D-065DB8A77115}" dt="2025-09-03T11:04:51.729" v="79" actId="27636"/>
          <ac:spMkLst>
            <pc:docMk/>
            <pc:sldMk cId="1334100236" sldId="258"/>
            <ac:spMk id="3" creationId="{FA1F9F81-7A06-B21B-837E-F95B8D4FD097}"/>
          </ac:spMkLst>
        </pc:spChg>
        <pc:spChg chg="add del">
          <ac:chgData name="Lynn Kyalo" userId="419a0aa2faee22d6" providerId="LiveId" clId="{B55F9AC2-43D1-4ED2-A62D-065DB8A77115}" dt="2025-09-02T19:03:30.188" v="29"/>
          <ac:spMkLst>
            <pc:docMk/>
            <pc:sldMk cId="1334100236" sldId="258"/>
            <ac:spMk id="8" creationId="{09588DA8-065E-4F6F-8EFD-43104AB2E0CF}"/>
          </ac:spMkLst>
        </pc:spChg>
        <pc:spChg chg="add del">
          <ac:chgData name="Lynn Kyalo" userId="419a0aa2faee22d6" providerId="LiveId" clId="{B55F9AC2-43D1-4ED2-A62D-065DB8A77115}" dt="2025-09-02T19:03:30.188" v="29"/>
          <ac:spMkLst>
            <pc:docMk/>
            <pc:sldMk cId="1334100236" sldId="258"/>
            <ac:spMk id="10" creationId="{C4285719-470E-454C-AF62-8323075F1F5B}"/>
          </ac:spMkLst>
        </pc:spChg>
        <pc:spChg chg="add del">
          <ac:chgData name="Lynn Kyalo" userId="419a0aa2faee22d6" providerId="LiveId" clId="{B55F9AC2-43D1-4ED2-A62D-065DB8A77115}" dt="2025-09-02T19:03:30.188" v="29"/>
          <ac:spMkLst>
            <pc:docMk/>
            <pc:sldMk cId="1334100236" sldId="258"/>
            <ac:spMk id="12" creationId="{CD9FE4EF-C4D8-49A0-B2FF-81D8DB7D8A24}"/>
          </ac:spMkLst>
        </pc:spChg>
        <pc:spChg chg="add del">
          <ac:chgData name="Lynn Kyalo" userId="419a0aa2faee22d6" providerId="LiveId" clId="{B55F9AC2-43D1-4ED2-A62D-065DB8A77115}" dt="2025-09-02T19:03:30.188" v="29"/>
          <ac:spMkLst>
            <pc:docMk/>
            <pc:sldMk cId="1334100236" sldId="258"/>
            <ac:spMk id="14" creationId="{4300840D-0A0B-4512-BACA-B439D5B9C57C}"/>
          </ac:spMkLst>
        </pc:spChg>
        <pc:spChg chg="add del">
          <ac:chgData name="Lynn Kyalo" userId="419a0aa2faee22d6" providerId="LiveId" clId="{B55F9AC2-43D1-4ED2-A62D-065DB8A77115}" dt="2025-09-02T19:03:30.188" v="29"/>
          <ac:spMkLst>
            <pc:docMk/>
            <pc:sldMk cId="1334100236" sldId="258"/>
            <ac:spMk id="16" creationId="{D2B78728-A580-49A7-84F9-6EF6F583ADE0}"/>
          </ac:spMkLst>
        </pc:spChg>
        <pc:spChg chg="add del">
          <ac:chgData name="Lynn Kyalo" userId="419a0aa2faee22d6" providerId="LiveId" clId="{B55F9AC2-43D1-4ED2-A62D-065DB8A77115}" dt="2025-09-02T19:03:30.188" v="29"/>
          <ac:spMkLst>
            <pc:docMk/>
            <pc:sldMk cId="1334100236" sldId="258"/>
            <ac:spMk id="18" creationId="{38FAA1A1-D861-433F-88FA-1E9D6FD31D11}"/>
          </ac:spMkLst>
        </pc:spChg>
        <pc:spChg chg="add del">
          <ac:chgData name="Lynn Kyalo" userId="419a0aa2faee22d6" providerId="LiveId" clId="{B55F9AC2-43D1-4ED2-A62D-065DB8A77115}" dt="2025-09-02T19:03:30.188" v="29"/>
          <ac:spMkLst>
            <pc:docMk/>
            <pc:sldMk cId="1334100236" sldId="258"/>
            <ac:spMk id="20" creationId="{8D71EDA1-87BF-4D5D-AB79-F346FD19278A}"/>
          </ac:spMkLst>
        </pc:spChg>
      </pc:sldChg>
      <pc:sldChg chg="modSp del mod">
        <pc:chgData name="Lynn Kyalo" userId="419a0aa2faee22d6" providerId="LiveId" clId="{B55F9AC2-43D1-4ED2-A62D-065DB8A77115}" dt="2025-09-03T11:05:20.005" v="84" actId="2696"/>
        <pc:sldMkLst>
          <pc:docMk/>
          <pc:sldMk cId="1278494807" sldId="259"/>
        </pc:sldMkLst>
        <pc:spChg chg="mod">
          <ac:chgData name="Lynn Kyalo" userId="419a0aa2faee22d6" providerId="LiveId" clId="{B55F9AC2-43D1-4ED2-A62D-065DB8A77115}" dt="2025-09-03T11:04:51.750" v="80" actId="27636"/>
          <ac:spMkLst>
            <pc:docMk/>
            <pc:sldMk cId="1278494807" sldId="259"/>
            <ac:spMk id="3" creationId="{8E172B66-DC53-2161-56C0-9B37B535F951}"/>
          </ac:spMkLst>
        </pc:spChg>
      </pc:sldChg>
      <pc:sldChg chg="addSp delSp del delDesignElem">
        <pc:chgData name="Lynn Kyalo" userId="419a0aa2faee22d6" providerId="LiveId" clId="{B55F9AC2-43D1-4ED2-A62D-065DB8A77115}" dt="2025-09-03T11:05:20.005" v="84" actId="2696"/>
        <pc:sldMkLst>
          <pc:docMk/>
          <pc:sldMk cId="2998119999" sldId="260"/>
        </pc:sldMkLst>
        <pc:spChg chg="add del">
          <ac:chgData name="Lynn Kyalo" userId="419a0aa2faee22d6" providerId="LiveId" clId="{B55F9AC2-43D1-4ED2-A62D-065DB8A77115}" dt="2025-09-02T19:03:30.188" v="29"/>
          <ac:spMkLst>
            <pc:docMk/>
            <pc:sldMk cId="2998119999" sldId="260"/>
            <ac:spMk id="22" creationId="{A0339EE9-5436-4860-BBFC-7CD7C90DBAE8}"/>
          </ac:spMkLst>
        </pc:spChg>
        <pc:spChg chg="add del">
          <ac:chgData name="Lynn Kyalo" userId="419a0aa2faee22d6" providerId="LiveId" clId="{B55F9AC2-43D1-4ED2-A62D-065DB8A77115}" dt="2025-09-02T19:03:30.188" v="29"/>
          <ac:spMkLst>
            <pc:docMk/>
            <pc:sldMk cId="2998119999" sldId="260"/>
            <ac:spMk id="23" creationId="{AA770EBD-5B77-46EC-BF58-EF27ACD6B47C}"/>
          </ac:spMkLst>
        </pc:spChg>
      </pc:sldChg>
      <pc:sldChg chg="addSp delSp modSp mod ord delDesignElem">
        <pc:chgData name="Lynn Kyalo" userId="419a0aa2faee22d6" providerId="LiveId" clId="{B55F9AC2-43D1-4ED2-A62D-065DB8A77115}" dt="2025-09-03T11:08:13.241" v="113" actId="115"/>
        <pc:sldMkLst>
          <pc:docMk/>
          <pc:sldMk cId="2003775490" sldId="261"/>
        </pc:sldMkLst>
        <pc:spChg chg="mod">
          <ac:chgData name="Lynn Kyalo" userId="419a0aa2faee22d6" providerId="LiveId" clId="{B55F9AC2-43D1-4ED2-A62D-065DB8A77115}" dt="2025-09-03T11:08:13.241" v="113" actId="115"/>
          <ac:spMkLst>
            <pc:docMk/>
            <pc:sldMk cId="2003775490" sldId="261"/>
            <ac:spMk id="2" creationId="{FD6AE43A-6492-030D-F718-7C8B33DDA7A8}"/>
          </ac:spMkLst>
        </pc:spChg>
        <pc:spChg chg="mod">
          <ac:chgData name="Lynn Kyalo" userId="419a0aa2faee22d6" providerId="LiveId" clId="{B55F9AC2-43D1-4ED2-A62D-065DB8A77115}" dt="2025-09-03T11:05:56.054" v="86" actId="255"/>
          <ac:spMkLst>
            <pc:docMk/>
            <pc:sldMk cId="2003775490" sldId="261"/>
            <ac:spMk id="3" creationId="{27F35AF7-5EF5-74E7-096F-52AABB42F5E0}"/>
          </ac:spMkLst>
        </pc:spChg>
        <pc:spChg chg="add del">
          <ac:chgData name="Lynn Kyalo" userId="419a0aa2faee22d6" providerId="LiveId" clId="{B55F9AC2-43D1-4ED2-A62D-065DB8A77115}" dt="2025-09-02T19:03:30.188" v="29"/>
          <ac:spMkLst>
            <pc:docMk/>
            <pc:sldMk cId="2003775490" sldId="261"/>
            <ac:spMk id="55" creationId="{2CB962CF-61A3-4EF9-94F6-7C59B0329524}"/>
          </ac:spMkLst>
        </pc:spChg>
        <pc:picChg chg="mod">
          <ac:chgData name="Lynn Kyalo" userId="419a0aa2faee22d6" providerId="LiveId" clId="{B55F9AC2-43D1-4ED2-A62D-065DB8A77115}" dt="2025-09-02T11:50:14.050" v="6" actId="1076"/>
          <ac:picMkLst>
            <pc:docMk/>
            <pc:sldMk cId="2003775490" sldId="261"/>
            <ac:picMk id="9" creationId="{4F90125E-1545-7ADC-770B-BD4D3650F8EA}"/>
          </ac:picMkLst>
        </pc:picChg>
      </pc:sldChg>
      <pc:sldChg chg="addSp delSp modSp mod delDesignElem">
        <pc:chgData name="Lynn Kyalo" userId="419a0aa2faee22d6" providerId="LiveId" clId="{B55F9AC2-43D1-4ED2-A62D-065DB8A77115}" dt="2025-09-03T11:06:06.410" v="88" actId="27636"/>
        <pc:sldMkLst>
          <pc:docMk/>
          <pc:sldMk cId="3978172688" sldId="262"/>
        </pc:sldMkLst>
        <pc:spChg chg="mod">
          <ac:chgData name="Lynn Kyalo" userId="419a0aa2faee22d6" providerId="LiveId" clId="{B55F9AC2-43D1-4ED2-A62D-065DB8A77115}" dt="2025-09-03T11:06:06.410" v="88" actId="27636"/>
          <ac:spMkLst>
            <pc:docMk/>
            <pc:sldMk cId="3978172688" sldId="262"/>
            <ac:spMk id="7" creationId="{B89E64FD-91A9-1F26-7529-820773A41C7A}"/>
          </ac:spMkLst>
        </pc:spChg>
        <pc:spChg chg="add del">
          <ac:chgData name="Lynn Kyalo" userId="419a0aa2faee22d6" providerId="LiveId" clId="{B55F9AC2-43D1-4ED2-A62D-065DB8A77115}" dt="2025-09-02T19:03:30.188" v="29"/>
          <ac:spMkLst>
            <pc:docMk/>
            <pc:sldMk cId="3978172688" sldId="262"/>
            <ac:spMk id="14" creationId="{84DF55BE-B4AB-4BA1-BDE1-E9F7FB3F110A}"/>
          </ac:spMkLst>
        </pc:spChg>
      </pc:sldChg>
      <pc:sldChg chg="addSp modSp new del mod">
        <pc:chgData name="Lynn Kyalo" userId="419a0aa2faee22d6" providerId="LiveId" clId="{B55F9AC2-43D1-4ED2-A62D-065DB8A77115}" dt="2025-09-03T11:05:20.005" v="84" actId="2696"/>
        <pc:sldMkLst>
          <pc:docMk/>
          <pc:sldMk cId="3364694242" sldId="263"/>
        </pc:sldMkLst>
        <pc:picChg chg="add mod">
          <ac:chgData name="Lynn Kyalo" userId="419a0aa2faee22d6" providerId="LiveId" clId="{B55F9AC2-43D1-4ED2-A62D-065DB8A77115}" dt="2025-09-02T11:49:21.481" v="4" actId="1076"/>
          <ac:picMkLst>
            <pc:docMk/>
            <pc:sldMk cId="3364694242" sldId="263"/>
            <ac:picMk id="2" creationId="{4846DED1-2832-17C0-C968-56B14925C444}"/>
          </ac:picMkLst>
        </pc:picChg>
      </pc:sldChg>
      <pc:sldChg chg="delSp modSp add mod setBg delDesignElem">
        <pc:chgData name="Lynn Kyalo" userId="419a0aa2faee22d6" providerId="LiveId" clId="{B55F9AC2-43D1-4ED2-A62D-065DB8A77115}" dt="2025-09-03T11:07:14.717" v="103" actId="14100"/>
        <pc:sldMkLst>
          <pc:docMk/>
          <pc:sldMk cId="1373195845" sldId="264"/>
        </pc:sldMkLst>
        <pc:spChg chg="mod">
          <ac:chgData name="Lynn Kyalo" userId="419a0aa2faee22d6" providerId="LiveId" clId="{B55F9AC2-43D1-4ED2-A62D-065DB8A77115}" dt="2025-09-03T11:07:06.944" v="100" actId="14100"/>
          <ac:spMkLst>
            <pc:docMk/>
            <pc:sldMk cId="1373195845" sldId="264"/>
            <ac:spMk id="3" creationId="{CC2EA6E9-D6B4-451B-216B-0B06F79D94B5}"/>
          </ac:spMkLst>
        </pc:spChg>
        <pc:spChg chg="mod">
          <ac:chgData name="Lynn Kyalo" userId="419a0aa2faee22d6" providerId="LiveId" clId="{B55F9AC2-43D1-4ED2-A62D-065DB8A77115}" dt="2025-09-03T11:04:51.550" v="76"/>
          <ac:spMkLst>
            <pc:docMk/>
            <pc:sldMk cId="1373195845" sldId="264"/>
            <ac:spMk id="4" creationId="{24FD2283-CF72-9AAA-6706-1CF4D1F53257}"/>
          </ac:spMkLst>
        </pc:spChg>
        <pc:spChg chg="mod">
          <ac:chgData name="Lynn Kyalo" userId="419a0aa2faee22d6" providerId="LiveId" clId="{B55F9AC2-43D1-4ED2-A62D-065DB8A77115}" dt="2025-09-03T11:07:14.717" v="103" actId="14100"/>
          <ac:spMkLst>
            <pc:docMk/>
            <pc:sldMk cId="1373195845" sldId="264"/>
            <ac:spMk id="6" creationId="{A9F093B3-736A-95DE-50A4-BEEE2C985340}"/>
          </ac:spMkLst>
        </pc:spChg>
        <pc:spChg chg="del">
          <ac:chgData name="Lynn Kyalo" userId="419a0aa2faee22d6" providerId="LiveId" clId="{B55F9AC2-43D1-4ED2-A62D-065DB8A77115}" dt="2025-09-02T19:02:01.364" v="20"/>
          <ac:spMkLst>
            <pc:docMk/>
            <pc:sldMk cId="1373195845" sldId="264"/>
            <ac:spMk id="10" creationId="{CC1CA635-2D9C-4E3E-820F-5FE35AC143B2}"/>
          </ac:spMkLst>
        </pc:spChg>
        <pc:cxnChg chg="del">
          <ac:chgData name="Lynn Kyalo" userId="419a0aa2faee22d6" providerId="LiveId" clId="{B55F9AC2-43D1-4ED2-A62D-065DB8A77115}" dt="2025-09-02T19:02:01.364" v="20"/>
          <ac:cxnSpMkLst>
            <pc:docMk/>
            <pc:sldMk cId="1373195845" sldId="264"/>
            <ac:cxnSpMk id="12" creationId="{E0E62FBC-456F-48AE-91ED-3956405D76D2}"/>
          </ac:cxnSpMkLst>
        </pc:cxnChg>
      </pc:sldChg>
      <pc:sldChg chg="delSp modSp add del mod setBg delDesignElem chgLayout">
        <pc:chgData name="Lynn Kyalo" userId="419a0aa2faee22d6" providerId="LiveId" clId="{B55F9AC2-43D1-4ED2-A62D-065DB8A77115}" dt="2025-09-02T19:06:46.568" v="46" actId="2696"/>
        <pc:sldMkLst>
          <pc:docMk/>
          <pc:sldMk cId="3026139494" sldId="265"/>
        </pc:sldMkLst>
        <pc:spChg chg="mod ord">
          <ac:chgData name="Lynn Kyalo" userId="419a0aa2faee22d6" providerId="LiveId" clId="{B55F9AC2-43D1-4ED2-A62D-065DB8A77115}" dt="2025-09-02T19:05:01.437" v="41" actId="700"/>
          <ac:spMkLst>
            <pc:docMk/>
            <pc:sldMk cId="3026139494" sldId="265"/>
            <ac:spMk id="2" creationId="{ED24EF1B-7A11-168F-3C84-F48345F74715}"/>
          </ac:spMkLst>
        </pc:spChg>
        <pc:spChg chg="mod ord">
          <ac:chgData name="Lynn Kyalo" userId="419a0aa2faee22d6" providerId="LiveId" clId="{B55F9AC2-43D1-4ED2-A62D-065DB8A77115}" dt="2025-09-02T19:05:01.437" v="41" actId="700"/>
          <ac:spMkLst>
            <pc:docMk/>
            <pc:sldMk cId="3026139494" sldId="265"/>
            <ac:spMk id="9" creationId="{42DF6A2B-9633-26C5-3437-2E1F195AA79F}"/>
          </ac:spMkLst>
        </pc:spChg>
        <pc:spChg chg="del">
          <ac:chgData name="Lynn Kyalo" userId="419a0aa2faee22d6" providerId="LiveId" clId="{B55F9AC2-43D1-4ED2-A62D-065DB8A77115}" dt="2025-09-02T19:02:01.364" v="20"/>
          <ac:spMkLst>
            <pc:docMk/>
            <pc:sldMk cId="3026139494" sldId="265"/>
            <ac:spMk id="10" creationId="{57D175FC-84CC-4D12-A5E2-FA27D934E9CE}"/>
          </ac:spMkLst>
        </pc:spChg>
        <pc:cxnChg chg="del">
          <ac:chgData name="Lynn Kyalo" userId="419a0aa2faee22d6" providerId="LiveId" clId="{B55F9AC2-43D1-4ED2-A62D-065DB8A77115}" dt="2025-09-02T19:02:01.364" v="20"/>
          <ac:cxnSpMkLst>
            <pc:docMk/>
            <pc:sldMk cId="3026139494" sldId="265"/>
            <ac:cxnSpMk id="12" creationId="{8AC38328-2D50-4DDB-BD20-28DE12E4996E}"/>
          </ac:cxnSpMkLst>
        </pc:cxnChg>
      </pc:sldChg>
      <pc:sldChg chg="modSp add mod">
        <pc:chgData name="Lynn Kyalo" userId="419a0aa2faee22d6" providerId="LiveId" clId="{B55F9AC2-43D1-4ED2-A62D-065DB8A77115}" dt="2025-09-03T11:07:33.605" v="105" actId="207"/>
        <pc:sldMkLst>
          <pc:docMk/>
          <pc:sldMk cId="3941314893" sldId="266"/>
        </pc:sldMkLst>
        <pc:spChg chg="mod">
          <ac:chgData name="Lynn Kyalo" userId="419a0aa2faee22d6" providerId="LiveId" clId="{B55F9AC2-43D1-4ED2-A62D-065DB8A77115}" dt="2025-09-03T11:07:33.605" v="105" actId="207"/>
          <ac:spMkLst>
            <pc:docMk/>
            <pc:sldMk cId="3941314893" sldId="266"/>
            <ac:spMk id="2" creationId="{3175FC79-4B33-A24B-18EC-A9118DA5A663}"/>
          </ac:spMkLst>
        </pc:spChg>
        <pc:spChg chg="mod">
          <ac:chgData name="Lynn Kyalo" userId="419a0aa2faee22d6" providerId="LiveId" clId="{B55F9AC2-43D1-4ED2-A62D-065DB8A77115}" dt="2025-09-03T11:04:51.785" v="82" actId="27636"/>
          <ac:spMkLst>
            <pc:docMk/>
            <pc:sldMk cId="3941314893" sldId="266"/>
            <ac:spMk id="3" creationId="{84DDDA60-EFF5-9745-DAC8-019071B0F1B9}"/>
          </ac:spMkLst>
        </pc:spChg>
        <pc:spChg chg="mod">
          <ac:chgData name="Lynn Kyalo" userId="419a0aa2faee22d6" providerId="LiveId" clId="{B55F9AC2-43D1-4ED2-A62D-065DB8A77115}" dt="2025-09-03T11:04:51.785" v="83" actId="27636"/>
          <ac:spMkLst>
            <pc:docMk/>
            <pc:sldMk cId="3941314893" sldId="266"/>
            <ac:spMk id="4" creationId="{4A6C9CA3-F6F0-70BD-5B01-79F3C545FD1E}"/>
          </ac:spMkLst>
        </pc:spChg>
      </pc:sldChg>
      <pc:sldChg chg="modSp add mod">
        <pc:chgData name="Lynn Kyalo" userId="419a0aa2faee22d6" providerId="LiveId" clId="{B55F9AC2-43D1-4ED2-A62D-065DB8A77115}" dt="2025-09-03T11:07:48.810" v="109" actId="207"/>
        <pc:sldMkLst>
          <pc:docMk/>
          <pc:sldMk cId="3810464910" sldId="267"/>
        </pc:sldMkLst>
        <pc:spChg chg="mod">
          <ac:chgData name="Lynn Kyalo" userId="419a0aa2faee22d6" providerId="LiveId" clId="{B55F9AC2-43D1-4ED2-A62D-065DB8A77115}" dt="2025-09-03T11:07:41.703" v="107" actId="115"/>
          <ac:spMkLst>
            <pc:docMk/>
            <pc:sldMk cId="3810464910" sldId="267"/>
            <ac:spMk id="3" creationId="{619F036A-C64A-2FDA-6075-2D299E00C81E}"/>
          </ac:spMkLst>
        </pc:spChg>
        <pc:spChg chg="mod">
          <ac:chgData name="Lynn Kyalo" userId="419a0aa2faee22d6" providerId="LiveId" clId="{B55F9AC2-43D1-4ED2-A62D-065DB8A77115}" dt="2025-09-03T11:07:48.810" v="109" actId="207"/>
          <ac:spMkLst>
            <pc:docMk/>
            <pc:sldMk cId="3810464910" sldId="267"/>
            <ac:spMk id="5" creationId="{EE3FC512-C232-73B2-F6EE-1FAD9959758C}"/>
          </ac:spMkLst>
        </pc:spChg>
      </pc:sldChg>
      <pc:sldChg chg="modSp add mod">
        <pc:chgData name="Lynn Kyalo" userId="419a0aa2faee22d6" providerId="LiveId" clId="{B55F9AC2-43D1-4ED2-A62D-065DB8A77115}" dt="2025-09-03T11:07:56.298" v="111" actId="115"/>
        <pc:sldMkLst>
          <pc:docMk/>
          <pc:sldMk cId="348502388" sldId="268"/>
        </pc:sldMkLst>
        <pc:spChg chg="mod">
          <ac:chgData name="Lynn Kyalo" userId="419a0aa2faee22d6" providerId="LiveId" clId="{B55F9AC2-43D1-4ED2-A62D-065DB8A77115}" dt="2025-09-03T11:07:56.298" v="111" actId="115"/>
          <ac:spMkLst>
            <pc:docMk/>
            <pc:sldMk cId="348502388" sldId="268"/>
            <ac:spMk id="2" creationId="{8685EBDF-E596-211A-D53A-F2068041AE1B}"/>
          </ac:spMkLst>
        </pc:spChg>
      </pc:sldChg>
      <pc:sldChg chg="modSp add mod">
        <pc:chgData name="Lynn Kyalo" userId="419a0aa2faee22d6" providerId="LiveId" clId="{B55F9AC2-43D1-4ED2-A62D-065DB8A77115}" dt="2025-09-03T11:08:07.175" v="112" actId="115"/>
        <pc:sldMkLst>
          <pc:docMk/>
          <pc:sldMk cId="3611765730" sldId="269"/>
        </pc:sldMkLst>
        <pc:spChg chg="mod">
          <ac:chgData name="Lynn Kyalo" userId="419a0aa2faee22d6" providerId="LiveId" clId="{B55F9AC2-43D1-4ED2-A62D-065DB8A77115}" dt="2025-09-03T11:08:07.175" v="112" actId="115"/>
          <ac:spMkLst>
            <pc:docMk/>
            <pc:sldMk cId="3611765730" sldId="269"/>
            <ac:spMk id="2" creationId="{5217E3CF-5DEE-6C45-B7BF-9112731C3078}"/>
          </ac:spMkLst>
        </pc:spChg>
        <pc:spChg chg="mod">
          <ac:chgData name="Lynn Kyalo" userId="419a0aa2faee22d6" providerId="LiveId" clId="{B55F9AC2-43D1-4ED2-A62D-065DB8A77115}" dt="2025-09-03T11:04:51.700" v="77" actId="27636"/>
          <ac:spMkLst>
            <pc:docMk/>
            <pc:sldMk cId="3611765730" sldId="269"/>
            <ac:spMk id="3" creationId="{59953D92-1868-D54D-472F-B67B0DD06455}"/>
          </ac:spMkLst>
        </pc:spChg>
      </pc:sldChg>
      <pc:sldChg chg="delSp add delDesignElem">
        <pc:chgData name="Lynn Kyalo" userId="419a0aa2faee22d6" providerId="LiveId" clId="{B55F9AC2-43D1-4ED2-A62D-065DB8A77115}" dt="2025-09-03T11:04:05.067" v="66"/>
        <pc:sldMkLst>
          <pc:docMk/>
          <pc:sldMk cId="375481335" sldId="270"/>
        </pc:sldMkLst>
        <pc:spChg chg="del">
          <ac:chgData name="Lynn Kyalo" userId="419a0aa2faee22d6" providerId="LiveId" clId="{B55F9AC2-43D1-4ED2-A62D-065DB8A77115}" dt="2025-09-03T11:04:05.067" v="66"/>
          <ac:spMkLst>
            <pc:docMk/>
            <pc:sldMk cId="375481335" sldId="270"/>
            <ac:spMk id="10" creationId="{57D175FC-84CC-4D12-A5E2-FA27D934E9CE}"/>
          </ac:spMkLst>
        </pc:spChg>
        <pc:cxnChg chg="del">
          <ac:chgData name="Lynn Kyalo" userId="419a0aa2faee22d6" providerId="LiveId" clId="{B55F9AC2-43D1-4ED2-A62D-065DB8A77115}" dt="2025-09-03T11:04:05.067" v="66"/>
          <ac:cxnSpMkLst>
            <pc:docMk/>
            <pc:sldMk cId="375481335" sldId="270"/>
            <ac:cxnSpMk id="12" creationId="{8AC38328-2D50-4DDB-BD20-28DE12E4996E}"/>
          </ac:cxnSpMkLst>
        </pc:cxnChg>
      </pc:sldChg>
      <pc:sldChg chg="addSp delSp add del setBg delDesignElem">
        <pc:chgData name="Lynn Kyalo" userId="419a0aa2faee22d6" providerId="LiveId" clId="{B55F9AC2-43D1-4ED2-A62D-065DB8A77115}" dt="2025-09-02T19:06:39.712" v="44"/>
        <pc:sldMkLst>
          <pc:docMk/>
          <pc:sldMk cId="2440602284" sldId="270"/>
        </pc:sldMkLst>
        <pc:spChg chg="add del">
          <ac:chgData name="Lynn Kyalo" userId="419a0aa2faee22d6" providerId="LiveId" clId="{B55F9AC2-43D1-4ED2-A62D-065DB8A77115}" dt="2025-09-02T19:06:39.712" v="44"/>
          <ac:spMkLst>
            <pc:docMk/>
            <pc:sldMk cId="2440602284" sldId="270"/>
            <ac:spMk id="10" creationId="{57D175FC-84CC-4D12-A5E2-FA27D934E9CE}"/>
          </ac:spMkLst>
        </pc:spChg>
        <pc:cxnChg chg="add del">
          <ac:chgData name="Lynn Kyalo" userId="419a0aa2faee22d6" providerId="LiveId" clId="{B55F9AC2-43D1-4ED2-A62D-065DB8A77115}" dt="2025-09-02T19:06:39.712" v="44"/>
          <ac:cxnSpMkLst>
            <pc:docMk/>
            <pc:sldMk cId="2440602284" sldId="270"/>
            <ac:cxnSpMk id="12" creationId="{8AC38328-2D50-4DDB-BD20-28DE12E4996E}"/>
          </ac:cxnSpMkLst>
        </pc:cxnChg>
      </pc:sldChg>
      <pc:sldChg chg="delSp add del setBg delDesignElem">
        <pc:chgData name="Lynn Kyalo" userId="419a0aa2faee22d6" providerId="LiveId" clId="{B55F9AC2-43D1-4ED2-A62D-065DB8A77115}" dt="2025-09-02T19:11:47.113" v="50" actId="2696"/>
        <pc:sldMkLst>
          <pc:docMk/>
          <pc:sldMk cId="3499313904" sldId="271"/>
        </pc:sldMkLst>
        <pc:spChg chg="del">
          <ac:chgData name="Lynn Kyalo" userId="419a0aa2faee22d6" providerId="LiveId" clId="{B55F9AC2-43D1-4ED2-A62D-065DB8A77115}" dt="2025-09-02T19:08:06.868" v="48"/>
          <ac:spMkLst>
            <pc:docMk/>
            <pc:sldMk cId="3499313904" sldId="271"/>
            <ac:spMk id="10" creationId="{CC1CA635-2D9C-4E3E-820F-5FE35AC143B2}"/>
          </ac:spMkLst>
        </pc:spChg>
        <pc:cxnChg chg="del">
          <ac:chgData name="Lynn Kyalo" userId="419a0aa2faee22d6" providerId="LiveId" clId="{B55F9AC2-43D1-4ED2-A62D-065DB8A77115}" dt="2025-09-02T19:08:06.868" v="48"/>
          <ac:cxnSpMkLst>
            <pc:docMk/>
            <pc:sldMk cId="3499313904" sldId="271"/>
            <ac:cxnSpMk id="12" creationId="{E0E62FBC-456F-48AE-91ED-3956405D76D2}"/>
          </ac:cxnSpMkLst>
        </pc:cxnChg>
      </pc:sldChg>
      <pc:sldChg chg="add del">
        <pc:chgData name="Lynn Kyalo" userId="419a0aa2faee22d6" providerId="LiveId" clId="{B55F9AC2-43D1-4ED2-A62D-065DB8A77115}" dt="2025-09-02T19:12:08.190" v="53" actId="2696"/>
        <pc:sldMkLst>
          <pc:docMk/>
          <pc:sldMk cId="475543196" sldId="272"/>
        </pc:sldMkLst>
      </pc:sldChg>
    </pc:docChg>
  </pc:docChgLst>
  <pc:docChgLst>
    <pc:chgData name="Lynn Kyalo" userId="396efe8e-31b9-4c7e-81cc-27b4997f76e2" providerId="ADAL" clId="{F1B02929-98FA-41A6-BD2D-698255DCD034}"/>
    <pc:docChg chg="undo custSel addSld modSld">
      <pc:chgData name="Lynn Kyalo" userId="396efe8e-31b9-4c7e-81cc-27b4997f76e2" providerId="ADAL" clId="{F1B02929-98FA-41A6-BD2D-698255DCD034}" dt="2025-09-02T09:18:57.687" v="398" actId="20577"/>
      <pc:docMkLst>
        <pc:docMk/>
      </pc:docMkLst>
      <pc:sldChg chg="modSp">
        <pc:chgData name="Lynn Kyalo" userId="396efe8e-31b9-4c7e-81cc-27b4997f76e2" providerId="ADAL" clId="{F1B02929-98FA-41A6-BD2D-698255DCD034}" dt="2025-09-02T09:18:57.687" v="398" actId="20577"/>
        <pc:sldMkLst>
          <pc:docMk/>
          <pc:sldMk cId="2842196573" sldId="256"/>
        </pc:sldMkLst>
        <pc:spChg chg="mod">
          <ac:chgData name="Lynn Kyalo" userId="396efe8e-31b9-4c7e-81cc-27b4997f76e2" providerId="ADAL" clId="{F1B02929-98FA-41A6-BD2D-698255DCD034}" dt="2025-09-02T09:18:57.687" v="398" actId="20577"/>
          <ac:spMkLst>
            <pc:docMk/>
            <pc:sldMk cId="2842196573" sldId="256"/>
            <ac:spMk id="3" creationId="{CC2EA6E9-D6B4-451B-216B-0B06F79D94B5}"/>
          </ac:spMkLst>
        </pc:spChg>
      </pc:sldChg>
      <pc:sldChg chg="modSp mod">
        <pc:chgData name="Lynn Kyalo" userId="396efe8e-31b9-4c7e-81cc-27b4997f76e2" providerId="ADAL" clId="{F1B02929-98FA-41A6-BD2D-698255DCD034}" dt="2025-09-02T08:29:51.370" v="22" actId="27636"/>
        <pc:sldMkLst>
          <pc:docMk/>
          <pc:sldMk cId="2998119999" sldId="260"/>
        </pc:sldMkLst>
        <pc:spChg chg="mod">
          <ac:chgData name="Lynn Kyalo" userId="396efe8e-31b9-4c7e-81cc-27b4997f76e2" providerId="ADAL" clId="{F1B02929-98FA-41A6-BD2D-698255DCD034}" dt="2025-09-02T08:29:51.370" v="22" actId="27636"/>
          <ac:spMkLst>
            <pc:docMk/>
            <pc:sldMk cId="2998119999" sldId="260"/>
            <ac:spMk id="3" creationId="{59953D92-1868-D54D-472F-B67B0DD06455}"/>
          </ac:spMkLst>
        </pc:spChg>
      </pc:sldChg>
      <pc:sldChg chg="addSp delSp modSp new mod setBg">
        <pc:chgData name="Lynn Kyalo" userId="396efe8e-31b9-4c7e-81cc-27b4997f76e2" providerId="ADAL" clId="{F1B02929-98FA-41A6-BD2D-698255DCD034}" dt="2025-09-02T09:15:22.269" v="371" actId="20577"/>
        <pc:sldMkLst>
          <pc:docMk/>
          <pc:sldMk cId="2003775490" sldId="261"/>
        </pc:sldMkLst>
        <pc:spChg chg="mod">
          <ac:chgData name="Lynn Kyalo" userId="396efe8e-31b9-4c7e-81cc-27b4997f76e2" providerId="ADAL" clId="{F1B02929-98FA-41A6-BD2D-698255DCD034}" dt="2025-09-02T08:51:15.646" v="236" actId="207"/>
          <ac:spMkLst>
            <pc:docMk/>
            <pc:sldMk cId="2003775490" sldId="261"/>
            <ac:spMk id="2" creationId="{FD6AE43A-6492-030D-F718-7C8B33DDA7A8}"/>
          </ac:spMkLst>
        </pc:spChg>
        <pc:spChg chg="mod">
          <ac:chgData name="Lynn Kyalo" userId="396efe8e-31b9-4c7e-81cc-27b4997f76e2" providerId="ADAL" clId="{F1B02929-98FA-41A6-BD2D-698255DCD034}" dt="2025-09-02T09:15:22.269" v="371" actId="20577"/>
          <ac:spMkLst>
            <pc:docMk/>
            <pc:sldMk cId="2003775490" sldId="261"/>
            <ac:spMk id="3" creationId="{27F35AF7-5EF5-74E7-096F-52AABB42F5E0}"/>
          </ac:spMkLst>
        </pc:spChg>
        <pc:spChg chg="add del">
          <ac:chgData name="Lynn Kyalo" userId="396efe8e-31b9-4c7e-81cc-27b4997f76e2" providerId="ADAL" clId="{F1B02929-98FA-41A6-BD2D-698255DCD034}" dt="2025-09-02T08:46:15.631" v="172" actId="26606"/>
          <ac:spMkLst>
            <pc:docMk/>
            <pc:sldMk cId="2003775490" sldId="261"/>
            <ac:spMk id="12" creationId="{F4F2FC05-7D27-410F-BDA9-ADF4831368C7}"/>
          </ac:spMkLst>
        </pc:spChg>
        <pc:spChg chg="add del">
          <ac:chgData name="Lynn Kyalo" userId="396efe8e-31b9-4c7e-81cc-27b4997f76e2" providerId="ADAL" clId="{F1B02929-98FA-41A6-BD2D-698255DCD034}" dt="2025-09-02T08:46:15.631" v="172" actId="26606"/>
          <ac:spMkLst>
            <pc:docMk/>
            <pc:sldMk cId="2003775490" sldId="261"/>
            <ac:spMk id="14" creationId="{9080D120-BD54-46E1-BA37-82F5E8089E90}"/>
          </ac:spMkLst>
        </pc:spChg>
        <pc:spChg chg="add del">
          <ac:chgData name="Lynn Kyalo" userId="396efe8e-31b9-4c7e-81cc-27b4997f76e2" providerId="ADAL" clId="{F1B02929-98FA-41A6-BD2D-698255DCD034}" dt="2025-09-02T08:46:15.631" v="172" actId="26606"/>
          <ac:spMkLst>
            <pc:docMk/>
            <pc:sldMk cId="2003775490" sldId="261"/>
            <ac:spMk id="16" creationId="{81D83946-74FA-498A-AC80-9926F041B5C5}"/>
          </ac:spMkLst>
        </pc:spChg>
        <pc:spChg chg="add del">
          <ac:chgData name="Lynn Kyalo" userId="396efe8e-31b9-4c7e-81cc-27b4997f76e2" providerId="ADAL" clId="{F1B02929-98FA-41A6-BD2D-698255DCD034}" dt="2025-09-02T08:46:15.631" v="172" actId="26606"/>
          <ac:spMkLst>
            <pc:docMk/>
            <pc:sldMk cId="2003775490" sldId="261"/>
            <ac:spMk id="18" creationId="{5060D983-8B52-443A-8183-2A1DE05618B5}"/>
          </ac:spMkLst>
        </pc:spChg>
        <pc:spChg chg="add del">
          <ac:chgData name="Lynn Kyalo" userId="396efe8e-31b9-4c7e-81cc-27b4997f76e2" providerId="ADAL" clId="{F1B02929-98FA-41A6-BD2D-698255DCD034}" dt="2025-09-02T08:46:21.603" v="174" actId="26606"/>
          <ac:spMkLst>
            <pc:docMk/>
            <pc:sldMk cId="2003775490" sldId="261"/>
            <ac:spMk id="20" creationId="{C13237C8-E62C-4F0D-A318-BD6FB6C2D138}"/>
          </ac:spMkLst>
        </pc:spChg>
        <pc:spChg chg="add del">
          <ac:chgData name="Lynn Kyalo" userId="396efe8e-31b9-4c7e-81cc-27b4997f76e2" providerId="ADAL" clId="{F1B02929-98FA-41A6-BD2D-698255DCD034}" dt="2025-09-02T08:46:21.603" v="174" actId="26606"/>
          <ac:spMkLst>
            <pc:docMk/>
            <pc:sldMk cId="2003775490" sldId="261"/>
            <ac:spMk id="21" creationId="{6ECA6DCB-B7E1-40A9-9524-540C6DA40B1B}"/>
          </ac:spMkLst>
        </pc:spChg>
        <pc:spChg chg="add del">
          <ac:chgData name="Lynn Kyalo" userId="396efe8e-31b9-4c7e-81cc-27b4997f76e2" providerId="ADAL" clId="{F1B02929-98FA-41A6-BD2D-698255DCD034}" dt="2025-09-02T08:46:21.603" v="174" actId="26606"/>
          <ac:spMkLst>
            <pc:docMk/>
            <pc:sldMk cId="2003775490" sldId="261"/>
            <ac:spMk id="22" creationId="{19C9EAEA-39D0-4B0E-A0EB-51E7B26740B1}"/>
          </ac:spMkLst>
        </pc:spChg>
        <pc:spChg chg="add del">
          <ac:chgData name="Lynn Kyalo" userId="396efe8e-31b9-4c7e-81cc-27b4997f76e2" providerId="ADAL" clId="{F1B02929-98FA-41A6-BD2D-698255DCD034}" dt="2025-09-02T08:46:21.603" v="174" actId="26606"/>
          <ac:spMkLst>
            <pc:docMk/>
            <pc:sldMk cId="2003775490" sldId="261"/>
            <ac:spMk id="24" creationId="{8CB5D2D7-DF65-4E86-BFBA-FFB9B5ACEB64}"/>
          </ac:spMkLst>
        </pc:spChg>
        <pc:spChg chg="add del">
          <ac:chgData name="Lynn Kyalo" userId="396efe8e-31b9-4c7e-81cc-27b4997f76e2" providerId="ADAL" clId="{F1B02929-98FA-41A6-BD2D-698255DCD034}" dt="2025-09-02T08:46:21.603" v="174" actId="26606"/>
          <ac:spMkLst>
            <pc:docMk/>
            <pc:sldMk cId="2003775490" sldId="261"/>
            <ac:spMk id="26" creationId="{3873B707-463F-40B0-8227-E8CC6C67EB25}"/>
          </ac:spMkLst>
        </pc:spChg>
        <pc:spChg chg="add del">
          <ac:chgData name="Lynn Kyalo" userId="396efe8e-31b9-4c7e-81cc-27b4997f76e2" providerId="ADAL" clId="{F1B02929-98FA-41A6-BD2D-698255DCD034}" dt="2025-09-02T08:47:21.145" v="187" actId="26606"/>
          <ac:spMkLst>
            <pc:docMk/>
            <pc:sldMk cId="2003775490" sldId="261"/>
            <ac:spMk id="28" creationId="{B23FE733-F95B-4DF6-AFC5-BEEB3577C494}"/>
          </ac:spMkLst>
        </pc:spChg>
        <pc:spChg chg="add del">
          <ac:chgData name="Lynn Kyalo" userId="396efe8e-31b9-4c7e-81cc-27b4997f76e2" providerId="ADAL" clId="{F1B02929-98FA-41A6-BD2D-698255DCD034}" dt="2025-09-02T08:47:21.145" v="187" actId="26606"/>
          <ac:spMkLst>
            <pc:docMk/>
            <pc:sldMk cId="2003775490" sldId="261"/>
            <ac:spMk id="29" creationId="{9080D120-BD54-46E1-BA37-82F5E8089E90}"/>
          </ac:spMkLst>
        </pc:spChg>
        <pc:spChg chg="add del">
          <ac:chgData name="Lynn Kyalo" userId="396efe8e-31b9-4c7e-81cc-27b4997f76e2" providerId="ADAL" clId="{F1B02929-98FA-41A6-BD2D-698255DCD034}" dt="2025-09-02T08:47:21.145" v="187" actId="26606"/>
          <ac:spMkLst>
            <pc:docMk/>
            <pc:sldMk cId="2003775490" sldId="261"/>
            <ac:spMk id="30" creationId="{81D83946-74FA-498A-AC80-9926F041B5C5}"/>
          </ac:spMkLst>
        </pc:spChg>
        <pc:spChg chg="add del">
          <ac:chgData name="Lynn Kyalo" userId="396efe8e-31b9-4c7e-81cc-27b4997f76e2" providerId="ADAL" clId="{F1B02929-98FA-41A6-BD2D-698255DCD034}" dt="2025-09-02T08:47:21.145" v="187" actId="26606"/>
          <ac:spMkLst>
            <pc:docMk/>
            <pc:sldMk cId="2003775490" sldId="261"/>
            <ac:spMk id="31" creationId="{5060D983-8B52-443A-8183-2A1DE05618B5}"/>
          </ac:spMkLst>
        </pc:spChg>
        <pc:spChg chg="add del">
          <ac:chgData name="Lynn Kyalo" userId="396efe8e-31b9-4c7e-81cc-27b4997f76e2" providerId="ADAL" clId="{F1B02929-98FA-41A6-BD2D-698255DCD034}" dt="2025-09-02T08:48:07.404" v="204" actId="26606"/>
          <ac:spMkLst>
            <pc:docMk/>
            <pc:sldMk cId="2003775490" sldId="261"/>
            <ac:spMk id="36" creationId="{352BEC0E-22F8-46D0-9632-375DB541B06C}"/>
          </ac:spMkLst>
        </pc:spChg>
        <pc:spChg chg="add del">
          <ac:chgData name="Lynn Kyalo" userId="396efe8e-31b9-4c7e-81cc-27b4997f76e2" providerId="ADAL" clId="{F1B02929-98FA-41A6-BD2D-698255DCD034}" dt="2025-09-02T08:48:07.404" v="204" actId="26606"/>
          <ac:spMkLst>
            <pc:docMk/>
            <pc:sldMk cId="2003775490" sldId="261"/>
            <ac:spMk id="38" creationId="{3FCFB1DE-0B7E-48CC-BA90-B2AB0889F9D6}"/>
          </ac:spMkLst>
        </pc:spChg>
        <pc:spChg chg="add del">
          <ac:chgData name="Lynn Kyalo" userId="396efe8e-31b9-4c7e-81cc-27b4997f76e2" providerId="ADAL" clId="{F1B02929-98FA-41A6-BD2D-698255DCD034}" dt="2025-09-02T08:47:52.400" v="197" actId="26606"/>
          <ac:spMkLst>
            <pc:docMk/>
            <pc:sldMk cId="2003775490" sldId="261"/>
            <ac:spMk id="43" creationId="{B23FE733-F95B-4DF6-AFC5-BEEB3577C494}"/>
          </ac:spMkLst>
        </pc:spChg>
        <pc:spChg chg="add del">
          <ac:chgData name="Lynn Kyalo" userId="396efe8e-31b9-4c7e-81cc-27b4997f76e2" providerId="ADAL" clId="{F1B02929-98FA-41A6-BD2D-698255DCD034}" dt="2025-09-02T08:47:52.400" v="197" actId="26606"/>
          <ac:spMkLst>
            <pc:docMk/>
            <pc:sldMk cId="2003775490" sldId="261"/>
            <ac:spMk id="45" creationId="{9080D120-BD54-46E1-BA37-82F5E8089E90}"/>
          </ac:spMkLst>
        </pc:spChg>
        <pc:spChg chg="add del">
          <ac:chgData name="Lynn Kyalo" userId="396efe8e-31b9-4c7e-81cc-27b4997f76e2" providerId="ADAL" clId="{F1B02929-98FA-41A6-BD2D-698255DCD034}" dt="2025-09-02T08:47:52.400" v="197" actId="26606"/>
          <ac:spMkLst>
            <pc:docMk/>
            <pc:sldMk cId="2003775490" sldId="261"/>
            <ac:spMk id="47" creationId="{81D83946-74FA-498A-AC80-9926F041B5C5}"/>
          </ac:spMkLst>
        </pc:spChg>
        <pc:spChg chg="add del">
          <ac:chgData name="Lynn Kyalo" userId="396efe8e-31b9-4c7e-81cc-27b4997f76e2" providerId="ADAL" clId="{F1B02929-98FA-41A6-BD2D-698255DCD034}" dt="2025-09-02T08:47:52.400" v="197" actId="26606"/>
          <ac:spMkLst>
            <pc:docMk/>
            <pc:sldMk cId="2003775490" sldId="261"/>
            <ac:spMk id="49" creationId="{5060D983-8B52-443A-8183-2A1DE05618B5}"/>
          </ac:spMkLst>
        </pc:spChg>
        <pc:spChg chg="add del">
          <ac:chgData name="Lynn Kyalo" userId="396efe8e-31b9-4c7e-81cc-27b4997f76e2" providerId="ADAL" clId="{F1B02929-98FA-41A6-BD2D-698255DCD034}" dt="2025-09-02T08:47:57.157" v="200" actId="26606"/>
          <ac:spMkLst>
            <pc:docMk/>
            <pc:sldMk cId="2003775490" sldId="261"/>
            <ac:spMk id="51" creationId="{2CB962CF-61A3-4EF9-94F6-7C59B0329524}"/>
          </ac:spMkLst>
        </pc:spChg>
        <pc:spChg chg="add del">
          <ac:chgData name="Lynn Kyalo" userId="396efe8e-31b9-4c7e-81cc-27b4997f76e2" providerId="ADAL" clId="{F1B02929-98FA-41A6-BD2D-698255DCD034}" dt="2025-09-02T08:48:07.388" v="203" actId="26606"/>
          <ac:spMkLst>
            <pc:docMk/>
            <pc:sldMk cId="2003775490" sldId="261"/>
            <ac:spMk id="53" creationId="{84DF55BE-B4AB-4BA1-BDE1-E9F7FB3F110A}"/>
          </ac:spMkLst>
        </pc:spChg>
        <pc:spChg chg="add">
          <ac:chgData name="Lynn Kyalo" userId="396efe8e-31b9-4c7e-81cc-27b4997f76e2" providerId="ADAL" clId="{F1B02929-98FA-41A6-BD2D-698255DCD034}" dt="2025-09-02T08:48:07.404" v="204" actId="26606"/>
          <ac:spMkLst>
            <pc:docMk/>
            <pc:sldMk cId="2003775490" sldId="261"/>
            <ac:spMk id="55" creationId="{2CB962CF-61A3-4EF9-94F6-7C59B0329524}"/>
          </ac:spMkLst>
        </pc:spChg>
        <pc:grpChg chg="add del">
          <ac:chgData name="Lynn Kyalo" userId="396efe8e-31b9-4c7e-81cc-27b4997f76e2" providerId="ADAL" clId="{F1B02929-98FA-41A6-BD2D-698255DCD034}" dt="2025-09-02T08:46:21.603" v="174" actId="26606"/>
          <ac:grpSpMkLst>
            <pc:docMk/>
            <pc:sldMk cId="2003775490" sldId="261"/>
            <ac:grpSpMk id="23" creationId="{1DE889C7-FAD6-4397-98E2-05D503484459}"/>
          </ac:grpSpMkLst>
        </pc:grpChg>
        <pc:picChg chg="add mod ord">
          <ac:chgData name="Lynn Kyalo" userId="396efe8e-31b9-4c7e-81cc-27b4997f76e2" providerId="ADAL" clId="{F1B02929-98FA-41A6-BD2D-698255DCD034}" dt="2025-09-02T08:50:21.117" v="228" actId="1076"/>
          <ac:picMkLst>
            <pc:docMk/>
            <pc:sldMk cId="2003775490" sldId="261"/>
            <ac:picMk id="5" creationId="{8BEC4A48-5D18-4FA7-825B-D8B3E2D4BF0D}"/>
          </ac:picMkLst>
        </pc:picChg>
        <pc:picChg chg="add del mod ord">
          <ac:chgData name="Lynn Kyalo" userId="396efe8e-31b9-4c7e-81cc-27b4997f76e2" providerId="ADAL" clId="{F1B02929-98FA-41A6-BD2D-698255DCD034}" dt="2025-09-02T08:49:24.785" v="212" actId="478"/>
          <ac:picMkLst>
            <pc:docMk/>
            <pc:sldMk cId="2003775490" sldId="261"/>
            <ac:picMk id="7" creationId="{34F0A743-D83E-B647-85B1-6454E99BA2E6}"/>
          </ac:picMkLst>
        </pc:picChg>
        <pc:picChg chg="add mod">
          <ac:chgData name="Lynn Kyalo" userId="396efe8e-31b9-4c7e-81cc-27b4997f76e2" providerId="ADAL" clId="{F1B02929-98FA-41A6-BD2D-698255DCD034}" dt="2025-09-02T08:50:28.885" v="230" actId="1076"/>
          <ac:picMkLst>
            <pc:docMk/>
            <pc:sldMk cId="2003775490" sldId="261"/>
            <ac:picMk id="9" creationId="{4F90125E-1545-7ADC-770B-BD4D3650F8EA}"/>
          </ac:picMkLst>
        </pc:picChg>
      </pc:sldChg>
      <pc:sldChg chg="addSp delSp modSp new mod setBg">
        <pc:chgData name="Lynn Kyalo" userId="396efe8e-31b9-4c7e-81cc-27b4997f76e2" providerId="ADAL" clId="{F1B02929-98FA-41A6-BD2D-698255DCD034}" dt="2025-09-02T09:17:06.728" v="393" actId="14100"/>
        <pc:sldMkLst>
          <pc:docMk/>
          <pc:sldMk cId="3978172688" sldId="262"/>
        </pc:sldMkLst>
        <pc:spChg chg="del">
          <ac:chgData name="Lynn Kyalo" userId="396efe8e-31b9-4c7e-81cc-27b4997f76e2" providerId="ADAL" clId="{F1B02929-98FA-41A6-BD2D-698255DCD034}" dt="2025-09-02T08:52:00.539" v="238" actId="21"/>
          <ac:spMkLst>
            <pc:docMk/>
            <pc:sldMk cId="3978172688" sldId="262"/>
            <ac:spMk id="2" creationId="{66FCD371-FA7E-A8E9-DCD6-FAA5BF4CFF11}"/>
          </ac:spMkLst>
        </pc:spChg>
        <pc:spChg chg="del mod">
          <ac:chgData name="Lynn Kyalo" userId="396efe8e-31b9-4c7e-81cc-27b4997f76e2" providerId="ADAL" clId="{F1B02929-98FA-41A6-BD2D-698255DCD034}" dt="2025-09-02T08:55:24.547" v="244" actId="22"/>
          <ac:spMkLst>
            <pc:docMk/>
            <pc:sldMk cId="3978172688" sldId="262"/>
            <ac:spMk id="3" creationId="{967FEF73-2761-B9AD-3871-36DFA8B85CCC}"/>
          </ac:spMkLst>
        </pc:spChg>
        <pc:spChg chg="add mod">
          <ac:chgData name="Lynn Kyalo" userId="396efe8e-31b9-4c7e-81cc-27b4997f76e2" providerId="ADAL" clId="{F1B02929-98FA-41A6-BD2D-698255DCD034}" dt="2025-09-02T09:15:38.345" v="390" actId="20577"/>
          <ac:spMkLst>
            <pc:docMk/>
            <pc:sldMk cId="3978172688" sldId="262"/>
            <ac:spMk id="7" creationId="{B89E64FD-91A9-1F26-7529-820773A41C7A}"/>
          </ac:spMkLst>
        </pc:spChg>
        <pc:spChg chg="add">
          <ac:chgData name="Lynn Kyalo" userId="396efe8e-31b9-4c7e-81cc-27b4997f76e2" providerId="ADAL" clId="{F1B02929-98FA-41A6-BD2D-698255DCD034}" dt="2025-09-02T09:12:53.197" v="337" actId="26606"/>
          <ac:spMkLst>
            <pc:docMk/>
            <pc:sldMk cId="3978172688" sldId="262"/>
            <ac:spMk id="14" creationId="{84DF55BE-B4AB-4BA1-BDE1-E9F7FB3F110A}"/>
          </ac:spMkLst>
        </pc:spChg>
        <pc:picChg chg="add mod ord">
          <ac:chgData name="Lynn Kyalo" userId="396efe8e-31b9-4c7e-81cc-27b4997f76e2" providerId="ADAL" clId="{F1B02929-98FA-41A6-BD2D-698255DCD034}" dt="2025-09-02T09:17:06.728" v="393" actId="14100"/>
          <ac:picMkLst>
            <pc:docMk/>
            <pc:sldMk cId="3978172688" sldId="262"/>
            <ac:picMk id="5" creationId="{3851AC23-A04A-F50C-E9FA-B4140E8F4FAC}"/>
          </ac:picMkLst>
        </pc:picChg>
        <pc:picChg chg="add mod">
          <ac:chgData name="Lynn Kyalo" userId="396efe8e-31b9-4c7e-81cc-27b4997f76e2" providerId="ADAL" clId="{F1B02929-98FA-41A6-BD2D-698255DCD034}" dt="2025-09-02T09:17:02.761" v="392" actId="14100"/>
          <ac:picMkLst>
            <pc:docMk/>
            <pc:sldMk cId="3978172688" sldId="262"/>
            <ac:picMk id="9" creationId="{6B59C813-4300-8228-FFDA-F458BF60AA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A98DA-3769-45F0-BA72-F70C3D30A823}" type="datetimeFigureOut">
              <a:rPr lang="en-US" smtClean="0"/>
              <a:t>9/2/2025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6D89A-8182-4F50-9D77-0B3663CCBE4A}" type="slidenum">
              <a:rPr lang="en-US" smtClean="0"/>
              <a:t>‹#›</a:t>
            </a:fld>
            <a:endParaRPr lang="en-US" dirty="0"/>
          </a:p>
        </p:txBody>
      </p:sp>
    </p:spTree>
    <p:extLst>
      <p:ext uri="{BB962C8B-B14F-4D97-AF65-F5344CB8AC3E}">
        <p14:creationId xmlns:p14="http://schemas.microsoft.com/office/powerpoint/2010/main" val="385843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2E6D89A-8182-4F50-9D77-0B3663CCBE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6956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E6D89A-8182-4F50-9D77-0B3663CCBE4A}" type="slidenum">
              <a:rPr lang="en-US" smtClean="0"/>
              <a:t>7</a:t>
            </a:fld>
            <a:endParaRPr lang="en-US" dirty="0"/>
          </a:p>
        </p:txBody>
      </p:sp>
    </p:spTree>
    <p:extLst>
      <p:ext uri="{BB962C8B-B14F-4D97-AF65-F5344CB8AC3E}">
        <p14:creationId xmlns:p14="http://schemas.microsoft.com/office/powerpoint/2010/main" val="484023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E6D89A-8182-4F50-9D77-0B3663CCBE4A}" type="slidenum">
              <a:rPr lang="en-US" smtClean="0"/>
              <a:t>8</a:t>
            </a:fld>
            <a:endParaRPr lang="en-US" dirty="0"/>
          </a:p>
        </p:txBody>
      </p:sp>
    </p:spTree>
    <p:extLst>
      <p:ext uri="{BB962C8B-B14F-4D97-AF65-F5344CB8AC3E}">
        <p14:creationId xmlns:p14="http://schemas.microsoft.com/office/powerpoint/2010/main" val="2346214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E11DBA0-E772-4413-A24E-1A0DDD5AFD1E}" type="datetimeFigureOut">
              <a:rPr lang="en-US" smtClean="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D094DB-EEB5-41DA-992A-1B9F7E6762D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54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54818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D094DB-EEB5-41DA-992A-1B9F7E6762D9}"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11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370712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D094DB-EEB5-41DA-992A-1B9F7E6762D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52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421955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83852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119246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182655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247945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1DBA0-E772-4413-A24E-1A0DDD5AFD1E}" type="datetimeFigureOut">
              <a:rPr lang="en-US" smtClean="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D094DB-EEB5-41DA-992A-1B9F7E6762D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71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E11DBA0-E772-4413-A24E-1A0DDD5AFD1E}" type="datetimeFigureOut">
              <a:rPr lang="en-US" smtClean="0"/>
              <a:t>9/2/2025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ED094DB-EEB5-41DA-992A-1B9F7E6762D9}"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1676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D42EA3-3673-E3FC-933D-099E8BBEBE36}"/>
              </a:ext>
            </a:extLst>
          </p:cNvPr>
          <p:cNvPicPr>
            <a:picLocks noChangeAspect="1"/>
          </p:cNvPicPr>
          <p:nvPr/>
        </p:nvPicPr>
        <p:blipFill>
          <a:blip r:embed="rId2"/>
          <a:srcRect l="9059" t="6561" r="27754"/>
          <a:stretch>
            <a:fillRect/>
          </a:stretch>
        </p:blipFill>
        <p:spPr>
          <a:xfrm>
            <a:off x="0" y="0"/>
            <a:ext cx="12275820" cy="7976705"/>
          </a:xfrm>
          <a:prstGeom prst="rect">
            <a:avLst/>
          </a:prstGeom>
        </p:spPr>
      </p:pic>
      <p:sp>
        <p:nvSpPr>
          <p:cNvPr id="3" name="Subtitle 2">
            <a:extLst>
              <a:ext uri="{FF2B5EF4-FFF2-40B4-BE49-F238E27FC236}">
                <a16:creationId xmlns:a16="http://schemas.microsoft.com/office/drawing/2014/main" id="{CC2EA6E9-D6B4-451B-216B-0B06F79D94B5}"/>
              </a:ext>
            </a:extLst>
          </p:cNvPr>
          <p:cNvSpPr>
            <a:spLocks noGrp="1"/>
          </p:cNvSpPr>
          <p:nvPr>
            <p:ph type="subTitle" idx="1"/>
          </p:nvPr>
        </p:nvSpPr>
        <p:spPr>
          <a:xfrm>
            <a:off x="127591" y="3827721"/>
            <a:ext cx="7839119" cy="2917303"/>
          </a:xfrm>
        </p:spPr>
        <p:txBody>
          <a:bodyPr numCol="1">
            <a:noAutofit/>
          </a:bodyPr>
          <a:lstStyle/>
          <a:p>
            <a:pPr>
              <a:lnSpc>
                <a:spcPct val="90000"/>
              </a:lnSpc>
            </a:pPr>
            <a:r>
              <a:rPr lang="en-US" sz="2800" b="1" i="1" u="sng" dirty="0">
                <a:solidFill>
                  <a:srgbClr val="FFFFFF"/>
                </a:solidFill>
              </a:rPr>
              <a:t>Project Team Members</a:t>
            </a:r>
          </a:p>
          <a:p>
            <a:pPr marL="457200" indent="-457200">
              <a:lnSpc>
                <a:spcPct val="90000"/>
              </a:lnSpc>
              <a:buFont typeface="+mj-lt"/>
              <a:buAutoNum type="arabicPeriod"/>
            </a:pPr>
            <a:r>
              <a:rPr lang="en-US" sz="2000" b="1" dirty="0">
                <a:solidFill>
                  <a:srgbClr val="FFFFFF"/>
                </a:solidFill>
              </a:rPr>
              <a:t>Hezron Rumenya</a:t>
            </a:r>
          </a:p>
          <a:p>
            <a:pPr marL="457200" indent="-457200">
              <a:lnSpc>
                <a:spcPct val="90000"/>
              </a:lnSpc>
              <a:buFont typeface="+mj-lt"/>
              <a:buAutoNum type="arabicPeriod"/>
            </a:pPr>
            <a:r>
              <a:rPr lang="en-US" sz="2000" b="1" dirty="0">
                <a:solidFill>
                  <a:srgbClr val="FFFFFF"/>
                </a:solidFill>
              </a:rPr>
              <a:t>Eric </a:t>
            </a:r>
          </a:p>
          <a:p>
            <a:pPr marL="457200" indent="-457200">
              <a:lnSpc>
                <a:spcPct val="90000"/>
              </a:lnSpc>
              <a:buFont typeface="+mj-lt"/>
              <a:buAutoNum type="arabicPeriod"/>
            </a:pPr>
            <a:r>
              <a:rPr lang="en-US" sz="2000" b="1" dirty="0">
                <a:solidFill>
                  <a:srgbClr val="FFFFFF"/>
                </a:solidFill>
              </a:rPr>
              <a:t>Joackim </a:t>
            </a:r>
            <a:r>
              <a:rPr lang="en-US" sz="2000" b="1" dirty="0" err="1">
                <a:solidFill>
                  <a:srgbClr val="FFFFFF"/>
                </a:solidFill>
              </a:rPr>
              <a:t>Kisienya</a:t>
            </a:r>
            <a:endParaRPr lang="en-US" sz="2000" b="1" dirty="0">
              <a:solidFill>
                <a:srgbClr val="FFFFFF"/>
              </a:solidFill>
            </a:endParaRPr>
          </a:p>
          <a:p>
            <a:pPr marL="457200" indent="-457200">
              <a:lnSpc>
                <a:spcPct val="90000"/>
              </a:lnSpc>
              <a:buFont typeface="+mj-lt"/>
              <a:buAutoNum type="arabicPeriod"/>
            </a:pPr>
            <a:r>
              <a:rPr lang="en-US" sz="2000" b="1" dirty="0">
                <a:solidFill>
                  <a:srgbClr val="FFFFFF"/>
                </a:solidFill>
              </a:rPr>
              <a:t>Joy Sila</a:t>
            </a:r>
          </a:p>
          <a:p>
            <a:pPr marL="457200" indent="-457200">
              <a:lnSpc>
                <a:spcPct val="90000"/>
              </a:lnSpc>
              <a:buFont typeface="+mj-lt"/>
              <a:buAutoNum type="arabicPeriod"/>
            </a:pPr>
            <a:r>
              <a:rPr lang="en-US" sz="2000" b="1" dirty="0">
                <a:solidFill>
                  <a:srgbClr val="FFFFFF"/>
                </a:solidFill>
              </a:rPr>
              <a:t>Newton Kyalo</a:t>
            </a:r>
          </a:p>
          <a:p>
            <a:pPr marL="457200" indent="-457200">
              <a:lnSpc>
                <a:spcPct val="90000"/>
              </a:lnSpc>
              <a:buFont typeface="+mj-lt"/>
              <a:buAutoNum type="arabicPeriod"/>
            </a:pPr>
            <a:r>
              <a:rPr lang="en-US" sz="2000" b="1" dirty="0">
                <a:solidFill>
                  <a:srgbClr val="FFFFFF"/>
                </a:solidFill>
              </a:rPr>
              <a:t>Lynn Kyalo</a:t>
            </a:r>
          </a:p>
          <a:p>
            <a:pPr>
              <a:lnSpc>
                <a:spcPct val="90000"/>
              </a:lnSpc>
            </a:pPr>
            <a:endParaRPr lang="en-US" sz="1050" b="1" dirty="0">
              <a:solidFill>
                <a:srgbClr val="FFFFFF"/>
              </a:solidFill>
            </a:endParaRPr>
          </a:p>
        </p:txBody>
      </p:sp>
      <p:sp>
        <p:nvSpPr>
          <p:cNvPr id="4" name="Footer Placeholder 3">
            <a:extLst>
              <a:ext uri="{FF2B5EF4-FFF2-40B4-BE49-F238E27FC236}">
                <a16:creationId xmlns:a16="http://schemas.microsoft.com/office/drawing/2014/main" id="{24FD2283-CF72-9AAA-6706-1CF4D1F53257}"/>
              </a:ext>
            </a:extLst>
          </p:cNvPr>
          <p:cNvSpPr>
            <a:spLocks noGrp="1"/>
          </p:cNvSpPr>
          <p:nvPr>
            <p:ph type="ftr" sz="quarter" idx="11"/>
          </p:nvPr>
        </p:nvSpPr>
        <p:spPr/>
        <p:txBody>
          <a:bodyPr>
            <a:normAutofit/>
          </a:bodyPr>
          <a:lstStyle/>
          <a:p>
            <a:pPr>
              <a:spcAft>
                <a:spcPts val="600"/>
              </a:spcAft>
            </a:pPr>
            <a:r>
              <a:rPr lang="en-US" b="1">
                <a:solidFill>
                  <a:srgbClr val="FFFFFF">
                    <a:alpha val="80000"/>
                  </a:srgbClr>
                </a:solidFill>
              </a:rPr>
              <a:t>Group 2 Phase 4 Project</a:t>
            </a:r>
          </a:p>
        </p:txBody>
      </p:sp>
      <p:sp>
        <p:nvSpPr>
          <p:cNvPr id="6" name="Rectangle 5">
            <a:extLst>
              <a:ext uri="{FF2B5EF4-FFF2-40B4-BE49-F238E27FC236}">
                <a16:creationId xmlns:a16="http://schemas.microsoft.com/office/drawing/2014/main" id="{A9F093B3-736A-95DE-50A4-BEEE2C985340}"/>
              </a:ext>
            </a:extLst>
          </p:cNvPr>
          <p:cNvSpPr/>
          <p:nvPr/>
        </p:nvSpPr>
        <p:spPr>
          <a:xfrm>
            <a:off x="7389628" y="4072270"/>
            <a:ext cx="4802373" cy="23589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MOVIE RECOMMENDATION SYSTEM</a:t>
            </a:r>
          </a:p>
        </p:txBody>
      </p:sp>
    </p:spTree>
    <p:extLst>
      <p:ext uri="{BB962C8B-B14F-4D97-AF65-F5344CB8AC3E}">
        <p14:creationId xmlns:p14="http://schemas.microsoft.com/office/powerpoint/2010/main" val="137319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Vintage yellow TV on top of a wood plank with blue background">
            <a:extLst>
              <a:ext uri="{FF2B5EF4-FFF2-40B4-BE49-F238E27FC236}">
                <a16:creationId xmlns:a16="http://schemas.microsoft.com/office/drawing/2014/main" id="{D6CBE46C-4D44-C2B8-87ED-5DEB3CD98E73}"/>
              </a:ext>
            </a:extLst>
          </p:cNvPr>
          <p:cNvPicPr>
            <a:picLocks noChangeAspect="1"/>
          </p:cNvPicPr>
          <p:nvPr/>
        </p:nvPicPr>
        <p:blipFill>
          <a:blip r:embed="rId3"/>
          <a:srcRect t="15012" r="9091" b="838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D24EF1B-7A11-168F-3C84-F48345F74715}"/>
              </a:ext>
            </a:extLst>
          </p:cNvPr>
          <p:cNvSpPr>
            <a:spLocks noGrp="1"/>
          </p:cNvSpPr>
          <p:nvPr>
            <p:ph type="title"/>
          </p:nvPr>
        </p:nvSpPr>
        <p:spPr>
          <a:xfrm>
            <a:off x="1024128" y="585216"/>
            <a:ext cx="6066818" cy="1499616"/>
          </a:xfrm>
        </p:spPr>
        <p:txBody>
          <a:bodyPr>
            <a:normAutofit/>
          </a:bodyPr>
          <a:lstStyle/>
          <a:p>
            <a:r>
              <a:rPr lang="en-US" b="1" cap="none" dirty="0">
                <a:solidFill>
                  <a:srgbClr val="000000"/>
                </a:solidFill>
              </a:rPr>
              <a:t>Business Overview</a:t>
            </a:r>
            <a:endParaRPr lang="en-US" b="1" dirty="0">
              <a:solidFill>
                <a:srgbClr val="000000"/>
              </a:solidFill>
            </a:endParaRPr>
          </a:p>
        </p:txBody>
      </p:sp>
      <p:sp>
        <p:nvSpPr>
          <p:cNvPr id="9" name="Content Placeholder 2">
            <a:extLst>
              <a:ext uri="{FF2B5EF4-FFF2-40B4-BE49-F238E27FC236}">
                <a16:creationId xmlns:a16="http://schemas.microsoft.com/office/drawing/2014/main" id="{42DF6A2B-9633-26C5-3437-2E1F195AA79F}"/>
              </a:ext>
            </a:extLst>
          </p:cNvPr>
          <p:cNvSpPr>
            <a:spLocks noGrp="1"/>
          </p:cNvSpPr>
          <p:nvPr>
            <p:ph idx="1"/>
          </p:nvPr>
        </p:nvSpPr>
        <p:spPr>
          <a:xfrm>
            <a:off x="1024128" y="1863090"/>
            <a:ext cx="6066816" cy="4709160"/>
          </a:xfrm>
        </p:spPr>
        <p:txBody>
          <a:bodyPr>
            <a:normAutofit/>
          </a:bodyPr>
          <a:lstStyle/>
          <a:p>
            <a:pPr marL="182563" indent="-182563">
              <a:buFont typeface="Wingdings" panose="05000000000000000000" pitchFamily="2" charset="2"/>
              <a:buChar char="§"/>
            </a:pPr>
            <a:r>
              <a:rPr lang="en-US" sz="1600" dirty="0">
                <a:solidFill>
                  <a:srgbClr val="000000"/>
                </a:solidFill>
                <a:latin typeface="Times New Roman" panose="02020603050405020304" pitchFamily="18" charset="0"/>
                <a:cs typeface="Times New Roman" panose="02020603050405020304" pitchFamily="18" charset="0"/>
              </a:rPr>
              <a:t>The world of streaming has transformed how we consume entertainment. </a:t>
            </a:r>
          </a:p>
          <a:p>
            <a:pPr marL="527749" lvl="1" indent="-354013">
              <a:buFont typeface="Wingdings" panose="05000000000000000000" pitchFamily="2" charset="2"/>
              <a:buChar char="ü"/>
            </a:pPr>
            <a:r>
              <a:rPr lang="en-US" sz="1000" dirty="0">
                <a:solidFill>
                  <a:srgbClr val="000000"/>
                </a:solidFill>
                <a:latin typeface="Times New Roman" panose="02020603050405020304" pitchFamily="18" charset="0"/>
                <a:cs typeface="Times New Roman" panose="02020603050405020304" pitchFamily="18" charset="0"/>
              </a:rPr>
              <a:t>Unlike the traditional television model - shows are limited and scheduled,</a:t>
            </a:r>
          </a:p>
          <a:p>
            <a:pPr marL="527749" lvl="1" indent="-354013">
              <a:buFont typeface="Wingdings" panose="05000000000000000000" pitchFamily="2" charset="2"/>
              <a:buChar char="ü"/>
            </a:pPr>
            <a:r>
              <a:rPr lang="en-US" sz="1000" dirty="0">
                <a:solidFill>
                  <a:srgbClr val="000000"/>
                </a:solidFill>
                <a:latin typeface="Times New Roman" panose="02020603050405020304" pitchFamily="18" charset="0"/>
                <a:cs typeface="Times New Roman" panose="02020603050405020304" pitchFamily="18" charset="0"/>
              </a:rPr>
              <a:t>Streaming services – Offer enormous library of movies and series at the click of a button. </a:t>
            </a:r>
          </a:p>
          <a:p>
            <a:pPr marL="527749" lvl="1" indent="-354013">
              <a:buFont typeface="Wingdings" panose="05000000000000000000" pitchFamily="2" charset="2"/>
              <a:buChar char="ü"/>
            </a:pPr>
            <a:r>
              <a:rPr lang="en-US" sz="1050" b="1" dirty="0">
                <a:solidFill>
                  <a:srgbClr val="000000"/>
                </a:solidFill>
                <a:latin typeface="Times New Roman" panose="02020603050405020304" pitchFamily="18" charset="0"/>
                <a:cs typeface="Times New Roman" panose="02020603050405020304" pitchFamily="18" charset="0"/>
              </a:rPr>
              <a:t>Abundance creates its own problem - users often feel lost.</a:t>
            </a:r>
          </a:p>
          <a:p>
            <a:pPr marL="182563" indent="-182563">
              <a:buFont typeface="Wingdings" panose="05000000000000000000" pitchFamily="2" charset="2"/>
              <a:buChar char="§"/>
            </a:pPr>
            <a:r>
              <a:rPr lang="en-US" sz="1600" dirty="0">
                <a:solidFill>
                  <a:srgbClr val="000000"/>
                </a:solidFill>
                <a:latin typeface="Times New Roman" panose="02020603050405020304" pitchFamily="18" charset="0"/>
                <a:cs typeface="Times New Roman" panose="02020603050405020304" pitchFamily="18" charset="0"/>
              </a:rPr>
              <a:t>Think about the last time you opened a streaming platform. </a:t>
            </a:r>
          </a:p>
          <a:p>
            <a:pPr marL="527749" lvl="1" indent="-354013">
              <a:buFont typeface="Wingdings" panose="05000000000000000000" pitchFamily="2" charset="2"/>
              <a:buChar char="ü"/>
            </a:pPr>
            <a:r>
              <a:rPr lang="en-US" sz="1000" dirty="0">
                <a:solidFill>
                  <a:srgbClr val="000000"/>
                </a:solidFill>
                <a:latin typeface="Times New Roman" panose="02020603050405020304" pitchFamily="18" charset="0"/>
                <a:cs typeface="Times New Roman" panose="02020603050405020304" pitchFamily="18" charset="0"/>
              </a:rPr>
              <a:t>Did you spend minutes scrolling through endless titles without finding anything? This is called </a:t>
            </a:r>
            <a:r>
              <a:rPr lang="en-US" sz="1000" b="1" dirty="0">
                <a:solidFill>
                  <a:srgbClr val="000000"/>
                </a:solidFill>
                <a:latin typeface="Times New Roman" panose="02020603050405020304" pitchFamily="18" charset="0"/>
                <a:cs typeface="Times New Roman" panose="02020603050405020304" pitchFamily="18" charset="0"/>
              </a:rPr>
              <a:t>decision fatigue</a:t>
            </a:r>
            <a:r>
              <a:rPr lang="en-US" sz="1000" dirty="0">
                <a:solidFill>
                  <a:srgbClr val="000000"/>
                </a:solidFill>
                <a:latin typeface="Times New Roman" panose="02020603050405020304" pitchFamily="18" charset="0"/>
                <a:cs typeface="Times New Roman" panose="02020603050405020304" pitchFamily="18" charset="0"/>
              </a:rPr>
              <a:t>. </a:t>
            </a:r>
          </a:p>
          <a:p>
            <a:pPr marL="527749" lvl="1" indent="-354013">
              <a:buFont typeface="Wingdings" panose="05000000000000000000" pitchFamily="2" charset="2"/>
              <a:buChar char="ü"/>
            </a:pPr>
            <a:r>
              <a:rPr lang="en-US" sz="1000" dirty="0">
                <a:solidFill>
                  <a:srgbClr val="000000"/>
                </a:solidFill>
                <a:latin typeface="Times New Roman" panose="02020603050405020304" pitchFamily="18" charset="0"/>
                <a:cs typeface="Times New Roman" panose="02020603050405020304" pitchFamily="18" charset="0"/>
              </a:rPr>
              <a:t>The more options available, the harder it becomes to choose, and the overall experience suffers.</a:t>
            </a:r>
          </a:p>
          <a:p>
            <a:pPr marL="182563" indent="-182563">
              <a:buFont typeface="Wingdings" panose="05000000000000000000" pitchFamily="2" charset="2"/>
              <a:buChar char="§"/>
            </a:pPr>
            <a:r>
              <a:rPr lang="en-US" sz="1600" dirty="0">
                <a:solidFill>
                  <a:srgbClr val="000000"/>
                </a:solidFill>
                <a:latin typeface="Times New Roman" panose="02020603050405020304" pitchFamily="18" charset="0"/>
                <a:cs typeface="Times New Roman" panose="02020603050405020304" pitchFamily="18" charset="0"/>
              </a:rPr>
              <a:t>A recommendation system solves this issue by acting like a </a:t>
            </a:r>
            <a:r>
              <a:rPr lang="en-US" sz="1600" b="1" dirty="0">
                <a:solidFill>
                  <a:srgbClr val="000000"/>
                </a:solidFill>
                <a:latin typeface="Times New Roman" panose="02020603050405020304" pitchFamily="18" charset="0"/>
                <a:cs typeface="Times New Roman" panose="02020603050405020304" pitchFamily="18" charset="0"/>
              </a:rPr>
              <a:t>personal assistant</a:t>
            </a:r>
            <a:r>
              <a:rPr lang="en-US" sz="1600" dirty="0">
                <a:solidFill>
                  <a:srgbClr val="000000"/>
                </a:solidFill>
                <a:latin typeface="Times New Roman" panose="02020603050405020304" pitchFamily="18" charset="0"/>
                <a:cs typeface="Times New Roman" panose="02020603050405020304" pitchFamily="18" charset="0"/>
              </a:rPr>
              <a:t> inside the platform. </a:t>
            </a:r>
          </a:p>
          <a:p>
            <a:pPr marL="536575" lvl="1" indent="-363538">
              <a:buFont typeface="Wingdings" panose="05000000000000000000" pitchFamily="2" charset="2"/>
              <a:buChar char="ü"/>
            </a:pPr>
            <a:r>
              <a:rPr lang="en-US" sz="1200" dirty="0">
                <a:solidFill>
                  <a:srgbClr val="000000"/>
                </a:solidFill>
                <a:latin typeface="Times New Roman" panose="02020603050405020304" pitchFamily="18" charset="0"/>
                <a:cs typeface="Times New Roman" panose="02020603050405020304" pitchFamily="18" charset="0"/>
              </a:rPr>
              <a:t>It studies what you like, compares you to similar users, and suggests content tailored just for you. </a:t>
            </a:r>
          </a:p>
          <a:p>
            <a:pPr marL="536575" lvl="1" indent="-363538">
              <a:buFont typeface="Wingdings" panose="05000000000000000000" pitchFamily="2" charset="2"/>
              <a:buChar char="ü"/>
            </a:pPr>
            <a:r>
              <a:rPr lang="en-US" sz="1200" dirty="0">
                <a:solidFill>
                  <a:srgbClr val="000000"/>
                </a:solidFill>
                <a:latin typeface="Times New Roman" panose="02020603050405020304" pitchFamily="18" charset="0"/>
                <a:cs typeface="Times New Roman" panose="02020603050405020304" pitchFamily="18" charset="0"/>
              </a:rPr>
              <a:t>Instead of browsing through thousands of movies, you are presented with a shortlist that matches your unique taste.</a:t>
            </a:r>
          </a:p>
          <a:p>
            <a:pPr marL="354013" indent="-354013">
              <a:buFont typeface="Wingdings" panose="05000000000000000000" pitchFamily="2" charset="2"/>
              <a:buChar char="§"/>
            </a:pPr>
            <a:r>
              <a:rPr lang="en-US" sz="1600" dirty="0">
                <a:solidFill>
                  <a:srgbClr val="000000"/>
                </a:solidFill>
                <a:latin typeface="Times New Roman" panose="02020603050405020304" pitchFamily="18" charset="0"/>
                <a:cs typeface="Times New Roman" panose="02020603050405020304" pitchFamily="18" charset="0"/>
              </a:rPr>
              <a:t>In this project, we demonstrate how such a system can be built. </a:t>
            </a:r>
          </a:p>
          <a:p>
            <a:pPr marL="527749" lvl="1" indent="-354013">
              <a:buFont typeface="Wingdings" panose="05000000000000000000" pitchFamily="2" charset="2"/>
              <a:buChar char="ü"/>
            </a:pPr>
            <a:r>
              <a:rPr lang="en-US" sz="1000" dirty="0">
                <a:solidFill>
                  <a:srgbClr val="000000"/>
                </a:solidFill>
                <a:latin typeface="Times New Roman" panose="02020603050405020304" pitchFamily="18" charset="0"/>
                <a:cs typeface="Times New Roman" panose="02020603050405020304" pitchFamily="18" charset="0"/>
              </a:rPr>
              <a:t>Using real user data from </a:t>
            </a:r>
            <a:r>
              <a:rPr lang="en-US" sz="1000" dirty="0" err="1">
                <a:solidFill>
                  <a:srgbClr val="000000"/>
                </a:solidFill>
                <a:latin typeface="Times New Roman" panose="02020603050405020304" pitchFamily="18" charset="0"/>
                <a:cs typeface="Times New Roman" panose="02020603050405020304" pitchFamily="18" charset="0"/>
              </a:rPr>
              <a:t>MovieLens</a:t>
            </a:r>
            <a:r>
              <a:rPr lang="en-US" sz="1000" dirty="0">
                <a:solidFill>
                  <a:srgbClr val="000000"/>
                </a:solidFill>
                <a:latin typeface="Times New Roman" panose="02020603050405020304" pitchFamily="18" charset="0"/>
                <a:cs typeface="Times New Roman" panose="02020603050405020304" pitchFamily="18" charset="0"/>
              </a:rPr>
              <a:t>, </a:t>
            </a:r>
          </a:p>
          <a:p>
            <a:pPr marL="527749" lvl="1" indent="-354013">
              <a:buFont typeface="Wingdings" panose="05000000000000000000" pitchFamily="2" charset="2"/>
              <a:buChar char="ü"/>
            </a:pPr>
            <a:r>
              <a:rPr lang="en-US" sz="1000" dirty="0">
                <a:solidFill>
                  <a:srgbClr val="000000"/>
                </a:solidFill>
                <a:latin typeface="Times New Roman" panose="02020603050405020304" pitchFamily="18" charset="0"/>
                <a:cs typeface="Times New Roman" panose="02020603050405020304" pitchFamily="18" charset="0"/>
              </a:rPr>
              <a:t>We create a model that delivers personalized recommendations, ensuring that users not only find enjoyable content but also stay engaged with the platform over time.</a:t>
            </a:r>
          </a:p>
        </p:txBody>
      </p:sp>
    </p:spTree>
    <p:extLst>
      <p:ext uri="{BB962C8B-B14F-4D97-AF65-F5344CB8AC3E}">
        <p14:creationId xmlns:p14="http://schemas.microsoft.com/office/powerpoint/2010/main" val="37548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FC79-4B33-A24B-18EC-A9118DA5A663}"/>
              </a:ext>
            </a:extLst>
          </p:cNvPr>
          <p:cNvSpPr>
            <a:spLocks noGrp="1"/>
          </p:cNvSpPr>
          <p:nvPr>
            <p:ph type="title"/>
          </p:nvPr>
        </p:nvSpPr>
        <p:spPr/>
        <p:txBody>
          <a:bodyPr/>
          <a:lstStyle/>
          <a:p>
            <a:r>
              <a:rPr lang="en-US" b="1" u="sng" cap="none" dirty="0">
                <a:solidFill>
                  <a:srgbClr val="00B0F0"/>
                </a:solidFill>
              </a:rPr>
              <a:t>Business</a:t>
            </a:r>
            <a:r>
              <a:rPr lang="en-US" b="1" i="1" u="sng" cap="none" dirty="0">
                <a:solidFill>
                  <a:srgbClr val="00B0F0"/>
                </a:solidFill>
              </a:rPr>
              <a:t> </a:t>
            </a:r>
            <a:r>
              <a:rPr lang="en-US" b="1" u="sng" cap="none" dirty="0">
                <a:solidFill>
                  <a:srgbClr val="00B0F0"/>
                </a:solidFill>
              </a:rPr>
              <a:t>Problem</a:t>
            </a:r>
            <a:endParaRPr lang="en-GB" u="sng" dirty="0">
              <a:solidFill>
                <a:srgbClr val="00B0F0"/>
              </a:solidFill>
            </a:endParaRPr>
          </a:p>
        </p:txBody>
      </p:sp>
      <p:sp>
        <p:nvSpPr>
          <p:cNvPr id="3" name="Content Placeholder 2">
            <a:extLst>
              <a:ext uri="{FF2B5EF4-FFF2-40B4-BE49-F238E27FC236}">
                <a16:creationId xmlns:a16="http://schemas.microsoft.com/office/drawing/2014/main" id="{84DDDA60-EFF5-9745-DAC8-019071B0F1B9}"/>
              </a:ext>
            </a:extLst>
          </p:cNvPr>
          <p:cNvSpPr>
            <a:spLocks noGrp="1"/>
          </p:cNvSpPr>
          <p:nvPr>
            <p:ph sz="half" idx="1"/>
          </p:nvPr>
        </p:nvSpPr>
        <p:spPr>
          <a:xfrm>
            <a:off x="1024127" y="1908810"/>
            <a:ext cx="4754880" cy="4400550"/>
          </a:xfrm>
        </p:spPr>
        <p:txBody>
          <a:bodyPr>
            <a:normAutofit fontScale="85000" lnSpcReduction="10000"/>
          </a:bodyPr>
          <a:lstStyle/>
          <a:p>
            <a:pPr marL="0" indent="0">
              <a:lnSpc>
                <a:spcPct val="110000"/>
              </a:lnSpc>
              <a:spcBef>
                <a:spcPts val="0"/>
              </a:spcBef>
              <a:spcAft>
                <a:spcPts val="0"/>
              </a:spcAft>
              <a:buNone/>
            </a:pPr>
            <a:r>
              <a:rPr lang="en-US" sz="2000" b="1" dirty="0">
                <a:latin typeface="Times New Roman" panose="02020603050405020304" pitchFamily="18" charset="0"/>
                <a:cs typeface="Times New Roman" panose="02020603050405020304" pitchFamily="18" charset="0"/>
              </a:rPr>
              <a:t>The business challenge we seek to address is simple yet crucial:</a:t>
            </a:r>
          </a:p>
          <a:p>
            <a:pPr marL="628650" indent="-274638">
              <a:lnSpc>
                <a:spcPct val="110000"/>
              </a:lnSpc>
              <a:spcBef>
                <a:spcPts val="0"/>
              </a:spcBef>
              <a:spcAft>
                <a:spcPts val="0"/>
              </a:spcAft>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How can we deliver personalized movie recommendations that increase user satisfaction and retention on a streaming platform?</a:t>
            </a:r>
          </a:p>
          <a:p>
            <a:pPr marL="628650" indent="-274638">
              <a:lnSpc>
                <a:spcPct val="110000"/>
              </a:lnSpc>
              <a:spcBef>
                <a:spcPts val="0"/>
              </a:spcBef>
              <a:spcAft>
                <a:spcPts val="0"/>
              </a:spcAft>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The market has multiple streaming services that compete for attention</a:t>
            </a:r>
          </a:p>
          <a:p>
            <a:pPr marL="982663" lvl="3" indent="-261938">
              <a:buFont typeface="Wingdings" panose="05000000000000000000" pitchFamily="2" charset="2"/>
              <a:buChar char="q"/>
            </a:pPr>
            <a:r>
              <a:rPr lang="en-US" sz="1600" i="1" dirty="0"/>
              <a:t>User experience is the deciding factor.</a:t>
            </a:r>
          </a:p>
          <a:p>
            <a:pPr marL="982663" lvl="3" indent="-261938">
              <a:buFont typeface="Wingdings" panose="05000000000000000000" pitchFamily="2" charset="2"/>
              <a:buChar char="q"/>
            </a:pPr>
            <a:r>
              <a:rPr lang="en-US" sz="1600" i="1" dirty="0"/>
              <a:t>If users cannot easily find what they want to watch, they may abandon the platform altogether.</a:t>
            </a:r>
          </a:p>
          <a:p>
            <a:r>
              <a:rPr lang="en-US" dirty="0"/>
              <a:t>The two main challenges are:</a:t>
            </a:r>
          </a:p>
          <a:p>
            <a:pPr marL="628650" indent="-274638">
              <a:lnSpc>
                <a:spcPct val="120000"/>
              </a:lnSpc>
              <a:spcBef>
                <a:spcPts val="0"/>
              </a:spcBef>
              <a:spcAft>
                <a:spcPts val="0"/>
              </a:spcAft>
              <a:buFont typeface="Wingdings" panose="05000000000000000000" pitchFamily="2" charset="2"/>
              <a:buChar char="ü"/>
            </a:pPr>
            <a:r>
              <a:rPr lang="en-US" sz="2100" dirty="0"/>
              <a:t>Helping users discover content they love in a quick and effortless way.</a:t>
            </a:r>
          </a:p>
          <a:p>
            <a:pPr marL="628650" indent="-274638">
              <a:lnSpc>
                <a:spcPct val="120000"/>
              </a:lnSpc>
              <a:spcBef>
                <a:spcPts val="0"/>
              </a:spcBef>
              <a:spcAft>
                <a:spcPts val="0"/>
              </a:spcAft>
              <a:buFont typeface="Wingdings" panose="05000000000000000000" pitchFamily="2" charset="2"/>
              <a:buChar char="ü"/>
            </a:pPr>
            <a:r>
              <a:rPr lang="en-US" sz="2100" dirty="0"/>
              <a:t>Keeping users engaged over time by continuously offering fresh and relevant suggestions</a:t>
            </a:r>
            <a:endParaRPr lang="en-GB" sz="2100" dirty="0"/>
          </a:p>
        </p:txBody>
      </p:sp>
      <p:sp>
        <p:nvSpPr>
          <p:cNvPr id="4" name="Content Placeholder 3">
            <a:extLst>
              <a:ext uri="{FF2B5EF4-FFF2-40B4-BE49-F238E27FC236}">
                <a16:creationId xmlns:a16="http://schemas.microsoft.com/office/drawing/2014/main" id="{4A6C9CA3-F6F0-70BD-5B01-79F3C545FD1E}"/>
              </a:ext>
            </a:extLst>
          </p:cNvPr>
          <p:cNvSpPr>
            <a:spLocks noGrp="1"/>
          </p:cNvSpPr>
          <p:nvPr>
            <p:ph sz="half" idx="2"/>
          </p:nvPr>
        </p:nvSpPr>
        <p:spPr>
          <a:xfrm>
            <a:off x="6446520" y="2000250"/>
            <a:ext cx="4457700" cy="4400550"/>
          </a:xfrm>
        </p:spPr>
        <p:txBody>
          <a:bodyPr>
            <a:normAutofit fontScale="85000" lnSpcReduction="10000"/>
          </a:bodyPr>
          <a:lstStyle/>
          <a:p>
            <a:pPr>
              <a:lnSpc>
                <a:spcPct val="120000"/>
              </a:lnSpc>
            </a:pPr>
            <a:endParaRPr lang="en-US" sz="2000" b="1" dirty="0">
              <a:latin typeface="Times New Roman" panose="02020603050405020304" pitchFamily="18" charset="0"/>
              <a:cs typeface="Times New Roman" panose="02020603050405020304" pitchFamily="18" charset="0"/>
            </a:endParaRPr>
          </a:p>
          <a:p>
            <a:pPr marL="0" indent="0">
              <a:lnSpc>
                <a:spcPct val="120000"/>
              </a:lnSpc>
              <a:buNone/>
            </a:pPr>
            <a:r>
              <a:rPr lang="en-US" sz="2000" b="1" dirty="0">
                <a:latin typeface="Times New Roman" panose="02020603050405020304" pitchFamily="18" charset="0"/>
                <a:cs typeface="Times New Roman" panose="02020603050405020304" pitchFamily="18" charset="0"/>
              </a:rPr>
              <a:t>Without an effective recommendation system</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Platforms risk overwhelming their users,</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Leading to lower engagement and higher churn (when users cancel their subscription). </a:t>
            </a:r>
            <a:endParaRPr lang="en-GB" sz="1600" dirty="0"/>
          </a:p>
          <a:p>
            <a:pPr>
              <a:lnSpc>
                <a:spcPct val="120000"/>
              </a:lnSpc>
            </a:pPr>
            <a:r>
              <a:rPr lang="en-US" sz="2000" b="1" dirty="0">
                <a:latin typeface="Times New Roman" panose="02020603050405020304" pitchFamily="18" charset="0"/>
                <a:cs typeface="Times New Roman" panose="02020603050405020304" pitchFamily="18" charset="0"/>
              </a:rPr>
              <a:t>On the other hand, a well-designed system improves</a:t>
            </a:r>
            <a:r>
              <a:rPr lang="en-US" sz="2000" dirty="0">
                <a:latin typeface="Times New Roman" panose="02020603050405020304" pitchFamily="18" charset="0"/>
                <a:cs typeface="Times New Roman" panose="02020603050405020304" pitchFamily="18" charset="0"/>
              </a:rPr>
              <a:t> </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Satisfaction, </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Strengthens loyalty, and </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Directly impacts revenue.</a:t>
            </a:r>
            <a:endParaRPr lang="en-GB" sz="1600" dirty="0"/>
          </a:p>
        </p:txBody>
      </p:sp>
      <p:sp>
        <p:nvSpPr>
          <p:cNvPr id="5" name="Right Brace 4">
            <a:extLst>
              <a:ext uri="{FF2B5EF4-FFF2-40B4-BE49-F238E27FC236}">
                <a16:creationId xmlns:a16="http://schemas.microsoft.com/office/drawing/2014/main" id="{BD3C32D1-2427-3F5C-1267-73FE517C3E1A}"/>
              </a:ext>
            </a:extLst>
          </p:cNvPr>
          <p:cNvSpPr/>
          <p:nvPr/>
        </p:nvSpPr>
        <p:spPr>
          <a:xfrm>
            <a:off x="5314950" y="1908810"/>
            <a:ext cx="971550" cy="45834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4131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9F036A-C64A-2FDA-6075-2D299E00C81E}"/>
              </a:ext>
            </a:extLst>
          </p:cNvPr>
          <p:cNvSpPr>
            <a:spLocks noGrp="1"/>
          </p:cNvSpPr>
          <p:nvPr>
            <p:ph type="body" idx="1"/>
          </p:nvPr>
        </p:nvSpPr>
        <p:spPr>
          <a:xfrm>
            <a:off x="1024128" y="808036"/>
            <a:ext cx="4754880" cy="1008000"/>
          </a:xfrm>
        </p:spPr>
        <p:txBody>
          <a:bodyPr>
            <a:normAutofit/>
          </a:bodyPr>
          <a:lstStyle/>
          <a:p>
            <a:r>
              <a:rPr lang="en-GB" sz="3600" b="1" u="sng" dirty="0">
                <a:solidFill>
                  <a:srgbClr val="00B0F0"/>
                </a:solidFill>
              </a:rPr>
              <a:t>Project Objective</a:t>
            </a:r>
          </a:p>
        </p:txBody>
      </p:sp>
      <p:sp>
        <p:nvSpPr>
          <p:cNvPr id="4" name="Content Placeholder 3">
            <a:extLst>
              <a:ext uri="{FF2B5EF4-FFF2-40B4-BE49-F238E27FC236}">
                <a16:creationId xmlns:a16="http://schemas.microsoft.com/office/drawing/2014/main" id="{2769DA5D-997C-C115-0662-F62E1C2DD84C}"/>
              </a:ext>
            </a:extLst>
          </p:cNvPr>
          <p:cNvSpPr>
            <a:spLocks noGrp="1"/>
          </p:cNvSpPr>
          <p:nvPr>
            <p:ph sz="half" idx="2"/>
          </p:nvPr>
        </p:nvSpPr>
        <p:spPr>
          <a:xfrm>
            <a:off x="1024128" y="1714500"/>
            <a:ext cx="4754880" cy="4522898"/>
          </a:xfrm>
        </p:spPr>
        <p:txBody>
          <a:bodyPr>
            <a:normAutofit fontScale="92500" lnSpcReduction="20000"/>
          </a:bodyPr>
          <a:lstStyle/>
          <a:p>
            <a:pPr>
              <a:lnSpc>
                <a:spcPct val="110000"/>
              </a:lnSpc>
            </a:pPr>
            <a:r>
              <a:rPr lang="en-US" sz="2000" dirty="0"/>
              <a:t>The main goal of this project is to build a movie recommendation system using the </a:t>
            </a:r>
            <a:r>
              <a:rPr lang="en-US" sz="2000" dirty="0" err="1"/>
              <a:t>MovieLens</a:t>
            </a:r>
            <a:r>
              <a:rPr lang="en-US" sz="2000" dirty="0"/>
              <a:t> dataset.</a:t>
            </a:r>
          </a:p>
          <a:p>
            <a:pPr>
              <a:lnSpc>
                <a:spcPct val="110000"/>
              </a:lnSpc>
            </a:pPr>
            <a:r>
              <a:rPr lang="en-US" sz="2000" b="1" u="sng" dirty="0"/>
              <a:t>Our objectives are:</a:t>
            </a:r>
          </a:p>
          <a:p>
            <a:pPr marL="720725" indent="-274638" algn="just">
              <a:lnSpc>
                <a:spcPct val="110000"/>
              </a:lnSpc>
              <a:buFont typeface="Wingdings" panose="05000000000000000000" pitchFamily="2" charset="2"/>
              <a:buChar char="ü"/>
            </a:pPr>
            <a:r>
              <a:rPr lang="en-US" sz="2000" dirty="0"/>
              <a:t>Analyze user ratings and preferences.</a:t>
            </a:r>
          </a:p>
          <a:p>
            <a:pPr marL="720725" indent="-274638" algn="just">
              <a:lnSpc>
                <a:spcPct val="110000"/>
              </a:lnSpc>
              <a:buFont typeface="Wingdings" panose="05000000000000000000" pitchFamily="2" charset="2"/>
              <a:buChar char="ü"/>
            </a:pPr>
            <a:r>
              <a:rPr lang="en-US" sz="2000" dirty="0"/>
              <a:t>Develop models that can predict what each user is likely to enjoy.</a:t>
            </a:r>
          </a:p>
          <a:p>
            <a:pPr marL="720725" indent="-274638" algn="just">
              <a:lnSpc>
                <a:spcPct val="110000"/>
              </a:lnSpc>
              <a:buFont typeface="Wingdings" panose="05000000000000000000" pitchFamily="2" charset="2"/>
              <a:buChar char="ü"/>
            </a:pPr>
            <a:r>
              <a:rPr lang="en-US" sz="2000" dirty="0"/>
              <a:t>Deliver Top 5 personalized movie recommendations that feel relevant and engaging.</a:t>
            </a:r>
          </a:p>
          <a:p>
            <a:pPr marL="0" indent="0">
              <a:buNone/>
            </a:pPr>
            <a:r>
              <a:rPr lang="en-US" dirty="0"/>
              <a:t>By doing this, the system will improve user satisfaction, increase watch time, and boost platform retention.</a:t>
            </a:r>
          </a:p>
        </p:txBody>
      </p:sp>
      <p:sp>
        <p:nvSpPr>
          <p:cNvPr id="5" name="Text Placeholder 4">
            <a:extLst>
              <a:ext uri="{FF2B5EF4-FFF2-40B4-BE49-F238E27FC236}">
                <a16:creationId xmlns:a16="http://schemas.microsoft.com/office/drawing/2014/main" id="{EE3FC512-C232-73B2-F6EE-1FAD9959758C}"/>
              </a:ext>
            </a:extLst>
          </p:cNvPr>
          <p:cNvSpPr>
            <a:spLocks noGrp="1"/>
          </p:cNvSpPr>
          <p:nvPr>
            <p:ph type="body" sz="quarter" idx="3"/>
          </p:nvPr>
        </p:nvSpPr>
        <p:spPr>
          <a:xfrm>
            <a:off x="6402368" y="808036"/>
            <a:ext cx="4754880" cy="1008000"/>
          </a:xfrm>
        </p:spPr>
        <p:txBody>
          <a:bodyPr>
            <a:normAutofit/>
          </a:bodyPr>
          <a:lstStyle/>
          <a:p>
            <a:r>
              <a:rPr lang="en-GB" sz="3600" b="1" u="sng" dirty="0">
                <a:solidFill>
                  <a:srgbClr val="00B0F0"/>
                </a:solidFill>
              </a:rPr>
              <a:t>Dataset Overview</a:t>
            </a:r>
          </a:p>
        </p:txBody>
      </p:sp>
      <p:sp>
        <p:nvSpPr>
          <p:cNvPr id="6" name="Content Placeholder 5">
            <a:extLst>
              <a:ext uri="{FF2B5EF4-FFF2-40B4-BE49-F238E27FC236}">
                <a16:creationId xmlns:a16="http://schemas.microsoft.com/office/drawing/2014/main" id="{576B6968-0754-2FD3-38F6-A8EE3270F77D}"/>
              </a:ext>
            </a:extLst>
          </p:cNvPr>
          <p:cNvSpPr>
            <a:spLocks noGrp="1"/>
          </p:cNvSpPr>
          <p:nvPr>
            <p:ph sz="quarter" idx="4"/>
          </p:nvPr>
        </p:nvSpPr>
        <p:spPr>
          <a:xfrm>
            <a:off x="6402368" y="1714500"/>
            <a:ext cx="4754880" cy="4522898"/>
          </a:xfrm>
        </p:spPr>
        <p:txBody>
          <a:bodyPr>
            <a:normAutofit fontScale="92500" lnSpcReduction="20000"/>
          </a:bodyPr>
          <a:lstStyle/>
          <a:p>
            <a:pPr marL="0" indent="0">
              <a:lnSpc>
                <a:spcPct val="110000"/>
              </a:lnSpc>
              <a:buNone/>
            </a:pPr>
            <a:r>
              <a:rPr lang="en-US" sz="2000" dirty="0"/>
              <a:t>The dataset comes from </a:t>
            </a:r>
            <a:r>
              <a:rPr lang="en-US" sz="2000" b="1" dirty="0" err="1"/>
              <a:t>MovieLens</a:t>
            </a:r>
            <a:r>
              <a:rPr lang="en-US" sz="2000" dirty="0"/>
              <a:t> and includes </a:t>
            </a:r>
            <a:r>
              <a:rPr lang="en-US" sz="2000" b="1" dirty="0"/>
              <a:t>four CSV files</a:t>
            </a:r>
            <a:r>
              <a:rPr lang="en-US" sz="2000" dirty="0"/>
              <a:t>:</a:t>
            </a:r>
          </a:p>
          <a:p>
            <a:pPr marL="720725" indent="-274638">
              <a:lnSpc>
                <a:spcPct val="110000"/>
              </a:lnSpc>
              <a:buFont typeface="Wingdings" panose="05000000000000000000" pitchFamily="2" charset="2"/>
              <a:buChar char="Ø"/>
            </a:pPr>
            <a:r>
              <a:rPr lang="en-US" sz="2000" b="1" dirty="0"/>
              <a:t>links.csv</a:t>
            </a:r>
            <a:r>
              <a:rPr lang="en-US" sz="2000" dirty="0"/>
              <a:t> → movie identifiers linking to external sources.</a:t>
            </a:r>
          </a:p>
          <a:p>
            <a:pPr marL="720725" indent="-274638">
              <a:lnSpc>
                <a:spcPct val="110000"/>
              </a:lnSpc>
              <a:buFont typeface="Wingdings" panose="05000000000000000000" pitchFamily="2" charset="2"/>
              <a:buChar char="Ø"/>
            </a:pPr>
            <a:r>
              <a:rPr lang="en-US" sz="2000" b="1" dirty="0"/>
              <a:t>movies.csv</a:t>
            </a:r>
            <a:r>
              <a:rPr lang="en-US" sz="2000" dirty="0"/>
              <a:t> → movie titles and genres.</a:t>
            </a:r>
          </a:p>
          <a:p>
            <a:pPr marL="720725" indent="-274638">
              <a:lnSpc>
                <a:spcPct val="110000"/>
              </a:lnSpc>
              <a:buFont typeface="Wingdings" panose="05000000000000000000" pitchFamily="2" charset="2"/>
              <a:buChar char="Ø"/>
            </a:pPr>
            <a:r>
              <a:rPr lang="en-US" sz="2000" b="1" dirty="0"/>
              <a:t>ratings.csv</a:t>
            </a:r>
            <a:r>
              <a:rPr lang="en-US" sz="2000" dirty="0"/>
              <a:t> → user ratings for movies.</a:t>
            </a:r>
          </a:p>
          <a:p>
            <a:pPr marL="720725" indent="-274638">
              <a:lnSpc>
                <a:spcPct val="110000"/>
              </a:lnSpc>
              <a:buFont typeface="Wingdings" panose="05000000000000000000" pitchFamily="2" charset="2"/>
              <a:buChar char="Ø"/>
            </a:pPr>
            <a:r>
              <a:rPr lang="en-US" sz="2000" b="1" dirty="0"/>
              <a:t>tags.csv</a:t>
            </a:r>
            <a:r>
              <a:rPr lang="en-US" sz="2000" dirty="0"/>
              <a:t> → user-generated keywords or tags for movies.</a:t>
            </a:r>
          </a:p>
          <a:p>
            <a:pPr marL="0" indent="0">
              <a:lnSpc>
                <a:spcPct val="110000"/>
              </a:lnSpc>
              <a:buNone/>
            </a:pPr>
            <a:r>
              <a:rPr lang="en-US" sz="2000" dirty="0"/>
              <a:t>Together, these files provide a strong foundation for building a recommendation system by capturing </a:t>
            </a:r>
            <a:r>
              <a:rPr lang="en-US" sz="2000" b="1" dirty="0"/>
              <a:t>user behavior</a:t>
            </a:r>
            <a:r>
              <a:rPr lang="en-US" sz="2000" dirty="0"/>
              <a:t>, </a:t>
            </a:r>
            <a:r>
              <a:rPr lang="en-US" sz="2000" b="1" dirty="0"/>
              <a:t>movie details</a:t>
            </a:r>
            <a:r>
              <a:rPr lang="en-US" sz="2000" dirty="0"/>
              <a:t>, and </a:t>
            </a:r>
            <a:r>
              <a:rPr lang="en-US" sz="2000" b="1" dirty="0"/>
              <a:t>connections between them</a:t>
            </a:r>
            <a:endParaRPr lang="en-US" sz="2000" dirty="0"/>
          </a:p>
        </p:txBody>
      </p:sp>
    </p:spTree>
    <p:extLst>
      <p:ext uri="{BB962C8B-B14F-4D97-AF65-F5344CB8AC3E}">
        <p14:creationId xmlns:p14="http://schemas.microsoft.com/office/powerpoint/2010/main" val="381046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EBDF-E596-211A-D53A-F2068041AE1B}"/>
              </a:ext>
            </a:extLst>
          </p:cNvPr>
          <p:cNvSpPr>
            <a:spLocks noGrp="1"/>
          </p:cNvSpPr>
          <p:nvPr>
            <p:ph type="title"/>
          </p:nvPr>
        </p:nvSpPr>
        <p:spPr/>
        <p:txBody>
          <a:bodyPr/>
          <a:lstStyle/>
          <a:p>
            <a:r>
              <a:rPr lang="en-GB" b="1" u="sng" cap="none" dirty="0">
                <a:solidFill>
                  <a:srgbClr val="00B0F0"/>
                </a:solidFill>
              </a:rPr>
              <a:t>Stakeholders</a:t>
            </a:r>
            <a:endParaRPr lang="en-GB" b="1" u="sng" dirty="0">
              <a:solidFill>
                <a:srgbClr val="00B0F0"/>
              </a:solidFill>
            </a:endParaRPr>
          </a:p>
        </p:txBody>
      </p:sp>
      <p:grpSp>
        <p:nvGrpSpPr>
          <p:cNvPr id="4" name="Group 3">
            <a:extLst>
              <a:ext uri="{FF2B5EF4-FFF2-40B4-BE49-F238E27FC236}">
                <a16:creationId xmlns:a16="http://schemas.microsoft.com/office/drawing/2014/main" id="{8A37C3F0-4E5F-0B0F-1913-0E9548426AFB}"/>
              </a:ext>
            </a:extLst>
          </p:cNvPr>
          <p:cNvGrpSpPr/>
          <p:nvPr/>
        </p:nvGrpSpPr>
        <p:grpSpPr>
          <a:xfrm>
            <a:off x="1592315" y="2088055"/>
            <a:ext cx="8466085" cy="4263193"/>
            <a:chOff x="1592315" y="1343493"/>
            <a:chExt cx="9549527" cy="5007755"/>
          </a:xfrm>
        </p:grpSpPr>
        <p:pic>
          <p:nvPicPr>
            <p:cNvPr id="5" name="Picture 4">
              <a:extLst>
                <a:ext uri="{FF2B5EF4-FFF2-40B4-BE49-F238E27FC236}">
                  <a16:creationId xmlns:a16="http://schemas.microsoft.com/office/drawing/2014/main" id="{789B9A13-4EA1-5F8E-786C-4D0732CC2CD0}"/>
                </a:ext>
              </a:extLst>
            </p:cNvPr>
            <p:cNvPicPr>
              <a:picLocks noChangeAspect="1"/>
            </p:cNvPicPr>
            <p:nvPr/>
          </p:nvPicPr>
          <p:blipFill>
            <a:blip r:embed="rId2"/>
            <a:stretch>
              <a:fillRect/>
            </a:stretch>
          </p:blipFill>
          <p:spPr>
            <a:xfrm>
              <a:off x="1873425" y="1379494"/>
              <a:ext cx="1833962" cy="1800000"/>
            </a:xfrm>
            <a:prstGeom prst="rect">
              <a:avLst/>
            </a:prstGeom>
          </p:spPr>
        </p:pic>
        <p:pic>
          <p:nvPicPr>
            <p:cNvPr id="6" name="Picture 5">
              <a:extLst>
                <a:ext uri="{FF2B5EF4-FFF2-40B4-BE49-F238E27FC236}">
                  <a16:creationId xmlns:a16="http://schemas.microsoft.com/office/drawing/2014/main" id="{4623279C-DC1A-BD56-5760-D9A5384D95D3}"/>
                </a:ext>
              </a:extLst>
            </p:cNvPr>
            <p:cNvPicPr>
              <a:picLocks noChangeAspect="1"/>
            </p:cNvPicPr>
            <p:nvPr/>
          </p:nvPicPr>
          <p:blipFill>
            <a:blip r:embed="rId3"/>
            <a:stretch>
              <a:fillRect/>
            </a:stretch>
          </p:blipFill>
          <p:spPr>
            <a:xfrm>
              <a:off x="8418281" y="1565202"/>
              <a:ext cx="1786466" cy="1800000"/>
            </a:xfrm>
            <a:prstGeom prst="rect">
              <a:avLst/>
            </a:prstGeom>
          </p:spPr>
        </p:pic>
        <p:pic>
          <p:nvPicPr>
            <p:cNvPr id="7" name="Picture 6">
              <a:extLst>
                <a:ext uri="{FF2B5EF4-FFF2-40B4-BE49-F238E27FC236}">
                  <a16:creationId xmlns:a16="http://schemas.microsoft.com/office/drawing/2014/main" id="{4BB811E1-1805-B048-D202-774EB4C319DA}"/>
                </a:ext>
              </a:extLst>
            </p:cNvPr>
            <p:cNvPicPr>
              <a:picLocks noChangeAspect="1"/>
            </p:cNvPicPr>
            <p:nvPr/>
          </p:nvPicPr>
          <p:blipFill>
            <a:blip r:embed="rId4"/>
            <a:stretch>
              <a:fillRect/>
            </a:stretch>
          </p:blipFill>
          <p:spPr>
            <a:xfrm>
              <a:off x="5002760" y="2115232"/>
              <a:ext cx="2624662" cy="2624662"/>
            </a:xfrm>
            <a:prstGeom prst="rect">
              <a:avLst/>
            </a:prstGeom>
          </p:spPr>
        </p:pic>
        <p:pic>
          <p:nvPicPr>
            <p:cNvPr id="8" name="Picture 7">
              <a:extLst>
                <a:ext uri="{FF2B5EF4-FFF2-40B4-BE49-F238E27FC236}">
                  <a16:creationId xmlns:a16="http://schemas.microsoft.com/office/drawing/2014/main" id="{862B0E8A-DFD5-23B8-5F8F-CBA7440D3C05}"/>
                </a:ext>
              </a:extLst>
            </p:cNvPr>
            <p:cNvPicPr>
              <a:picLocks noChangeAspect="1"/>
            </p:cNvPicPr>
            <p:nvPr/>
          </p:nvPicPr>
          <p:blipFill>
            <a:blip r:embed="rId5"/>
            <a:stretch>
              <a:fillRect/>
            </a:stretch>
          </p:blipFill>
          <p:spPr>
            <a:xfrm>
              <a:off x="1856135" y="3965112"/>
              <a:ext cx="1903125" cy="1800000"/>
            </a:xfrm>
            <a:prstGeom prst="rect">
              <a:avLst/>
            </a:prstGeom>
          </p:spPr>
        </p:pic>
        <p:pic>
          <p:nvPicPr>
            <p:cNvPr id="9" name="Picture 8">
              <a:extLst>
                <a:ext uri="{FF2B5EF4-FFF2-40B4-BE49-F238E27FC236}">
                  <a16:creationId xmlns:a16="http://schemas.microsoft.com/office/drawing/2014/main" id="{B21F013E-1C97-3EF2-1852-2F06DA3D5A23}"/>
                </a:ext>
              </a:extLst>
            </p:cNvPr>
            <p:cNvPicPr>
              <a:picLocks noChangeAspect="1"/>
            </p:cNvPicPr>
            <p:nvPr/>
          </p:nvPicPr>
          <p:blipFill>
            <a:blip r:embed="rId6"/>
            <a:stretch>
              <a:fillRect/>
            </a:stretch>
          </p:blipFill>
          <p:spPr>
            <a:xfrm>
              <a:off x="8417337" y="4039540"/>
              <a:ext cx="1790244" cy="1800000"/>
            </a:xfrm>
            <a:prstGeom prst="rect">
              <a:avLst/>
            </a:prstGeom>
          </p:spPr>
        </p:pic>
        <p:sp>
          <p:nvSpPr>
            <p:cNvPr id="10" name="TextBox 9">
              <a:extLst>
                <a:ext uri="{FF2B5EF4-FFF2-40B4-BE49-F238E27FC236}">
                  <a16:creationId xmlns:a16="http://schemas.microsoft.com/office/drawing/2014/main" id="{F3B3F0D5-493F-39E4-7A7F-B1580EC40837}"/>
                </a:ext>
              </a:extLst>
            </p:cNvPr>
            <p:cNvSpPr txBox="1"/>
            <p:nvPr/>
          </p:nvSpPr>
          <p:spPr>
            <a:xfrm>
              <a:off x="4714892" y="4793952"/>
              <a:ext cx="3200399" cy="383219"/>
            </a:xfrm>
            <a:prstGeom prst="rect">
              <a:avLst/>
            </a:prstGeom>
            <a:noFill/>
          </p:spPr>
          <p:txBody>
            <a:bodyPr wrap="square" rtlCol="0">
              <a:spAutoFit/>
            </a:bodyPr>
            <a:lstStyle/>
            <a:p>
              <a:pPr algn="ctr"/>
              <a:r>
                <a:rPr lang="en-GB" b="1" dirty="0"/>
                <a:t>Recommendation Systems</a:t>
              </a:r>
            </a:p>
          </p:txBody>
        </p:sp>
        <p:sp>
          <p:nvSpPr>
            <p:cNvPr id="11" name="TextBox 10">
              <a:extLst>
                <a:ext uri="{FF2B5EF4-FFF2-40B4-BE49-F238E27FC236}">
                  <a16:creationId xmlns:a16="http://schemas.microsoft.com/office/drawing/2014/main" id="{B2672CEC-48F5-5C18-47BC-B590F5558066}"/>
                </a:ext>
              </a:extLst>
            </p:cNvPr>
            <p:cNvSpPr txBox="1"/>
            <p:nvPr/>
          </p:nvSpPr>
          <p:spPr>
            <a:xfrm>
              <a:off x="1727697" y="5759057"/>
              <a:ext cx="2160000" cy="369333"/>
            </a:xfrm>
            <a:prstGeom prst="rect">
              <a:avLst/>
            </a:prstGeom>
            <a:noFill/>
          </p:spPr>
          <p:txBody>
            <a:bodyPr wrap="square" rtlCol="0">
              <a:spAutoFit/>
            </a:bodyPr>
            <a:lstStyle/>
            <a:p>
              <a:pPr algn="ctr"/>
              <a:r>
                <a:rPr lang="en-GB" b="1" dirty="0"/>
                <a:t>Product Team</a:t>
              </a:r>
            </a:p>
          </p:txBody>
        </p:sp>
        <p:sp>
          <p:nvSpPr>
            <p:cNvPr id="12" name="TextBox 11">
              <a:extLst>
                <a:ext uri="{FF2B5EF4-FFF2-40B4-BE49-F238E27FC236}">
                  <a16:creationId xmlns:a16="http://schemas.microsoft.com/office/drawing/2014/main" id="{449041DA-3C98-AB19-D8F9-91D8CEC717D8}"/>
                </a:ext>
              </a:extLst>
            </p:cNvPr>
            <p:cNvSpPr txBox="1"/>
            <p:nvPr/>
          </p:nvSpPr>
          <p:spPr>
            <a:xfrm>
              <a:off x="1710406" y="3219459"/>
              <a:ext cx="2160000" cy="369332"/>
            </a:xfrm>
            <a:prstGeom prst="rect">
              <a:avLst/>
            </a:prstGeom>
            <a:noFill/>
          </p:spPr>
          <p:txBody>
            <a:bodyPr wrap="square" rtlCol="0">
              <a:spAutoFit/>
            </a:bodyPr>
            <a:lstStyle/>
            <a:p>
              <a:pPr algn="ctr"/>
              <a:r>
                <a:rPr lang="en-GB" b="1" dirty="0"/>
                <a:t>Product Owner</a:t>
              </a:r>
            </a:p>
          </p:txBody>
        </p:sp>
        <p:sp>
          <p:nvSpPr>
            <p:cNvPr id="13" name="TextBox 12">
              <a:extLst>
                <a:ext uri="{FF2B5EF4-FFF2-40B4-BE49-F238E27FC236}">
                  <a16:creationId xmlns:a16="http://schemas.microsoft.com/office/drawing/2014/main" id="{372E23F1-E076-AD5E-8163-D89AC3279807}"/>
                </a:ext>
              </a:extLst>
            </p:cNvPr>
            <p:cNvSpPr txBox="1"/>
            <p:nvPr/>
          </p:nvSpPr>
          <p:spPr>
            <a:xfrm>
              <a:off x="8231514" y="3365202"/>
              <a:ext cx="2160000" cy="383219"/>
            </a:xfrm>
            <a:prstGeom prst="rect">
              <a:avLst/>
            </a:prstGeom>
            <a:noFill/>
          </p:spPr>
          <p:txBody>
            <a:bodyPr wrap="square" rtlCol="0">
              <a:spAutoFit/>
            </a:bodyPr>
            <a:lstStyle/>
            <a:p>
              <a:pPr algn="ctr"/>
              <a:r>
                <a:rPr lang="en-GB" b="1" dirty="0"/>
                <a:t>Marketing Team</a:t>
              </a:r>
            </a:p>
          </p:txBody>
        </p:sp>
        <p:sp>
          <p:nvSpPr>
            <p:cNvPr id="14" name="TextBox 13">
              <a:extLst>
                <a:ext uri="{FF2B5EF4-FFF2-40B4-BE49-F238E27FC236}">
                  <a16:creationId xmlns:a16="http://schemas.microsoft.com/office/drawing/2014/main" id="{1EA93569-C511-8F9C-4731-29118C381394}"/>
                </a:ext>
              </a:extLst>
            </p:cNvPr>
            <p:cNvSpPr txBox="1"/>
            <p:nvPr/>
          </p:nvSpPr>
          <p:spPr>
            <a:xfrm>
              <a:off x="8232459" y="5766007"/>
              <a:ext cx="2160000" cy="383219"/>
            </a:xfrm>
            <a:prstGeom prst="rect">
              <a:avLst/>
            </a:prstGeom>
            <a:noFill/>
          </p:spPr>
          <p:txBody>
            <a:bodyPr wrap="square" rtlCol="0">
              <a:spAutoFit/>
            </a:bodyPr>
            <a:lstStyle/>
            <a:p>
              <a:pPr algn="ctr"/>
              <a:r>
                <a:rPr lang="en-GB" b="1" dirty="0"/>
                <a:t>Data Scientist</a:t>
              </a:r>
            </a:p>
          </p:txBody>
        </p:sp>
        <p:sp>
          <p:nvSpPr>
            <p:cNvPr id="15" name="Right Brace 14">
              <a:extLst>
                <a:ext uri="{FF2B5EF4-FFF2-40B4-BE49-F238E27FC236}">
                  <a16:creationId xmlns:a16="http://schemas.microsoft.com/office/drawing/2014/main" id="{AFD8392E-4723-3111-BE16-AE912E87E207}"/>
                </a:ext>
              </a:extLst>
            </p:cNvPr>
            <p:cNvSpPr/>
            <p:nvPr/>
          </p:nvSpPr>
          <p:spPr>
            <a:xfrm>
              <a:off x="4302924" y="1372406"/>
              <a:ext cx="470538" cy="497884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6" name="Left Brace 15">
              <a:extLst>
                <a:ext uri="{FF2B5EF4-FFF2-40B4-BE49-F238E27FC236}">
                  <a16:creationId xmlns:a16="http://schemas.microsoft.com/office/drawing/2014/main" id="{ABDA3526-A274-DEF9-3895-6E3BC8AE29C0}"/>
                </a:ext>
              </a:extLst>
            </p:cNvPr>
            <p:cNvSpPr/>
            <p:nvPr/>
          </p:nvSpPr>
          <p:spPr>
            <a:xfrm>
              <a:off x="7953197" y="1343493"/>
              <a:ext cx="470538" cy="500775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D2BC77C8-D8D8-2764-7A39-A101D4DDEBE6}"/>
                </a:ext>
              </a:extLst>
            </p:cNvPr>
            <p:cNvCxnSpPr/>
            <p:nvPr/>
          </p:nvCxnSpPr>
          <p:spPr>
            <a:xfrm>
              <a:off x="4619196" y="1956387"/>
              <a:ext cx="3482813" cy="0"/>
            </a:xfrm>
            <a:prstGeom prst="line">
              <a:avLst/>
            </a:prstGeom>
            <a:ln w="28575">
              <a:prstDash val="sysDot"/>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13EFAA0-25DC-AB8A-7D61-142D28A75138}"/>
                </a:ext>
              </a:extLst>
            </p:cNvPr>
            <p:cNvCxnSpPr/>
            <p:nvPr/>
          </p:nvCxnSpPr>
          <p:spPr>
            <a:xfrm>
              <a:off x="4619196" y="5514506"/>
              <a:ext cx="3482813" cy="0"/>
            </a:xfrm>
            <a:prstGeom prst="line">
              <a:avLst/>
            </a:prstGeom>
            <a:ln w="28575">
              <a:prstDash val="sysDot"/>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998DCC2-D269-765F-9278-1D62ED37A1E3}"/>
                </a:ext>
              </a:extLst>
            </p:cNvPr>
            <p:cNvCxnSpPr/>
            <p:nvPr/>
          </p:nvCxnSpPr>
          <p:spPr>
            <a:xfrm>
              <a:off x="1748092" y="3859613"/>
              <a:ext cx="2916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3B3D0B7-ED91-963D-313F-06540B674C71}"/>
                </a:ext>
              </a:extLst>
            </p:cNvPr>
            <p:cNvCxnSpPr/>
            <p:nvPr/>
          </p:nvCxnSpPr>
          <p:spPr>
            <a:xfrm>
              <a:off x="8089115" y="3850455"/>
              <a:ext cx="2988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FD980E00-38F4-C94D-0C8F-020522C56B99}"/>
                </a:ext>
              </a:extLst>
            </p:cNvPr>
            <p:cNvCxnSpPr>
              <a:cxnSpLocks/>
            </p:cNvCxnSpPr>
            <p:nvPr/>
          </p:nvCxnSpPr>
          <p:spPr>
            <a:xfrm>
              <a:off x="1592315" y="1372405"/>
              <a:ext cx="27457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141F418-D8B1-99D8-78CB-35D9BCD1072D}"/>
                </a:ext>
              </a:extLst>
            </p:cNvPr>
            <p:cNvCxnSpPr>
              <a:cxnSpLocks/>
            </p:cNvCxnSpPr>
            <p:nvPr/>
          </p:nvCxnSpPr>
          <p:spPr>
            <a:xfrm>
              <a:off x="1592315" y="6351247"/>
              <a:ext cx="27457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0E40593-35B4-56BD-CD5F-A4516B23F395}"/>
                </a:ext>
              </a:extLst>
            </p:cNvPr>
            <p:cNvCxnSpPr/>
            <p:nvPr/>
          </p:nvCxnSpPr>
          <p:spPr>
            <a:xfrm>
              <a:off x="8396071" y="1353133"/>
              <a:ext cx="27457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BC6D7E3-7DE6-CA0D-2F49-0EEA4B5B5B3E}"/>
                </a:ext>
              </a:extLst>
            </p:cNvPr>
            <p:cNvCxnSpPr/>
            <p:nvPr/>
          </p:nvCxnSpPr>
          <p:spPr>
            <a:xfrm>
              <a:off x="8396071" y="6351247"/>
              <a:ext cx="2745771"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850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7E3CF-5DEE-6C45-B7BF-9112731C3078}"/>
              </a:ext>
            </a:extLst>
          </p:cNvPr>
          <p:cNvSpPr>
            <a:spLocks noGrp="1"/>
          </p:cNvSpPr>
          <p:nvPr>
            <p:ph type="title"/>
          </p:nvPr>
        </p:nvSpPr>
        <p:spPr>
          <a:xfrm>
            <a:off x="838200" y="365125"/>
            <a:ext cx="10515600" cy="777875"/>
          </a:xfrm>
        </p:spPr>
        <p:txBody>
          <a:bodyPr/>
          <a:lstStyle/>
          <a:p>
            <a:r>
              <a:rPr lang="en-US" b="1" i="1" u="sng" dirty="0">
                <a:solidFill>
                  <a:srgbClr val="00B0F0"/>
                </a:solidFill>
              </a:rPr>
              <a:t>Data Cleaning and preparation</a:t>
            </a:r>
          </a:p>
        </p:txBody>
      </p:sp>
      <p:sp>
        <p:nvSpPr>
          <p:cNvPr id="3" name="Content Placeholder 2">
            <a:extLst>
              <a:ext uri="{FF2B5EF4-FFF2-40B4-BE49-F238E27FC236}">
                <a16:creationId xmlns:a16="http://schemas.microsoft.com/office/drawing/2014/main" id="{59953D92-1868-D54D-472F-B67B0DD06455}"/>
              </a:ext>
            </a:extLst>
          </p:cNvPr>
          <p:cNvSpPr>
            <a:spLocks noGrp="1"/>
          </p:cNvSpPr>
          <p:nvPr>
            <p:ph idx="1"/>
          </p:nvPr>
        </p:nvSpPr>
        <p:spPr>
          <a:xfrm>
            <a:off x="838200" y="1052624"/>
            <a:ext cx="10515600" cy="5560828"/>
          </a:xfrm>
        </p:spPr>
        <p:txBody>
          <a:bodyPr>
            <a:normAutofit fontScale="92500" lnSpcReduction="10000"/>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To ensure the dataset was ready for building a recommendation system, several preprocessing steps were applied:</a:t>
            </a:r>
          </a:p>
          <a:p>
            <a:pPr>
              <a:lnSpc>
                <a:spcPct val="150000"/>
              </a:lnSpc>
            </a:pPr>
            <a:r>
              <a:rPr lang="en-US" sz="1400" b="1" dirty="0">
                <a:latin typeface="Times New Roman" panose="02020603050405020304" pitchFamily="18" charset="0"/>
                <a:cs typeface="Times New Roman" panose="02020603050405020304" pitchFamily="18" charset="0"/>
              </a:rPr>
              <a:t>Removed outliers</a:t>
            </a:r>
            <a:r>
              <a:rPr lang="en-US" sz="1400" dirty="0">
                <a:latin typeface="Times New Roman" panose="02020603050405020304" pitchFamily="18" charset="0"/>
                <a:cs typeface="Times New Roman" panose="02020603050405020304" pitchFamily="18" charset="0"/>
              </a:rPr>
              <a:t> → Ensured all ratings fall within the valid range of </a:t>
            </a:r>
            <a:r>
              <a:rPr lang="en-US" sz="1400" b="1" dirty="0">
                <a:latin typeface="Times New Roman" panose="02020603050405020304" pitchFamily="18" charset="0"/>
                <a:cs typeface="Times New Roman" panose="02020603050405020304" pitchFamily="18" charset="0"/>
              </a:rPr>
              <a:t>0.5 to 5.0</a:t>
            </a:r>
            <a:r>
              <a:rPr lang="en-US" sz="1400" dirty="0">
                <a:latin typeface="Times New Roman" panose="02020603050405020304" pitchFamily="18" charset="0"/>
                <a:cs typeface="Times New Roman" panose="02020603050405020304" pitchFamily="18" charset="0"/>
              </a:rPr>
              <a:t>.</a:t>
            </a:r>
          </a:p>
          <a:p>
            <a:pPr>
              <a:lnSpc>
                <a:spcPct val="150000"/>
              </a:lnSpc>
            </a:pPr>
            <a:r>
              <a:rPr lang="en-US" sz="1400" b="1" dirty="0">
                <a:latin typeface="Times New Roman" panose="02020603050405020304" pitchFamily="18" charset="0"/>
                <a:cs typeface="Times New Roman" panose="02020603050405020304" pitchFamily="18" charset="0"/>
              </a:rPr>
              <a:t>Fixed inconsistencies</a:t>
            </a:r>
            <a:r>
              <a:rPr lang="en-US" sz="1400" dirty="0">
                <a:latin typeface="Times New Roman" panose="02020603050405020304" pitchFamily="18" charset="0"/>
                <a:cs typeface="Times New Roman" panose="02020603050405020304" pitchFamily="18" charset="0"/>
              </a:rPr>
              <a:t> → Converted data types for user IDs, movie IDs, and ratings to the correct formats (integers and floats).</a:t>
            </a:r>
          </a:p>
          <a:p>
            <a:pPr>
              <a:lnSpc>
                <a:spcPct val="150000"/>
              </a:lnSpc>
            </a:pPr>
            <a:r>
              <a:rPr lang="en-US" sz="1400" b="1" dirty="0">
                <a:latin typeface="Times New Roman" panose="02020603050405020304" pitchFamily="18" charset="0"/>
                <a:cs typeface="Times New Roman" panose="02020603050405020304" pitchFamily="18" charset="0"/>
              </a:rPr>
              <a:t>Normalized ratings</a:t>
            </a:r>
            <a:r>
              <a:rPr lang="en-US" sz="1400" dirty="0">
                <a:latin typeface="Times New Roman" panose="02020603050405020304" pitchFamily="18" charset="0"/>
                <a:cs typeface="Times New Roman" panose="02020603050405020304" pitchFamily="18" charset="0"/>
              </a:rPr>
              <a:t> → Scaled rating values so they are comparable and consistent across users.</a:t>
            </a:r>
          </a:p>
          <a:p>
            <a:pPr>
              <a:lnSpc>
                <a:spcPct val="150000"/>
              </a:lnSpc>
            </a:pPr>
            <a:r>
              <a:rPr lang="en-US" sz="1400" b="1" dirty="0">
                <a:latin typeface="Times New Roman" panose="02020603050405020304" pitchFamily="18" charset="0"/>
                <a:cs typeface="Times New Roman" panose="02020603050405020304" pitchFamily="18" charset="0"/>
              </a:rPr>
              <a:t>Encoded genres</a:t>
            </a:r>
            <a:r>
              <a:rPr lang="en-US" sz="1400" dirty="0">
                <a:latin typeface="Times New Roman" panose="02020603050405020304" pitchFamily="18" charset="0"/>
                <a:cs typeface="Times New Roman" panose="02020603050405020304" pitchFamily="18" charset="0"/>
              </a:rPr>
              <a:t> → Transformed movie genres into numerical form using one-hot encoding, making them usable for modeling.</a:t>
            </a:r>
          </a:p>
          <a:p>
            <a:pPr>
              <a:lnSpc>
                <a:spcPct val="150000"/>
              </a:lnSpc>
            </a:pPr>
            <a:r>
              <a:rPr lang="en-US" sz="1400" b="1" dirty="0">
                <a:latin typeface="Times New Roman" panose="02020603050405020304" pitchFamily="18" charset="0"/>
                <a:cs typeface="Times New Roman" panose="02020603050405020304" pitchFamily="18" charset="0"/>
              </a:rPr>
              <a:t>Extracted release year</a:t>
            </a:r>
            <a:r>
              <a:rPr lang="en-US" sz="1400" dirty="0">
                <a:latin typeface="Times New Roman" panose="02020603050405020304" pitchFamily="18" charset="0"/>
                <a:cs typeface="Times New Roman" panose="02020603050405020304" pitchFamily="18" charset="0"/>
              </a:rPr>
              <a:t> → Pulled the year of release from movie titles for better feature analysis.</a:t>
            </a:r>
          </a:p>
          <a:p>
            <a:pPr>
              <a:lnSpc>
                <a:spcPct val="150000"/>
              </a:lnSpc>
            </a:pPr>
            <a:r>
              <a:rPr lang="en-US" sz="1400" b="1" dirty="0">
                <a:latin typeface="Times New Roman" panose="02020603050405020304" pitchFamily="18" charset="0"/>
                <a:cs typeface="Times New Roman" panose="02020603050405020304" pitchFamily="18" charset="0"/>
              </a:rPr>
              <a:t>Engineered new features</a:t>
            </a:r>
            <a:r>
              <a:rPr lang="en-US" sz="1400" dirty="0">
                <a:latin typeface="Times New Roman" panose="02020603050405020304" pitchFamily="18" charset="0"/>
                <a:cs typeface="Times New Roman" panose="02020603050405020304" pitchFamily="18" charset="0"/>
              </a:rPr>
              <a:t>:</a:t>
            </a:r>
          </a:p>
          <a:p>
            <a:pPr lvl="1">
              <a:lnSpc>
                <a:spcPct val="150000"/>
              </a:lnSpc>
            </a:pPr>
            <a:r>
              <a:rPr lang="en-US" sz="1400" dirty="0">
                <a:latin typeface="Times New Roman" panose="02020603050405020304" pitchFamily="18" charset="0"/>
                <a:cs typeface="Times New Roman" panose="02020603050405020304" pitchFamily="18" charset="0"/>
              </a:rPr>
              <a:t>Number of ratings per movie (popularity measure).</a:t>
            </a:r>
          </a:p>
          <a:p>
            <a:pPr lvl="1">
              <a:lnSpc>
                <a:spcPct val="150000"/>
              </a:lnSpc>
            </a:pPr>
            <a:r>
              <a:rPr lang="en-US" sz="1400" dirty="0">
                <a:latin typeface="Times New Roman" panose="02020603050405020304" pitchFamily="18" charset="0"/>
                <a:cs typeface="Times New Roman" panose="02020603050405020304" pitchFamily="18" charset="0"/>
              </a:rPr>
              <a:t>Average rating per movie (quality measure).</a:t>
            </a:r>
          </a:p>
          <a:p>
            <a:pPr lvl="1">
              <a:lnSpc>
                <a:spcPct val="150000"/>
              </a:lnSpc>
            </a:pPr>
            <a:r>
              <a:rPr lang="en-US" sz="1400" dirty="0">
                <a:latin typeface="Times New Roman" panose="02020603050405020304" pitchFamily="18" charset="0"/>
                <a:cs typeface="Times New Roman" panose="02020603050405020304" pitchFamily="18" charset="0"/>
              </a:rPr>
              <a:t>Average rating per user (user rating behavior).</a:t>
            </a:r>
          </a:p>
          <a:p>
            <a:pPr>
              <a:lnSpc>
                <a:spcPct val="150000"/>
              </a:lnSpc>
            </a:pPr>
            <a:r>
              <a:rPr lang="en-US" sz="1400" b="1" dirty="0">
                <a:latin typeface="Times New Roman" panose="02020603050405020304" pitchFamily="18" charset="0"/>
                <a:cs typeface="Times New Roman" panose="02020603050405020304" pitchFamily="18" charset="0"/>
              </a:rPr>
              <a:t>Merged the datasets into one unified table</a:t>
            </a:r>
          </a:p>
          <a:p>
            <a:pPr marL="0" indent="0">
              <a:lnSpc>
                <a:spcPct val="150000"/>
              </a:lnSpc>
              <a:buNone/>
            </a:pPr>
            <a:r>
              <a:rPr lang="en-US" sz="1400" dirty="0"/>
              <a:t>After merging, cleaning, and feature engineering, the final dataset contained </a:t>
            </a:r>
            <a:r>
              <a:rPr lang="en-US" sz="1400" b="1" dirty="0"/>
              <a:t>5 rows × 963 columns</a:t>
            </a:r>
            <a:r>
              <a:rPr lang="en-US" sz="1400" dirty="0"/>
              <a:t>, representing a rich set of attributes for building the recommendation system</a:t>
            </a:r>
            <a:endParaRPr lang="en-US" sz="1400" dirty="0">
              <a:latin typeface="Times New Roman" panose="02020603050405020304" pitchFamily="18" charset="0"/>
              <a:cs typeface="Times New Roman" panose="02020603050405020304" pitchFamily="18" charset="0"/>
            </a:endParaRPr>
          </a:p>
          <a:p>
            <a:pPr marL="0" indent="0">
              <a:lnSpc>
                <a:spcPct val="170000"/>
              </a:lnSpc>
              <a:buNone/>
            </a:pPr>
            <a:endParaRPr lang="en-US" sz="25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1176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E43A-6492-030D-F718-7C8B33DDA7A8}"/>
              </a:ext>
            </a:extLst>
          </p:cNvPr>
          <p:cNvSpPr>
            <a:spLocks noGrp="1"/>
          </p:cNvSpPr>
          <p:nvPr>
            <p:ph type="title"/>
          </p:nvPr>
        </p:nvSpPr>
        <p:spPr>
          <a:xfrm>
            <a:off x="198821" y="202998"/>
            <a:ext cx="6797405" cy="656973"/>
          </a:xfrm>
        </p:spPr>
        <p:txBody>
          <a:bodyPr>
            <a:normAutofit/>
          </a:bodyPr>
          <a:lstStyle/>
          <a:p>
            <a:r>
              <a:rPr lang="en-US" sz="4000" b="1" i="1" u="sng" dirty="0">
                <a:solidFill>
                  <a:srgbClr val="00B0F0"/>
                </a:solidFill>
              </a:rPr>
              <a:t>Exploratory Data Analysis</a:t>
            </a:r>
          </a:p>
        </p:txBody>
      </p:sp>
      <p:sp>
        <p:nvSpPr>
          <p:cNvPr id="3" name="Content Placeholder 2">
            <a:extLst>
              <a:ext uri="{FF2B5EF4-FFF2-40B4-BE49-F238E27FC236}">
                <a16:creationId xmlns:a16="http://schemas.microsoft.com/office/drawing/2014/main" id="{27F35AF7-5EF5-74E7-096F-52AABB42F5E0}"/>
              </a:ext>
            </a:extLst>
          </p:cNvPr>
          <p:cNvSpPr>
            <a:spLocks noGrp="1"/>
          </p:cNvSpPr>
          <p:nvPr>
            <p:ph idx="1"/>
          </p:nvPr>
        </p:nvSpPr>
        <p:spPr>
          <a:xfrm>
            <a:off x="0" y="859971"/>
            <a:ext cx="7635606" cy="5998029"/>
          </a:xfrm>
        </p:spPr>
        <p:txBody>
          <a:bodyPr>
            <a:normAutofit fontScale="62500" lnSpcReduction="20000"/>
          </a:bodyPr>
          <a:lstStyle/>
          <a:p>
            <a:pPr marL="0" indent="0">
              <a:lnSpc>
                <a:spcPct val="120000"/>
              </a:lnSpc>
              <a:buNone/>
            </a:pPr>
            <a:r>
              <a:rPr lang="en-US" sz="1600" dirty="0">
                <a:latin typeface="Times New Roman" panose="02020603050405020304" pitchFamily="18" charset="0"/>
                <a:cs typeface="Times New Roman" panose="02020603050405020304" pitchFamily="18" charset="0"/>
              </a:rPr>
              <a:t>After completing the data cleaning process, we moved on to (EDA) to understand the structure and patterns in the dataset.</a:t>
            </a:r>
          </a:p>
          <a:p>
            <a:pPr marL="0" indent="0">
              <a:lnSpc>
                <a:spcPct val="120000"/>
              </a:lnSpc>
              <a:buNone/>
            </a:pPr>
            <a:r>
              <a:rPr lang="en-US" sz="1600" b="1" u="sng" dirty="0">
                <a:solidFill>
                  <a:srgbClr val="FF9900"/>
                </a:solidFill>
                <a:latin typeface="Times New Roman" panose="02020603050405020304" pitchFamily="18" charset="0"/>
                <a:cs typeface="Times New Roman" panose="02020603050405020304" pitchFamily="18" charset="0"/>
              </a:rPr>
              <a:t>Key Observations for Distribution of Movie ratings</a:t>
            </a:r>
          </a:p>
          <a:p>
            <a:pPr>
              <a:lnSpc>
                <a:spcPct val="120000"/>
              </a:lnSpc>
            </a:pPr>
            <a:r>
              <a:rPr lang="en-US" sz="1600" dirty="0">
                <a:latin typeface="Times New Roman" panose="02020603050405020304" pitchFamily="18" charset="0"/>
                <a:cs typeface="Times New Roman" panose="02020603050405020304" pitchFamily="18" charset="0"/>
              </a:rPr>
              <a:t>Most ratings are concentrated between </a:t>
            </a:r>
            <a:r>
              <a:rPr lang="en-US" sz="1600" b="1" dirty="0">
                <a:latin typeface="Times New Roman" panose="02020603050405020304" pitchFamily="18" charset="0"/>
                <a:cs typeface="Times New Roman" panose="02020603050405020304" pitchFamily="18" charset="0"/>
              </a:rPr>
              <a:t>3 and 5</a:t>
            </a:r>
            <a:r>
              <a:rPr lang="en-US" sz="1600" dirty="0">
                <a:latin typeface="Times New Roman" panose="02020603050405020304" pitchFamily="18" charset="0"/>
                <a:cs typeface="Times New Roman" panose="02020603050405020304" pitchFamily="18" charset="0"/>
              </a:rPr>
              <a:t>, indicating a </a:t>
            </a:r>
            <a:r>
              <a:rPr lang="en-US" sz="1600" b="1" dirty="0">
                <a:latin typeface="Times New Roman" panose="02020603050405020304" pitchFamily="18" charset="0"/>
                <a:cs typeface="Times New Roman" panose="02020603050405020304" pitchFamily="18" charset="0"/>
              </a:rPr>
              <a:t>positive skew</a:t>
            </a:r>
            <a:r>
              <a:rPr lang="en-US" sz="1600" dirty="0">
                <a:latin typeface="Times New Roman" panose="02020603050405020304" pitchFamily="18" charset="0"/>
                <a:cs typeface="Times New Roman" panose="02020603050405020304" pitchFamily="18" charset="0"/>
              </a:rPr>
              <a:t>.</a:t>
            </a:r>
          </a:p>
          <a:p>
            <a:pPr>
              <a:lnSpc>
                <a:spcPct val="120000"/>
              </a:lnSpc>
            </a:pPr>
            <a:r>
              <a:rPr lang="en-US" sz="1600" dirty="0">
                <a:latin typeface="Times New Roman" panose="02020603050405020304" pitchFamily="18" charset="0"/>
                <a:cs typeface="Times New Roman" panose="02020603050405020304" pitchFamily="18" charset="0"/>
              </a:rPr>
              <a:t>The highest peaks occur around </a:t>
            </a:r>
            <a:r>
              <a:rPr lang="en-US" sz="1600" b="1" dirty="0">
                <a:latin typeface="Times New Roman" panose="02020603050405020304" pitchFamily="18" charset="0"/>
                <a:cs typeface="Times New Roman" panose="02020603050405020304" pitchFamily="18" charset="0"/>
              </a:rPr>
              <a:t>ratings of 4 and 5</a:t>
            </a:r>
            <a:r>
              <a:rPr lang="en-US" sz="1600" dirty="0">
                <a:latin typeface="Times New Roman" panose="02020603050405020304" pitchFamily="18" charset="0"/>
                <a:cs typeface="Times New Roman" panose="02020603050405020304" pitchFamily="18" charset="0"/>
              </a:rPr>
              <a:t>, showing that users tend to give </a:t>
            </a:r>
            <a:r>
              <a:rPr lang="en-US" sz="1600" b="1" dirty="0">
                <a:latin typeface="Times New Roman" panose="02020603050405020304" pitchFamily="18" charset="0"/>
                <a:cs typeface="Times New Roman" panose="02020603050405020304" pitchFamily="18" charset="0"/>
              </a:rPr>
              <a:t>favorable reviews</a:t>
            </a:r>
            <a:r>
              <a:rPr lang="en-US" sz="1600" dirty="0">
                <a:latin typeface="Times New Roman" panose="02020603050405020304" pitchFamily="18" charset="0"/>
                <a:cs typeface="Times New Roman" panose="02020603050405020304" pitchFamily="18" charset="0"/>
              </a:rPr>
              <a:t>.</a:t>
            </a:r>
          </a:p>
          <a:p>
            <a:pPr>
              <a:lnSpc>
                <a:spcPct val="120000"/>
              </a:lnSpc>
            </a:pPr>
            <a:r>
              <a:rPr lang="en-US" sz="1600" dirty="0">
                <a:latin typeface="Times New Roman" panose="02020603050405020304" pitchFamily="18" charset="0"/>
                <a:cs typeface="Times New Roman" panose="02020603050405020304" pitchFamily="18" charset="0"/>
              </a:rPr>
              <a:t>Very few movies receive ratings below 2, suggesting that </a:t>
            </a:r>
            <a:r>
              <a:rPr lang="en-US" sz="1600" b="1" dirty="0">
                <a:latin typeface="Times New Roman" panose="02020603050405020304" pitchFamily="18" charset="0"/>
                <a:cs typeface="Times New Roman" panose="02020603050405020304" pitchFamily="18" charset="0"/>
              </a:rPr>
              <a:t>low ratings are rare</a:t>
            </a:r>
            <a:r>
              <a:rPr lang="en-US" sz="16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marL="0" indent="0">
              <a:lnSpc>
                <a:spcPct val="120000"/>
              </a:lnSpc>
              <a:buNone/>
            </a:pPr>
            <a:r>
              <a:rPr lang="en-US" sz="1600" b="1" u="sng" dirty="0">
                <a:latin typeface="Times New Roman" panose="02020603050405020304" pitchFamily="18" charset="0"/>
                <a:cs typeface="Times New Roman" panose="02020603050405020304" pitchFamily="18" charset="0"/>
              </a:rPr>
              <a:t>Takeaway:</a:t>
            </a:r>
          </a:p>
          <a:p>
            <a:pPr marL="0" indent="0">
              <a:lnSpc>
                <a:spcPct val="120000"/>
              </a:lnSpc>
              <a:buNone/>
            </a:pPr>
            <a:r>
              <a:rPr lang="en-US" sz="1600" dirty="0">
                <a:latin typeface="Times New Roman" panose="02020603050405020304" pitchFamily="18" charset="0"/>
                <a:cs typeface="Times New Roman" panose="02020603050405020304" pitchFamily="18" charset="0"/>
              </a:rPr>
              <a:t>The positive skew means that most movies are well-received, or users are generous with their ratings. Predictive models may need to account for this imbalance, as predicting high ratings will be easier than predicting low ones. The lack of low ratings may make it harder to distinguish truly poor movies Ratings are concentrated at the higher end, reflecting positive user sentiment and a tendency to give favorable reviews</a:t>
            </a:r>
          </a:p>
          <a:p>
            <a:pPr marL="0" indent="0">
              <a:lnSpc>
                <a:spcPct val="120000"/>
              </a:lnSpc>
              <a:buNone/>
            </a:pPr>
            <a:endParaRPr lang="en-US" sz="1600" dirty="0">
              <a:latin typeface="Times New Roman" panose="02020603050405020304" pitchFamily="18" charset="0"/>
              <a:cs typeface="Times New Roman" panose="02020603050405020304" pitchFamily="18" charset="0"/>
            </a:endParaRPr>
          </a:p>
          <a:p>
            <a:pPr marL="0" indent="0">
              <a:lnSpc>
                <a:spcPct val="120000"/>
              </a:lnSpc>
              <a:buNone/>
            </a:pPr>
            <a:r>
              <a:rPr lang="en-US" sz="1600" b="1" u="sng" dirty="0">
                <a:solidFill>
                  <a:srgbClr val="FF9900"/>
                </a:solidFill>
                <a:latin typeface="Times New Roman" panose="02020603050405020304" pitchFamily="18" charset="0"/>
                <a:cs typeface="Times New Roman" panose="02020603050405020304" pitchFamily="18" charset="0"/>
              </a:rPr>
              <a:t>Key Observations for ratings for top 5 genres</a:t>
            </a:r>
            <a:endParaRPr lang="en-US" sz="1600" u="sng" dirty="0">
              <a:solidFill>
                <a:srgbClr val="FF9900"/>
              </a:solidFill>
              <a:latin typeface="Times New Roman" panose="02020603050405020304" pitchFamily="18" charset="0"/>
              <a:cs typeface="Times New Roman" panose="02020603050405020304" pitchFamily="18" charset="0"/>
            </a:endParaRPr>
          </a:p>
          <a:p>
            <a:pPr>
              <a:lnSpc>
                <a:spcPct val="120000"/>
              </a:lnSpc>
            </a:pPr>
            <a:r>
              <a:rPr lang="en-US" sz="1600" b="1" dirty="0">
                <a:latin typeface="Times New Roman" panose="02020603050405020304" pitchFamily="18" charset="0"/>
                <a:cs typeface="Times New Roman" panose="02020603050405020304" pitchFamily="18" charset="0"/>
              </a:rPr>
              <a:t>Comedy</a:t>
            </a:r>
            <a:r>
              <a:rPr lang="en-US" sz="1600" dirty="0">
                <a:latin typeface="Times New Roman" panose="02020603050405020304" pitchFamily="18" charset="0"/>
                <a:cs typeface="Times New Roman" panose="02020603050405020304" pitchFamily="18" charset="0"/>
              </a:rPr>
              <a:t> has the </a:t>
            </a:r>
            <a:r>
              <a:rPr lang="en-US" sz="1600" b="1" dirty="0">
                <a:latin typeface="Times New Roman" panose="02020603050405020304" pitchFamily="18" charset="0"/>
                <a:cs typeface="Times New Roman" panose="02020603050405020304" pitchFamily="18" charset="0"/>
              </a:rPr>
              <a:t>widest spread</a:t>
            </a:r>
            <a:r>
              <a:rPr lang="en-US" sz="1600" dirty="0">
                <a:latin typeface="Times New Roman" panose="02020603050405020304" pitchFamily="18" charset="0"/>
                <a:cs typeface="Times New Roman" panose="02020603050405020304" pitchFamily="18" charset="0"/>
              </a:rPr>
              <a:t> of ratings, indicating a more </a:t>
            </a:r>
            <a:r>
              <a:rPr lang="en-US" sz="1600" b="1" dirty="0">
                <a:latin typeface="Times New Roman" panose="02020603050405020304" pitchFamily="18" charset="0"/>
                <a:cs typeface="Times New Roman" panose="02020603050405020304" pitchFamily="18" charset="0"/>
              </a:rPr>
              <a:t>diverse audience reaction</a:t>
            </a:r>
            <a:r>
              <a:rPr lang="en-US" sz="1600" dirty="0">
                <a:latin typeface="Times New Roman" panose="02020603050405020304" pitchFamily="18" charset="0"/>
                <a:cs typeface="Times New Roman" panose="02020603050405020304" pitchFamily="18" charset="0"/>
              </a:rPr>
              <a:t>—from very low to very high.</a:t>
            </a:r>
          </a:p>
          <a:p>
            <a:pPr>
              <a:lnSpc>
                <a:spcPct val="120000"/>
              </a:lnSpc>
            </a:pPr>
            <a:r>
              <a:rPr lang="en-US" sz="1600" b="1" dirty="0">
                <a:latin typeface="Times New Roman" panose="02020603050405020304" pitchFamily="18" charset="0"/>
                <a:cs typeface="Times New Roman" panose="02020603050405020304" pitchFamily="18" charset="0"/>
              </a:rPr>
              <a:t>Drama</a:t>
            </a:r>
            <a:r>
              <a:rPr lang="en-US" sz="1600" dirty="0">
                <a:latin typeface="Times New Roman" panose="02020603050405020304" pitchFamily="18" charset="0"/>
                <a:cs typeface="Times New Roman" panose="02020603050405020304" pitchFamily="18" charset="0"/>
              </a:rPr>
              <a:t> and genre combinations like </a:t>
            </a:r>
            <a:r>
              <a:rPr lang="en-US" sz="1600" b="1" dirty="0">
                <a:latin typeface="Times New Roman" panose="02020603050405020304" pitchFamily="18" charset="0"/>
                <a:cs typeface="Times New Roman" panose="02020603050405020304" pitchFamily="18" charset="0"/>
              </a:rPr>
              <a:t>Romance|Drama</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Comedy|Drama</a:t>
            </a:r>
            <a:r>
              <a:rPr lang="en-US" sz="1600" dirty="0">
                <a:latin typeface="Times New Roman" panose="02020603050405020304" pitchFamily="18" charset="0"/>
                <a:cs typeface="Times New Roman" panose="02020603050405020304" pitchFamily="18" charset="0"/>
              </a:rPr>
              <a:t> show </a:t>
            </a:r>
            <a:r>
              <a:rPr lang="en-US" sz="1600" b="1" dirty="0">
                <a:latin typeface="Times New Roman" panose="02020603050405020304" pitchFamily="18" charset="0"/>
                <a:cs typeface="Times New Roman" panose="02020603050405020304" pitchFamily="18" charset="0"/>
              </a:rPr>
              <a:t>more consistent ratings</a:t>
            </a:r>
            <a:r>
              <a:rPr lang="en-US" sz="1600" dirty="0">
                <a:latin typeface="Times New Roman" panose="02020603050405020304" pitchFamily="18" charset="0"/>
                <a:cs typeface="Times New Roman" panose="02020603050405020304" pitchFamily="18" charset="0"/>
              </a:rPr>
              <a:t>, mostly clustered between 3 and 4.</a:t>
            </a:r>
          </a:p>
          <a:p>
            <a:pPr>
              <a:lnSpc>
                <a:spcPct val="120000"/>
              </a:lnSpc>
            </a:pPr>
            <a:r>
              <a:rPr lang="en-US" sz="1600" dirty="0">
                <a:latin typeface="Times New Roman" panose="02020603050405020304" pitchFamily="18" charset="0"/>
                <a:cs typeface="Times New Roman" panose="02020603050405020304" pitchFamily="18" charset="0"/>
              </a:rPr>
              <a:t> All genres share a similar </a:t>
            </a:r>
            <a:r>
              <a:rPr lang="en-US" sz="1600" b="1" dirty="0">
                <a:latin typeface="Times New Roman" panose="02020603050405020304" pitchFamily="18" charset="0"/>
                <a:cs typeface="Times New Roman" panose="02020603050405020304" pitchFamily="18" charset="0"/>
              </a:rPr>
              <a:t>median rating around 3.5–4</a:t>
            </a:r>
            <a:r>
              <a:rPr lang="en-US" sz="1600" dirty="0">
                <a:latin typeface="Times New Roman" panose="02020603050405020304" pitchFamily="18" charset="0"/>
                <a:cs typeface="Times New Roman" panose="02020603050405020304" pitchFamily="18" charset="0"/>
              </a:rPr>
              <a:t>, consistent with the overall positive skew observed earlier.</a:t>
            </a:r>
          </a:p>
          <a:p>
            <a:pPr>
              <a:lnSpc>
                <a:spcPct val="120000"/>
              </a:lnSpc>
            </a:pPr>
            <a:r>
              <a:rPr lang="en-US" sz="1600" b="1" dirty="0">
                <a:latin typeface="Times New Roman" panose="02020603050405020304" pitchFamily="18" charset="0"/>
                <a:cs typeface="Times New Roman" panose="02020603050405020304" pitchFamily="18" charset="0"/>
              </a:rPr>
              <a:t>Outliers</a:t>
            </a:r>
            <a:r>
              <a:rPr lang="en-US" sz="1600" dirty="0">
                <a:latin typeface="Times New Roman" panose="02020603050405020304" pitchFamily="18" charset="0"/>
                <a:cs typeface="Times New Roman" panose="02020603050405020304" pitchFamily="18" charset="0"/>
              </a:rPr>
              <a:t> (ratings below 2) are present across all genres,  but are relatively few.</a:t>
            </a:r>
          </a:p>
          <a:p>
            <a:pPr marL="0" indent="0">
              <a:lnSpc>
                <a:spcPct val="120000"/>
              </a:lnSpc>
              <a:buNone/>
            </a:pPr>
            <a:endParaRPr lang="en-US" sz="1600" dirty="0">
              <a:latin typeface="Times New Roman" panose="02020603050405020304" pitchFamily="18" charset="0"/>
              <a:cs typeface="Times New Roman" panose="02020603050405020304" pitchFamily="18" charset="0"/>
            </a:endParaRPr>
          </a:p>
          <a:p>
            <a:pPr marL="0" indent="0">
              <a:lnSpc>
                <a:spcPct val="120000"/>
              </a:lnSpc>
              <a:buNone/>
            </a:pPr>
            <a:r>
              <a:rPr lang="en-US" sz="1600" b="1" u="sng" dirty="0">
                <a:latin typeface="Times New Roman" panose="02020603050405020304" pitchFamily="18" charset="0"/>
                <a:cs typeface="Times New Roman" panose="02020603050405020304" pitchFamily="18" charset="0"/>
              </a:rPr>
              <a:t>Takeaway:</a:t>
            </a:r>
            <a:endParaRPr lang="en-US" sz="1600" u="sng" dirty="0">
              <a:latin typeface="Times New Roman" panose="02020603050405020304" pitchFamily="18" charset="0"/>
              <a:cs typeface="Times New Roman" panose="02020603050405020304" pitchFamily="18" charset="0"/>
            </a:endParaRPr>
          </a:p>
          <a:p>
            <a:pPr>
              <a:lnSpc>
                <a:spcPct val="120000"/>
              </a:lnSpc>
            </a:pPr>
            <a:r>
              <a:rPr lang="en-US" sz="1600" dirty="0">
                <a:latin typeface="Times New Roman" panose="02020603050405020304" pitchFamily="18" charset="0"/>
                <a:cs typeface="Times New Roman" panose="02020603050405020304" pitchFamily="18" charset="0"/>
              </a:rPr>
              <a:t>Genres influence rating variability. Comedies appear more polarizing, while dramas and blended genres tend to have steadier audience reception.</a:t>
            </a:r>
          </a:p>
          <a:p>
            <a:pPr marL="0" indent="0">
              <a:buNone/>
            </a:pPr>
            <a:endParaRPr lang="en-US" sz="500" dirty="0"/>
          </a:p>
        </p:txBody>
      </p:sp>
      <p:pic>
        <p:nvPicPr>
          <p:cNvPr id="5" name="Picture 4">
            <a:extLst>
              <a:ext uri="{FF2B5EF4-FFF2-40B4-BE49-F238E27FC236}">
                <a16:creationId xmlns:a16="http://schemas.microsoft.com/office/drawing/2014/main" id="{8BEC4A48-5D18-4FA7-825B-D8B3E2D4BF0D}"/>
              </a:ext>
            </a:extLst>
          </p:cNvPr>
          <p:cNvPicPr>
            <a:picLocks noChangeAspect="1"/>
          </p:cNvPicPr>
          <p:nvPr/>
        </p:nvPicPr>
        <p:blipFill>
          <a:blip r:embed="rId3"/>
          <a:stretch>
            <a:fillRect/>
          </a:stretch>
        </p:blipFill>
        <p:spPr>
          <a:xfrm>
            <a:off x="7309390" y="953971"/>
            <a:ext cx="4449379" cy="2536371"/>
          </a:xfrm>
          <a:prstGeom prst="rect">
            <a:avLst/>
          </a:prstGeom>
        </p:spPr>
      </p:pic>
      <p:pic>
        <p:nvPicPr>
          <p:cNvPr id="9" name="Picture 8">
            <a:extLst>
              <a:ext uri="{FF2B5EF4-FFF2-40B4-BE49-F238E27FC236}">
                <a16:creationId xmlns:a16="http://schemas.microsoft.com/office/drawing/2014/main" id="{4F90125E-1545-7ADC-770B-BD4D3650F8EA}"/>
              </a:ext>
            </a:extLst>
          </p:cNvPr>
          <p:cNvPicPr>
            <a:picLocks noChangeAspect="1"/>
          </p:cNvPicPr>
          <p:nvPr/>
        </p:nvPicPr>
        <p:blipFill>
          <a:blip r:embed="rId4"/>
          <a:stretch>
            <a:fillRect/>
          </a:stretch>
        </p:blipFill>
        <p:spPr>
          <a:xfrm>
            <a:off x="7635606" y="4002635"/>
            <a:ext cx="4123163" cy="2604327"/>
          </a:xfrm>
          <a:prstGeom prst="rect">
            <a:avLst/>
          </a:prstGeom>
        </p:spPr>
      </p:pic>
    </p:spTree>
    <p:extLst>
      <p:ext uri="{BB962C8B-B14F-4D97-AF65-F5344CB8AC3E}">
        <p14:creationId xmlns:p14="http://schemas.microsoft.com/office/powerpoint/2010/main" val="200377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89E64FD-91A9-1F26-7529-820773A41C7A}"/>
              </a:ext>
            </a:extLst>
          </p:cNvPr>
          <p:cNvSpPr txBox="1"/>
          <p:nvPr/>
        </p:nvSpPr>
        <p:spPr>
          <a:xfrm>
            <a:off x="-1" y="0"/>
            <a:ext cx="7275018" cy="6858000"/>
          </a:xfrm>
          <a:prstGeom prst="rect">
            <a:avLst/>
          </a:prstGeom>
        </p:spPr>
        <p:txBody>
          <a:bodyPr vert="horz" lIns="91440" tIns="45720" rIns="91440" bIns="45720" rtlCol="0">
            <a:normAutofit fontScale="70000" lnSpcReduction="20000"/>
          </a:bodyPr>
          <a:lstStyle/>
          <a:p>
            <a:pPr>
              <a:lnSpc>
                <a:spcPct val="150000"/>
              </a:lnSpc>
              <a:spcAft>
                <a:spcPts val="600"/>
              </a:spcAft>
            </a:pPr>
            <a:endParaRPr lang="en-US" sz="800" b="1" dirty="0"/>
          </a:p>
          <a:p>
            <a:pPr>
              <a:lnSpc>
                <a:spcPct val="150000"/>
              </a:lnSpc>
              <a:spcAft>
                <a:spcPts val="600"/>
              </a:spcAft>
            </a:pPr>
            <a:endParaRPr lang="en-US" sz="800" b="1" dirty="0"/>
          </a:p>
          <a:p>
            <a:pPr>
              <a:lnSpc>
                <a:spcPct val="150000"/>
              </a:lnSpc>
              <a:spcAft>
                <a:spcPts val="600"/>
              </a:spcAft>
            </a:pPr>
            <a:r>
              <a:rPr lang="en-US" sz="1500" b="1" u="sng" dirty="0">
                <a:solidFill>
                  <a:srgbClr val="FF9900"/>
                </a:solidFill>
              </a:rPr>
              <a:t>Key Observations &amp; Takeaways from the bar chart</a:t>
            </a:r>
          </a:p>
          <a:p>
            <a:pPr indent="-228600">
              <a:lnSpc>
                <a:spcPct val="150000"/>
              </a:lnSpc>
              <a:spcAft>
                <a:spcPts val="600"/>
              </a:spcAft>
              <a:buFont typeface="Arial" panose="020B0604020202020204" pitchFamily="34" charset="0"/>
              <a:buChar char="•"/>
            </a:pPr>
            <a:r>
              <a:rPr lang="en-US" sz="1500" b="1" dirty="0"/>
              <a:t>"Forrest Gump (1994)" received the most ratings</a:t>
            </a:r>
            <a:br>
              <a:rPr lang="en-US" sz="1500" dirty="0"/>
            </a:br>
            <a:r>
              <a:rPr lang="en-US" sz="1500" i="1" dirty="0"/>
              <a:t>Highly rated movies can act as strong baselines in recommendation systems.</a:t>
            </a:r>
            <a:endParaRPr lang="en-US" sz="1500" dirty="0"/>
          </a:p>
          <a:p>
            <a:pPr indent="-228600">
              <a:lnSpc>
                <a:spcPct val="150000"/>
              </a:lnSpc>
              <a:spcAft>
                <a:spcPts val="600"/>
              </a:spcAft>
              <a:buFont typeface="Arial" panose="020B0604020202020204" pitchFamily="34" charset="0"/>
              <a:buChar char="•"/>
            </a:pPr>
            <a:r>
              <a:rPr lang="en-US" sz="1500" b="1" dirty="0"/>
              <a:t>Majority of top-rated movies are from the 1990s</a:t>
            </a:r>
            <a:br>
              <a:rPr lang="en-US" sz="1500" dirty="0"/>
            </a:br>
            <a:r>
              <a:rPr lang="en-US" sz="1500" dirty="0"/>
              <a:t> </a:t>
            </a:r>
            <a:r>
              <a:rPr lang="en-US" sz="1500" i="1" dirty="0"/>
              <a:t>The dataset may have a temporal bias; older movies could be overrepresented.</a:t>
            </a:r>
            <a:endParaRPr lang="en-US" sz="1500" dirty="0"/>
          </a:p>
          <a:p>
            <a:pPr indent="-228600">
              <a:lnSpc>
                <a:spcPct val="150000"/>
              </a:lnSpc>
              <a:spcAft>
                <a:spcPts val="600"/>
              </a:spcAft>
              <a:buFont typeface="Arial" panose="020B0604020202020204" pitchFamily="34" charset="0"/>
              <a:buChar char="•"/>
            </a:pPr>
            <a:r>
              <a:rPr lang="en-US" sz="1500" b="1" dirty="0"/>
              <a:t>Popular genres include drama, action, and sci-fi</a:t>
            </a:r>
            <a:br>
              <a:rPr lang="en-US" sz="1500" dirty="0"/>
            </a:br>
            <a:r>
              <a:rPr lang="en-US" sz="1500" dirty="0"/>
              <a:t> </a:t>
            </a:r>
            <a:r>
              <a:rPr lang="en-US" sz="1500" i="1" dirty="0"/>
              <a:t>Genre preferences can inform content-based filtering models.</a:t>
            </a:r>
            <a:endParaRPr lang="en-US" sz="1500" dirty="0"/>
          </a:p>
          <a:p>
            <a:pPr indent="-228600">
              <a:lnSpc>
                <a:spcPct val="150000"/>
              </a:lnSpc>
              <a:spcAft>
                <a:spcPts val="600"/>
              </a:spcAft>
              <a:buFont typeface="Arial" panose="020B0604020202020204" pitchFamily="34" charset="0"/>
              <a:buChar char="•"/>
            </a:pPr>
            <a:r>
              <a:rPr lang="en-US" sz="1500" b="1" dirty="0"/>
              <a:t>Ratings are unevenly distributed across movies</a:t>
            </a:r>
            <a:br>
              <a:rPr lang="en-US" sz="1500" dirty="0"/>
            </a:br>
            <a:r>
              <a:rPr lang="en-US" sz="1500" dirty="0"/>
              <a:t> </a:t>
            </a:r>
            <a:r>
              <a:rPr lang="en-US" sz="1500" i="1" dirty="0"/>
              <a:t>Data imbalance must be addressed to prevent biased model predictions</a:t>
            </a:r>
          </a:p>
          <a:p>
            <a:pPr indent="-228600">
              <a:lnSpc>
                <a:spcPct val="150000"/>
              </a:lnSpc>
              <a:spcAft>
                <a:spcPts val="600"/>
              </a:spcAft>
              <a:buFont typeface="Arial" panose="020B0604020202020204" pitchFamily="34" charset="0"/>
              <a:buChar char="•"/>
            </a:pPr>
            <a:endParaRPr lang="en-US" sz="1500" i="1" dirty="0"/>
          </a:p>
          <a:p>
            <a:pPr indent="-228600">
              <a:lnSpc>
                <a:spcPct val="150000"/>
              </a:lnSpc>
              <a:spcAft>
                <a:spcPts val="600"/>
              </a:spcAft>
              <a:buFont typeface="Arial" panose="020B0604020202020204" pitchFamily="34" charset="0"/>
              <a:buChar char="•"/>
            </a:pPr>
            <a:endParaRPr lang="en-US" sz="1500" i="1" dirty="0"/>
          </a:p>
          <a:p>
            <a:pPr>
              <a:lnSpc>
                <a:spcPct val="150000"/>
              </a:lnSpc>
              <a:spcAft>
                <a:spcPts val="600"/>
              </a:spcAft>
            </a:pPr>
            <a:endParaRPr lang="en-US" sz="1500" i="1" dirty="0"/>
          </a:p>
          <a:p>
            <a:pPr>
              <a:lnSpc>
                <a:spcPct val="150000"/>
              </a:lnSpc>
              <a:spcAft>
                <a:spcPts val="600"/>
              </a:spcAft>
            </a:pPr>
            <a:r>
              <a:rPr lang="en-US" sz="1500" b="1" u="sng" dirty="0">
                <a:solidFill>
                  <a:srgbClr val="FF9900"/>
                </a:solidFill>
              </a:rPr>
              <a:t>Takeaways from Correlation Heatmap</a:t>
            </a:r>
          </a:p>
          <a:p>
            <a:pPr indent="-228600">
              <a:lnSpc>
                <a:spcPct val="150000"/>
              </a:lnSpc>
              <a:spcAft>
                <a:spcPts val="600"/>
              </a:spcAft>
              <a:buFont typeface="Arial" panose="020B0604020202020204" pitchFamily="34" charset="0"/>
              <a:buChar char="•"/>
            </a:pPr>
            <a:r>
              <a:rPr lang="en-US" sz="1500" b="1" dirty="0"/>
              <a:t>Strong Positive Correlation</a:t>
            </a:r>
            <a:br>
              <a:rPr lang="en-US" sz="1500" dirty="0"/>
            </a:br>
            <a:r>
              <a:rPr lang="en-US" sz="1500" dirty="0"/>
              <a:t>Movies with higher </a:t>
            </a:r>
            <a:r>
              <a:rPr lang="en-US" sz="1500" b="1" dirty="0"/>
              <a:t>average ratings</a:t>
            </a:r>
            <a:r>
              <a:rPr lang="en-US" sz="1500" dirty="0"/>
              <a:t> tend to receive higher </a:t>
            </a:r>
            <a:r>
              <a:rPr lang="en-US" sz="1500" b="1" dirty="0"/>
              <a:t>individual ratings</a:t>
            </a:r>
            <a:r>
              <a:rPr lang="en-US" sz="1500" dirty="0"/>
              <a:t> (e.g., movie_avg_rating ↔ rating).</a:t>
            </a:r>
          </a:p>
          <a:p>
            <a:pPr indent="-228600">
              <a:lnSpc>
                <a:spcPct val="150000"/>
              </a:lnSpc>
              <a:spcAft>
                <a:spcPts val="600"/>
              </a:spcAft>
              <a:buFont typeface="Arial" panose="020B0604020202020204" pitchFamily="34" charset="0"/>
              <a:buChar char="•"/>
            </a:pPr>
            <a:r>
              <a:rPr lang="en-US" sz="1500" b="1" dirty="0"/>
              <a:t>Feature Selection Insight</a:t>
            </a:r>
            <a:br>
              <a:rPr lang="en-US" sz="1500" dirty="0"/>
            </a:br>
            <a:r>
              <a:rPr lang="en-US" sz="1500" dirty="0"/>
              <a:t>Features that show strong correlation with the </a:t>
            </a:r>
            <a:r>
              <a:rPr lang="en-US" sz="1500" b="1" dirty="0"/>
              <a:t>target variable</a:t>
            </a:r>
            <a:r>
              <a:rPr lang="en-US" sz="1500" dirty="0"/>
              <a:t> (e.g., rating, high_rating) are likely to be </a:t>
            </a:r>
            <a:r>
              <a:rPr lang="en-US" sz="1500" b="1" dirty="0"/>
              <a:t>important predictors</a:t>
            </a:r>
            <a:r>
              <a:rPr lang="en-US" sz="1500" dirty="0"/>
              <a:t> for modeling.</a:t>
            </a:r>
          </a:p>
          <a:p>
            <a:pPr indent="-228600">
              <a:lnSpc>
                <a:spcPct val="150000"/>
              </a:lnSpc>
              <a:spcAft>
                <a:spcPts val="600"/>
              </a:spcAft>
              <a:buFont typeface="Arial" panose="020B0604020202020204" pitchFamily="34" charset="0"/>
              <a:buChar char="•"/>
            </a:pPr>
            <a:r>
              <a:rPr lang="en-US" sz="1500" b="1" dirty="0"/>
              <a:t>Behavioral Pattern</a:t>
            </a:r>
            <a:br>
              <a:rPr lang="en-US" sz="1500" dirty="0"/>
            </a:br>
            <a:r>
              <a:rPr lang="en-US" sz="1500" dirty="0"/>
              <a:t>Users who usually give high ratings tend to maintain that behavior across movies (user_avg_rating ↔ rating).</a:t>
            </a:r>
          </a:p>
          <a:p>
            <a:pPr indent="-228600">
              <a:lnSpc>
                <a:spcPct val="150000"/>
              </a:lnSpc>
              <a:spcAft>
                <a:spcPts val="600"/>
              </a:spcAft>
              <a:buFont typeface="Arial" panose="020B0604020202020204" pitchFamily="34" charset="0"/>
              <a:buChar char="•"/>
            </a:pPr>
            <a:r>
              <a:rPr lang="en-US" sz="1500" b="1" dirty="0"/>
              <a:t>Popularity ≠ Quality</a:t>
            </a:r>
            <a:br>
              <a:rPr lang="en-US" sz="1500" dirty="0"/>
            </a:br>
            <a:r>
              <a:rPr lang="en-US" sz="1500" dirty="0"/>
              <a:t>A movie's </a:t>
            </a:r>
            <a:r>
              <a:rPr lang="en-US" sz="1500" b="1" dirty="0"/>
              <a:t>number of ratings</a:t>
            </a:r>
            <a:r>
              <a:rPr lang="en-US" sz="1500" dirty="0"/>
              <a:t> (movie_rating_count) has </a:t>
            </a:r>
            <a:r>
              <a:rPr lang="en-US" sz="1500" b="1" dirty="0"/>
              <a:t>low correlation</a:t>
            </a:r>
            <a:r>
              <a:rPr lang="en-US" sz="1500" dirty="0"/>
              <a:t> with the rating itself,indicating popularity doesn't imply high quality</a:t>
            </a:r>
          </a:p>
          <a:p>
            <a:pPr indent="-228600">
              <a:lnSpc>
                <a:spcPct val="90000"/>
              </a:lnSpc>
              <a:spcAft>
                <a:spcPts val="600"/>
              </a:spcAft>
              <a:buFont typeface="Arial" panose="020B0604020202020204" pitchFamily="34" charset="0"/>
              <a:buChar char="•"/>
            </a:pPr>
            <a:endParaRPr lang="en-US" sz="800" dirty="0"/>
          </a:p>
        </p:txBody>
      </p:sp>
      <p:pic>
        <p:nvPicPr>
          <p:cNvPr id="5" name="Content Placeholder 4">
            <a:extLst>
              <a:ext uri="{FF2B5EF4-FFF2-40B4-BE49-F238E27FC236}">
                <a16:creationId xmlns:a16="http://schemas.microsoft.com/office/drawing/2014/main" id="{3851AC23-A04A-F50C-E9FA-B4140E8F4FAC}"/>
              </a:ext>
            </a:extLst>
          </p:cNvPr>
          <p:cNvPicPr>
            <a:picLocks noGrp="1" noChangeAspect="1"/>
          </p:cNvPicPr>
          <p:nvPr>
            <p:ph idx="1"/>
          </p:nvPr>
        </p:nvPicPr>
        <p:blipFill>
          <a:blip r:embed="rId3"/>
          <a:stretch>
            <a:fillRect/>
          </a:stretch>
        </p:blipFill>
        <p:spPr>
          <a:xfrm>
            <a:off x="7046898" y="308556"/>
            <a:ext cx="4951499" cy="2481943"/>
          </a:xfrm>
          <a:prstGeom prst="rect">
            <a:avLst/>
          </a:prstGeom>
        </p:spPr>
      </p:pic>
      <p:pic>
        <p:nvPicPr>
          <p:cNvPr id="9" name="Picture 8">
            <a:extLst>
              <a:ext uri="{FF2B5EF4-FFF2-40B4-BE49-F238E27FC236}">
                <a16:creationId xmlns:a16="http://schemas.microsoft.com/office/drawing/2014/main" id="{6B59C813-4300-8228-FFDA-F458BF60AA73}"/>
              </a:ext>
            </a:extLst>
          </p:cNvPr>
          <p:cNvPicPr>
            <a:picLocks noChangeAspect="1"/>
          </p:cNvPicPr>
          <p:nvPr/>
        </p:nvPicPr>
        <p:blipFill>
          <a:blip r:embed="rId4"/>
          <a:stretch>
            <a:fillRect/>
          </a:stretch>
        </p:blipFill>
        <p:spPr>
          <a:xfrm>
            <a:off x="7685314" y="3099054"/>
            <a:ext cx="4397828" cy="3639203"/>
          </a:xfrm>
          <a:prstGeom prst="rect">
            <a:avLst/>
          </a:prstGeom>
        </p:spPr>
      </p:pic>
    </p:spTree>
    <p:extLst>
      <p:ext uri="{BB962C8B-B14F-4D97-AF65-F5344CB8AC3E}">
        <p14:creationId xmlns:p14="http://schemas.microsoft.com/office/powerpoint/2010/main" val="3978172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2013 - 2022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1159</TotalTime>
  <Words>1200</Words>
  <Application>Microsoft Office PowerPoint</Application>
  <PresentationFormat>Widescreen</PresentationFormat>
  <Paragraphs>108</Paragraphs>
  <Slides>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Times New Roman</vt:lpstr>
      <vt:lpstr>Tw Cen MT</vt:lpstr>
      <vt:lpstr>Tw Cen MT Condensed</vt:lpstr>
      <vt:lpstr>Wingdings</vt:lpstr>
      <vt:lpstr>Wingdings 3</vt:lpstr>
      <vt:lpstr>Integral</vt:lpstr>
      <vt:lpstr>PowerPoint Presentation</vt:lpstr>
      <vt:lpstr>Business Overview</vt:lpstr>
      <vt:lpstr>Business Problem</vt:lpstr>
      <vt:lpstr>PowerPoint Presentation</vt:lpstr>
      <vt:lpstr>Stakeholders</vt:lpstr>
      <vt:lpstr>Data Cleaning and preparation</vt:lpstr>
      <vt:lpstr>Exploratory Data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Lynn Kyalo</dc:creator>
  <cp:lastModifiedBy>Lynn Kyalo</cp:lastModifiedBy>
  <cp:revision>5</cp:revision>
  <dcterms:created xsi:type="dcterms:W3CDTF">2025-09-01T10:20:14Z</dcterms:created>
  <dcterms:modified xsi:type="dcterms:W3CDTF">2025-09-03T11:08:31Z</dcterms:modified>
</cp:coreProperties>
</file>