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073C02-0297-4457-86C1-3625AF307680}" v="20" dt="2025-09-02T09:18:57.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n Kyalo" userId="396efe8e-31b9-4c7e-81cc-27b4997f76e2" providerId="ADAL" clId="{F1B02929-98FA-41A6-BD2D-698255DCD034}"/>
    <pc:docChg chg="undo custSel addSld modSld">
      <pc:chgData name="Lynn Kyalo" userId="396efe8e-31b9-4c7e-81cc-27b4997f76e2" providerId="ADAL" clId="{F1B02929-98FA-41A6-BD2D-698255DCD034}" dt="2025-09-02T09:18:57.687" v="398" actId="20577"/>
      <pc:docMkLst>
        <pc:docMk/>
      </pc:docMkLst>
      <pc:sldChg chg="modSp">
        <pc:chgData name="Lynn Kyalo" userId="396efe8e-31b9-4c7e-81cc-27b4997f76e2" providerId="ADAL" clId="{F1B02929-98FA-41A6-BD2D-698255DCD034}" dt="2025-09-02T09:18:57.687" v="398" actId="20577"/>
        <pc:sldMkLst>
          <pc:docMk/>
          <pc:sldMk cId="2842196573" sldId="256"/>
        </pc:sldMkLst>
        <pc:spChg chg="mod">
          <ac:chgData name="Lynn Kyalo" userId="396efe8e-31b9-4c7e-81cc-27b4997f76e2" providerId="ADAL" clId="{F1B02929-98FA-41A6-BD2D-698255DCD034}" dt="2025-09-02T09:18:57.687" v="398" actId="20577"/>
          <ac:spMkLst>
            <pc:docMk/>
            <pc:sldMk cId="2842196573" sldId="256"/>
            <ac:spMk id="3" creationId="{CC2EA6E9-D6B4-451B-216B-0B06F79D94B5}"/>
          </ac:spMkLst>
        </pc:spChg>
      </pc:sldChg>
      <pc:sldChg chg="modSp mod">
        <pc:chgData name="Lynn Kyalo" userId="396efe8e-31b9-4c7e-81cc-27b4997f76e2" providerId="ADAL" clId="{F1B02929-98FA-41A6-BD2D-698255DCD034}" dt="2025-09-02T08:29:51.370" v="22" actId="27636"/>
        <pc:sldMkLst>
          <pc:docMk/>
          <pc:sldMk cId="2998119999" sldId="260"/>
        </pc:sldMkLst>
        <pc:spChg chg="mod">
          <ac:chgData name="Lynn Kyalo" userId="396efe8e-31b9-4c7e-81cc-27b4997f76e2" providerId="ADAL" clId="{F1B02929-98FA-41A6-BD2D-698255DCD034}" dt="2025-09-02T08:29:51.370" v="22" actId="27636"/>
          <ac:spMkLst>
            <pc:docMk/>
            <pc:sldMk cId="2998119999" sldId="260"/>
            <ac:spMk id="3" creationId="{59953D92-1868-D54D-472F-B67B0DD06455}"/>
          </ac:spMkLst>
        </pc:spChg>
      </pc:sldChg>
      <pc:sldChg chg="addSp delSp modSp new mod setBg">
        <pc:chgData name="Lynn Kyalo" userId="396efe8e-31b9-4c7e-81cc-27b4997f76e2" providerId="ADAL" clId="{F1B02929-98FA-41A6-BD2D-698255DCD034}" dt="2025-09-02T09:15:22.269" v="371" actId="20577"/>
        <pc:sldMkLst>
          <pc:docMk/>
          <pc:sldMk cId="2003775490" sldId="261"/>
        </pc:sldMkLst>
        <pc:spChg chg="mod">
          <ac:chgData name="Lynn Kyalo" userId="396efe8e-31b9-4c7e-81cc-27b4997f76e2" providerId="ADAL" clId="{F1B02929-98FA-41A6-BD2D-698255DCD034}" dt="2025-09-02T08:51:15.646" v="236" actId="207"/>
          <ac:spMkLst>
            <pc:docMk/>
            <pc:sldMk cId="2003775490" sldId="261"/>
            <ac:spMk id="2" creationId="{FD6AE43A-6492-030D-F718-7C8B33DDA7A8}"/>
          </ac:spMkLst>
        </pc:spChg>
        <pc:spChg chg="mod">
          <ac:chgData name="Lynn Kyalo" userId="396efe8e-31b9-4c7e-81cc-27b4997f76e2" providerId="ADAL" clId="{F1B02929-98FA-41A6-BD2D-698255DCD034}" dt="2025-09-02T09:15:22.269" v="371" actId="20577"/>
          <ac:spMkLst>
            <pc:docMk/>
            <pc:sldMk cId="2003775490" sldId="261"/>
            <ac:spMk id="3" creationId="{27F35AF7-5EF5-74E7-096F-52AABB42F5E0}"/>
          </ac:spMkLst>
        </pc:spChg>
        <pc:spChg chg="add del">
          <ac:chgData name="Lynn Kyalo" userId="396efe8e-31b9-4c7e-81cc-27b4997f76e2" providerId="ADAL" clId="{F1B02929-98FA-41A6-BD2D-698255DCD034}" dt="2025-09-02T08:46:15.631" v="172" actId="26606"/>
          <ac:spMkLst>
            <pc:docMk/>
            <pc:sldMk cId="2003775490" sldId="261"/>
            <ac:spMk id="12" creationId="{F4F2FC05-7D27-410F-BDA9-ADF4831368C7}"/>
          </ac:spMkLst>
        </pc:spChg>
        <pc:spChg chg="add del">
          <ac:chgData name="Lynn Kyalo" userId="396efe8e-31b9-4c7e-81cc-27b4997f76e2" providerId="ADAL" clId="{F1B02929-98FA-41A6-BD2D-698255DCD034}" dt="2025-09-02T08:46:15.631" v="172" actId="26606"/>
          <ac:spMkLst>
            <pc:docMk/>
            <pc:sldMk cId="2003775490" sldId="261"/>
            <ac:spMk id="14" creationId="{9080D120-BD54-46E1-BA37-82F5E8089E90}"/>
          </ac:spMkLst>
        </pc:spChg>
        <pc:spChg chg="add del">
          <ac:chgData name="Lynn Kyalo" userId="396efe8e-31b9-4c7e-81cc-27b4997f76e2" providerId="ADAL" clId="{F1B02929-98FA-41A6-BD2D-698255DCD034}" dt="2025-09-02T08:46:15.631" v="172" actId="26606"/>
          <ac:spMkLst>
            <pc:docMk/>
            <pc:sldMk cId="2003775490" sldId="261"/>
            <ac:spMk id="16" creationId="{81D83946-74FA-498A-AC80-9926F041B5C5}"/>
          </ac:spMkLst>
        </pc:spChg>
        <pc:spChg chg="add del">
          <ac:chgData name="Lynn Kyalo" userId="396efe8e-31b9-4c7e-81cc-27b4997f76e2" providerId="ADAL" clId="{F1B02929-98FA-41A6-BD2D-698255DCD034}" dt="2025-09-02T08:46:15.631" v="172" actId="26606"/>
          <ac:spMkLst>
            <pc:docMk/>
            <pc:sldMk cId="2003775490" sldId="261"/>
            <ac:spMk id="18" creationId="{5060D983-8B52-443A-8183-2A1DE05618B5}"/>
          </ac:spMkLst>
        </pc:spChg>
        <pc:spChg chg="add del">
          <ac:chgData name="Lynn Kyalo" userId="396efe8e-31b9-4c7e-81cc-27b4997f76e2" providerId="ADAL" clId="{F1B02929-98FA-41A6-BD2D-698255DCD034}" dt="2025-09-02T08:46:21.603" v="174" actId="26606"/>
          <ac:spMkLst>
            <pc:docMk/>
            <pc:sldMk cId="2003775490" sldId="261"/>
            <ac:spMk id="20" creationId="{C13237C8-E62C-4F0D-A318-BD6FB6C2D138}"/>
          </ac:spMkLst>
        </pc:spChg>
        <pc:spChg chg="add del">
          <ac:chgData name="Lynn Kyalo" userId="396efe8e-31b9-4c7e-81cc-27b4997f76e2" providerId="ADAL" clId="{F1B02929-98FA-41A6-BD2D-698255DCD034}" dt="2025-09-02T08:46:21.603" v="174" actId="26606"/>
          <ac:spMkLst>
            <pc:docMk/>
            <pc:sldMk cId="2003775490" sldId="261"/>
            <ac:spMk id="21" creationId="{6ECA6DCB-B7E1-40A9-9524-540C6DA40B1B}"/>
          </ac:spMkLst>
        </pc:spChg>
        <pc:spChg chg="add del">
          <ac:chgData name="Lynn Kyalo" userId="396efe8e-31b9-4c7e-81cc-27b4997f76e2" providerId="ADAL" clId="{F1B02929-98FA-41A6-BD2D-698255DCD034}" dt="2025-09-02T08:46:21.603" v="174" actId="26606"/>
          <ac:spMkLst>
            <pc:docMk/>
            <pc:sldMk cId="2003775490" sldId="261"/>
            <ac:spMk id="22" creationId="{19C9EAEA-39D0-4B0E-A0EB-51E7B26740B1}"/>
          </ac:spMkLst>
        </pc:spChg>
        <pc:spChg chg="add del">
          <ac:chgData name="Lynn Kyalo" userId="396efe8e-31b9-4c7e-81cc-27b4997f76e2" providerId="ADAL" clId="{F1B02929-98FA-41A6-BD2D-698255DCD034}" dt="2025-09-02T08:46:21.603" v="174" actId="26606"/>
          <ac:spMkLst>
            <pc:docMk/>
            <pc:sldMk cId="2003775490" sldId="261"/>
            <ac:spMk id="24" creationId="{8CB5D2D7-DF65-4E86-BFBA-FFB9B5ACEB64}"/>
          </ac:spMkLst>
        </pc:spChg>
        <pc:spChg chg="add del">
          <ac:chgData name="Lynn Kyalo" userId="396efe8e-31b9-4c7e-81cc-27b4997f76e2" providerId="ADAL" clId="{F1B02929-98FA-41A6-BD2D-698255DCD034}" dt="2025-09-02T08:46:21.603" v="174" actId="26606"/>
          <ac:spMkLst>
            <pc:docMk/>
            <pc:sldMk cId="2003775490" sldId="261"/>
            <ac:spMk id="26" creationId="{3873B707-463F-40B0-8227-E8CC6C67EB25}"/>
          </ac:spMkLst>
        </pc:spChg>
        <pc:spChg chg="add del">
          <ac:chgData name="Lynn Kyalo" userId="396efe8e-31b9-4c7e-81cc-27b4997f76e2" providerId="ADAL" clId="{F1B02929-98FA-41A6-BD2D-698255DCD034}" dt="2025-09-02T08:47:21.145" v="187" actId="26606"/>
          <ac:spMkLst>
            <pc:docMk/>
            <pc:sldMk cId="2003775490" sldId="261"/>
            <ac:spMk id="28" creationId="{B23FE733-F95B-4DF6-AFC5-BEEB3577C494}"/>
          </ac:spMkLst>
        </pc:spChg>
        <pc:spChg chg="add del">
          <ac:chgData name="Lynn Kyalo" userId="396efe8e-31b9-4c7e-81cc-27b4997f76e2" providerId="ADAL" clId="{F1B02929-98FA-41A6-BD2D-698255DCD034}" dt="2025-09-02T08:47:21.145" v="187" actId="26606"/>
          <ac:spMkLst>
            <pc:docMk/>
            <pc:sldMk cId="2003775490" sldId="261"/>
            <ac:spMk id="29" creationId="{9080D120-BD54-46E1-BA37-82F5E8089E90}"/>
          </ac:spMkLst>
        </pc:spChg>
        <pc:spChg chg="add del">
          <ac:chgData name="Lynn Kyalo" userId="396efe8e-31b9-4c7e-81cc-27b4997f76e2" providerId="ADAL" clId="{F1B02929-98FA-41A6-BD2D-698255DCD034}" dt="2025-09-02T08:47:21.145" v="187" actId="26606"/>
          <ac:spMkLst>
            <pc:docMk/>
            <pc:sldMk cId="2003775490" sldId="261"/>
            <ac:spMk id="30" creationId="{81D83946-74FA-498A-AC80-9926F041B5C5}"/>
          </ac:spMkLst>
        </pc:spChg>
        <pc:spChg chg="add del">
          <ac:chgData name="Lynn Kyalo" userId="396efe8e-31b9-4c7e-81cc-27b4997f76e2" providerId="ADAL" clId="{F1B02929-98FA-41A6-BD2D-698255DCD034}" dt="2025-09-02T08:47:21.145" v="187" actId="26606"/>
          <ac:spMkLst>
            <pc:docMk/>
            <pc:sldMk cId="2003775490" sldId="261"/>
            <ac:spMk id="31" creationId="{5060D983-8B52-443A-8183-2A1DE05618B5}"/>
          </ac:spMkLst>
        </pc:spChg>
        <pc:spChg chg="add del">
          <ac:chgData name="Lynn Kyalo" userId="396efe8e-31b9-4c7e-81cc-27b4997f76e2" providerId="ADAL" clId="{F1B02929-98FA-41A6-BD2D-698255DCD034}" dt="2025-09-02T08:48:07.404" v="204" actId="26606"/>
          <ac:spMkLst>
            <pc:docMk/>
            <pc:sldMk cId="2003775490" sldId="261"/>
            <ac:spMk id="36" creationId="{352BEC0E-22F8-46D0-9632-375DB541B06C}"/>
          </ac:spMkLst>
        </pc:spChg>
        <pc:spChg chg="add del">
          <ac:chgData name="Lynn Kyalo" userId="396efe8e-31b9-4c7e-81cc-27b4997f76e2" providerId="ADAL" clId="{F1B02929-98FA-41A6-BD2D-698255DCD034}" dt="2025-09-02T08:48:07.404" v="204" actId="26606"/>
          <ac:spMkLst>
            <pc:docMk/>
            <pc:sldMk cId="2003775490" sldId="261"/>
            <ac:spMk id="38" creationId="{3FCFB1DE-0B7E-48CC-BA90-B2AB0889F9D6}"/>
          </ac:spMkLst>
        </pc:spChg>
        <pc:spChg chg="add del">
          <ac:chgData name="Lynn Kyalo" userId="396efe8e-31b9-4c7e-81cc-27b4997f76e2" providerId="ADAL" clId="{F1B02929-98FA-41A6-BD2D-698255DCD034}" dt="2025-09-02T08:47:52.400" v="197" actId="26606"/>
          <ac:spMkLst>
            <pc:docMk/>
            <pc:sldMk cId="2003775490" sldId="261"/>
            <ac:spMk id="43" creationId="{B23FE733-F95B-4DF6-AFC5-BEEB3577C494}"/>
          </ac:spMkLst>
        </pc:spChg>
        <pc:spChg chg="add del">
          <ac:chgData name="Lynn Kyalo" userId="396efe8e-31b9-4c7e-81cc-27b4997f76e2" providerId="ADAL" clId="{F1B02929-98FA-41A6-BD2D-698255DCD034}" dt="2025-09-02T08:47:52.400" v="197" actId="26606"/>
          <ac:spMkLst>
            <pc:docMk/>
            <pc:sldMk cId="2003775490" sldId="261"/>
            <ac:spMk id="45" creationId="{9080D120-BD54-46E1-BA37-82F5E8089E90}"/>
          </ac:spMkLst>
        </pc:spChg>
        <pc:spChg chg="add del">
          <ac:chgData name="Lynn Kyalo" userId="396efe8e-31b9-4c7e-81cc-27b4997f76e2" providerId="ADAL" clId="{F1B02929-98FA-41A6-BD2D-698255DCD034}" dt="2025-09-02T08:47:52.400" v="197" actId="26606"/>
          <ac:spMkLst>
            <pc:docMk/>
            <pc:sldMk cId="2003775490" sldId="261"/>
            <ac:spMk id="47" creationId="{81D83946-74FA-498A-AC80-9926F041B5C5}"/>
          </ac:spMkLst>
        </pc:spChg>
        <pc:spChg chg="add del">
          <ac:chgData name="Lynn Kyalo" userId="396efe8e-31b9-4c7e-81cc-27b4997f76e2" providerId="ADAL" clId="{F1B02929-98FA-41A6-BD2D-698255DCD034}" dt="2025-09-02T08:47:52.400" v="197" actId="26606"/>
          <ac:spMkLst>
            <pc:docMk/>
            <pc:sldMk cId="2003775490" sldId="261"/>
            <ac:spMk id="49" creationId="{5060D983-8B52-443A-8183-2A1DE05618B5}"/>
          </ac:spMkLst>
        </pc:spChg>
        <pc:spChg chg="add del">
          <ac:chgData name="Lynn Kyalo" userId="396efe8e-31b9-4c7e-81cc-27b4997f76e2" providerId="ADAL" clId="{F1B02929-98FA-41A6-BD2D-698255DCD034}" dt="2025-09-02T08:47:57.157" v="200" actId="26606"/>
          <ac:spMkLst>
            <pc:docMk/>
            <pc:sldMk cId="2003775490" sldId="261"/>
            <ac:spMk id="51" creationId="{2CB962CF-61A3-4EF9-94F6-7C59B0329524}"/>
          </ac:spMkLst>
        </pc:spChg>
        <pc:spChg chg="add del">
          <ac:chgData name="Lynn Kyalo" userId="396efe8e-31b9-4c7e-81cc-27b4997f76e2" providerId="ADAL" clId="{F1B02929-98FA-41A6-BD2D-698255DCD034}" dt="2025-09-02T08:48:07.388" v="203" actId="26606"/>
          <ac:spMkLst>
            <pc:docMk/>
            <pc:sldMk cId="2003775490" sldId="261"/>
            <ac:spMk id="53" creationId="{84DF55BE-B4AB-4BA1-BDE1-E9F7FB3F110A}"/>
          </ac:spMkLst>
        </pc:spChg>
        <pc:spChg chg="add">
          <ac:chgData name="Lynn Kyalo" userId="396efe8e-31b9-4c7e-81cc-27b4997f76e2" providerId="ADAL" clId="{F1B02929-98FA-41A6-BD2D-698255DCD034}" dt="2025-09-02T08:48:07.404" v="204" actId="26606"/>
          <ac:spMkLst>
            <pc:docMk/>
            <pc:sldMk cId="2003775490" sldId="261"/>
            <ac:spMk id="55" creationId="{2CB962CF-61A3-4EF9-94F6-7C59B0329524}"/>
          </ac:spMkLst>
        </pc:spChg>
        <pc:grpChg chg="add del">
          <ac:chgData name="Lynn Kyalo" userId="396efe8e-31b9-4c7e-81cc-27b4997f76e2" providerId="ADAL" clId="{F1B02929-98FA-41A6-BD2D-698255DCD034}" dt="2025-09-02T08:46:21.603" v="174" actId="26606"/>
          <ac:grpSpMkLst>
            <pc:docMk/>
            <pc:sldMk cId="2003775490" sldId="261"/>
            <ac:grpSpMk id="23" creationId="{1DE889C7-FAD6-4397-98E2-05D503484459}"/>
          </ac:grpSpMkLst>
        </pc:grpChg>
        <pc:picChg chg="add mod ord">
          <ac:chgData name="Lynn Kyalo" userId="396efe8e-31b9-4c7e-81cc-27b4997f76e2" providerId="ADAL" clId="{F1B02929-98FA-41A6-BD2D-698255DCD034}" dt="2025-09-02T08:50:21.117" v="228" actId="1076"/>
          <ac:picMkLst>
            <pc:docMk/>
            <pc:sldMk cId="2003775490" sldId="261"/>
            <ac:picMk id="5" creationId="{8BEC4A48-5D18-4FA7-825B-D8B3E2D4BF0D}"/>
          </ac:picMkLst>
        </pc:picChg>
        <pc:picChg chg="add del mod ord">
          <ac:chgData name="Lynn Kyalo" userId="396efe8e-31b9-4c7e-81cc-27b4997f76e2" providerId="ADAL" clId="{F1B02929-98FA-41A6-BD2D-698255DCD034}" dt="2025-09-02T08:49:24.785" v="212" actId="478"/>
          <ac:picMkLst>
            <pc:docMk/>
            <pc:sldMk cId="2003775490" sldId="261"/>
            <ac:picMk id="7" creationId="{34F0A743-D83E-B647-85B1-6454E99BA2E6}"/>
          </ac:picMkLst>
        </pc:picChg>
        <pc:picChg chg="add mod">
          <ac:chgData name="Lynn Kyalo" userId="396efe8e-31b9-4c7e-81cc-27b4997f76e2" providerId="ADAL" clId="{F1B02929-98FA-41A6-BD2D-698255DCD034}" dt="2025-09-02T08:50:28.885" v="230" actId="1076"/>
          <ac:picMkLst>
            <pc:docMk/>
            <pc:sldMk cId="2003775490" sldId="261"/>
            <ac:picMk id="9" creationId="{4F90125E-1545-7ADC-770B-BD4D3650F8EA}"/>
          </ac:picMkLst>
        </pc:picChg>
      </pc:sldChg>
      <pc:sldChg chg="addSp delSp modSp new mod setBg">
        <pc:chgData name="Lynn Kyalo" userId="396efe8e-31b9-4c7e-81cc-27b4997f76e2" providerId="ADAL" clId="{F1B02929-98FA-41A6-BD2D-698255DCD034}" dt="2025-09-02T09:17:06.728" v="393" actId="14100"/>
        <pc:sldMkLst>
          <pc:docMk/>
          <pc:sldMk cId="3978172688" sldId="262"/>
        </pc:sldMkLst>
        <pc:spChg chg="del">
          <ac:chgData name="Lynn Kyalo" userId="396efe8e-31b9-4c7e-81cc-27b4997f76e2" providerId="ADAL" clId="{F1B02929-98FA-41A6-BD2D-698255DCD034}" dt="2025-09-02T08:52:00.539" v="238" actId="21"/>
          <ac:spMkLst>
            <pc:docMk/>
            <pc:sldMk cId="3978172688" sldId="262"/>
            <ac:spMk id="2" creationId="{66FCD371-FA7E-A8E9-DCD6-FAA5BF4CFF11}"/>
          </ac:spMkLst>
        </pc:spChg>
        <pc:spChg chg="del mod">
          <ac:chgData name="Lynn Kyalo" userId="396efe8e-31b9-4c7e-81cc-27b4997f76e2" providerId="ADAL" clId="{F1B02929-98FA-41A6-BD2D-698255DCD034}" dt="2025-09-02T08:55:24.547" v="244" actId="22"/>
          <ac:spMkLst>
            <pc:docMk/>
            <pc:sldMk cId="3978172688" sldId="262"/>
            <ac:spMk id="3" creationId="{967FEF73-2761-B9AD-3871-36DFA8B85CCC}"/>
          </ac:spMkLst>
        </pc:spChg>
        <pc:spChg chg="add mod">
          <ac:chgData name="Lynn Kyalo" userId="396efe8e-31b9-4c7e-81cc-27b4997f76e2" providerId="ADAL" clId="{F1B02929-98FA-41A6-BD2D-698255DCD034}" dt="2025-09-02T09:15:38.345" v="390" actId="20577"/>
          <ac:spMkLst>
            <pc:docMk/>
            <pc:sldMk cId="3978172688" sldId="262"/>
            <ac:spMk id="7" creationId="{B89E64FD-91A9-1F26-7529-820773A41C7A}"/>
          </ac:spMkLst>
        </pc:spChg>
        <pc:spChg chg="add">
          <ac:chgData name="Lynn Kyalo" userId="396efe8e-31b9-4c7e-81cc-27b4997f76e2" providerId="ADAL" clId="{F1B02929-98FA-41A6-BD2D-698255DCD034}" dt="2025-09-02T09:12:53.197" v="337" actId="26606"/>
          <ac:spMkLst>
            <pc:docMk/>
            <pc:sldMk cId="3978172688" sldId="262"/>
            <ac:spMk id="14" creationId="{84DF55BE-B4AB-4BA1-BDE1-E9F7FB3F110A}"/>
          </ac:spMkLst>
        </pc:spChg>
        <pc:picChg chg="add mod ord">
          <ac:chgData name="Lynn Kyalo" userId="396efe8e-31b9-4c7e-81cc-27b4997f76e2" providerId="ADAL" clId="{F1B02929-98FA-41A6-BD2D-698255DCD034}" dt="2025-09-02T09:17:06.728" v="393" actId="14100"/>
          <ac:picMkLst>
            <pc:docMk/>
            <pc:sldMk cId="3978172688" sldId="262"/>
            <ac:picMk id="5" creationId="{3851AC23-A04A-F50C-E9FA-B4140E8F4FAC}"/>
          </ac:picMkLst>
        </pc:picChg>
        <pc:picChg chg="add mod">
          <ac:chgData name="Lynn Kyalo" userId="396efe8e-31b9-4c7e-81cc-27b4997f76e2" providerId="ADAL" clId="{F1B02929-98FA-41A6-BD2D-698255DCD034}" dt="2025-09-02T09:17:02.761" v="392" actId="14100"/>
          <ac:picMkLst>
            <pc:docMk/>
            <pc:sldMk cId="3978172688" sldId="262"/>
            <ac:picMk id="9" creationId="{6B59C813-4300-8228-FFDA-F458BF60AA73}"/>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47DBFF-6E0A-4D5D-BD2C-0B08EABF552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9A6EE4F-9765-47CB-8C08-E4551092AB38}">
      <dgm:prSet/>
      <dgm:spPr/>
      <dgm:t>
        <a:bodyPr/>
        <a:lstStyle/>
        <a:p>
          <a:pPr>
            <a:lnSpc>
              <a:spcPct val="150000"/>
            </a:lnSpc>
          </a:pPr>
          <a:r>
            <a:rPr lang="en-US" dirty="0"/>
            <a:t>The world of streaming has transformed how we consume entertainment. Unlike the traditional television model where shows are limited and scheduled, streaming services now offer an enormous library of movies and series at the click of a button. But abundance creates its own problem: users often feel lost.</a:t>
          </a:r>
        </a:p>
      </dgm:t>
    </dgm:pt>
    <dgm:pt modelId="{A3B398AF-B8E4-4D89-AC33-F8EE84D54218}" type="parTrans" cxnId="{5EFE337A-6BEF-4503-8D0C-D412FE0E3C54}">
      <dgm:prSet/>
      <dgm:spPr/>
      <dgm:t>
        <a:bodyPr/>
        <a:lstStyle/>
        <a:p>
          <a:endParaRPr lang="en-US"/>
        </a:p>
      </dgm:t>
    </dgm:pt>
    <dgm:pt modelId="{98BA40F9-3458-48D9-B49A-60E7819B6F47}" type="sibTrans" cxnId="{5EFE337A-6BEF-4503-8D0C-D412FE0E3C54}">
      <dgm:prSet/>
      <dgm:spPr/>
      <dgm:t>
        <a:bodyPr/>
        <a:lstStyle/>
        <a:p>
          <a:pPr>
            <a:lnSpc>
              <a:spcPct val="100000"/>
            </a:lnSpc>
          </a:pPr>
          <a:endParaRPr lang="en-US"/>
        </a:p>
      </dgm:t>
    </dgm:pt>
    <dgm:pt modelId="{F86FB983-44E7-49D7-8587-3DDFA414555C}">
      <dgm:prSet/>
      <dgm:spPr/>
      <dgm:t>
        <a:bodyPr/>
        <a:lstStyle/>
        <a:p>
          <a:pPr>
            <a:lnSpc>
              <a:spcPct val="150000"/>
            </a:lnSpc>
          </a:pPr>
          <a:r>
            <a:rPr lang="en-US" dirty="0"/>
            <a:t>Think about the last time you opened a streaming platform. Did you spend minutes scrolling through endless titles without finding anything? This is called </a:t>
          </a:r>
          <a:r>
            <a:rPr lang="en-US" b="1" dirty="0"/>
            <a:t>decision fatigue</a:t>
          </a:r>
          <a:r>
            <a:rPr lang="en-US" dirty="0"/>
            <a:t>. The more options available, the harder it becomes to choose, and the overall experience suffers.</a:t>
          </a:r>
        </a:p>
      </dgm:t>
    </dgm:pt>
    <dgm:pt modelId="{18826077-65AD-41C1-B89F-AD5FD42D7BFC}" type="parTrans" cxnId="{1E7EA034-BFF5-4083-B0A1-1CB32AFB7E6C}">
      <dgm:prSet/>
      <dgm:spPr/>
      <dgm:t>
        <a:bodyPr/>
        <a:lstStyle/>
        <a:p>
          <a:endParaRPr lang="en-US"/>
        </a:p>
      </dgm:t>
    </dgm:pt>
    <dgm:pt modelId="{4EC2EB5B-68B0-4675-977F-3CC80B93D22E}" type="sibTrans" cxnId="{1E7EA034-BFF5-4083-B0A1-1CB32AFB7E6C}">
      <dgm:prSet/>
      <dgm:spPr/>
      <dgm:t>
        <a:bodyPr/>
        <a:lstStyle/>
        <a:p>
          <a:pPr>
            <a:lnSpc>
              <a:spcPct val="100000"/>
            </a:lnSpc>
          </a:pPr>
          <a:endParaRPr lang="en-US"/>
        </a:p>
      </dgm:t>
    </dgm:pt>
    <dgm:pt modelId="{8B4318E0-4622-4164-9EA1-D99DF29550EE}">
      <dgm:prSet/>
      <dgm:spPr/>
      <dgm:t>
        <a:bodyPr/>
        <a:lstStyle/>
        <a:p>
          <a:pPr>
            <a:lnSpc>
              <a:spcPct val="150000"/>
            </a:lnSpc>
          </a:pPr>
          <a:r>
            <a:rPr lang="en-US" dirty="0"/>
            <a:t>A recommendation system solves this issue by acting like a </a:t>
          </a:r>
          <a:r>
            <a:rPr lang="en-US" b="1" dirty="0"/>
            <a:t>personal assistant</a:t>
          </a:r>
          <a:r>
            <a:rPr lang="en-US" dirty="0"/>
            <a:t> inside the platform. It studies what you like, compares you to similar users, and suggests content tailored just for you. Instead of browsing through thousands of movies, you are presented with a shortlist that matches your unique taste.</a:t>
          </a:r>
        </a:p>
      </dgm:t>
    </dgm:pt>
    <dgm:pt modelId="{8443A956-0073-408E-B4E4-4A8AAD170842}" type="parTrans" cxnId="{230B8622-E348-4B5D-ADC1-5AF94E8EAE72}">
      <dgm:prSet/>
      <dgm:spPr/>
      <dgm:t>
        <a:bodyPr/>
        <a:lstStyle/>
        <a:p>
          <a:endParaRPr lang="en-US"/>
        </a:p>
      </dgm:t>
    </dgm:pt>
    <dgm:pt modelId="{48D3C12F-CB24-44F8-89CA-D6615F0A8F4D}" type="sibTrans" cxnId="{230B8622-E348-4B5D-ADC1-5AF94E8EAE72}">
      <dgm:prSet/>
      <dgm:spPr/>
      <dgm:t>
        <a:bodyPr/>
        <a:lstStyle/>
        <a:p>
          <a:pPr>
            <a:lnSpc>
              <a:spcPct val="100000"/>
            </a:lnSpc>
          </a:pPr>
          <a:endParaRPr lang="en-US"/>
        </a:p>
      </dgm:t>
    </dgm:pt>
    <dgm:pt modelId="{E4D3AE59-FBB8-434B-8D8C-EA28C1EA06B1}">
      <dgm:prSet/>
      <dgm:spPr/>
      <dgm:t>
        <a:bodyPr/>
        <a:lstStyle/>
        <a:p>
          <a:pPr>
            <a:lnSpc>
              <a:spcPct val="150000"/>
            </a:lnSpc>
          </a:pPr>
          <a:r>
            <a:rPr lang="en-US" dirty="0"/>
            <a:t>In this project, we demonstrate how such a system can be built. Using real user data from MovieLens, we create a model that delivers personalized recommendations, ensuring that users not only find enjoyable content but also stay engaged with the platform over time.</a:t>
          </a:r>
        </a:p>
      </dgm:t>
    </dgm:pt>
    <dgm:pt modelId="{C7D3D58E-5F8D-4C86-AD30-5F7139F2FEBF}" type="parTrans" cxnId="{AAF5D142-B4AA-41E3-800B-DC542A698DCD}">
      <dgm:prSet/>
      <dgm:spPr/>
      <dgm:t>
        <a:bodyPr/>
        <a:lstStyle/>
        <a:p>
          <a:endParaRPr lang="en-US"/>
        </a:p>
      </dgm:t>
    </dgm:pt>
    <dgm:pt modelId="{2E37161D-D246-48BB-A920-2DBC83E6F166}" type="sibTrans" cxnId="{AAF5D142-B4AA-41E3-800B-DC542A698DCD}">
      <dgm:prSet/>
      <dgm:spPr/>
      <dgm:t>
        <a:bodyPr/>
        <a:lstStyle/>
        <a:p>
          <a:endParaRPr lang="en-US"/>
        </a:p>
      </dgm:t>
    </dgm:pt>
    <dgm:pt modelId="{A14EC319-8931-4278-AE69-871297C04750}" type="pres">
      <dgm:prSet presAssocID="{E947DBFF-6E0A-4D5D-BD2C-0B08EABF5523}" presName="root" presStyleCnt="0">
        <dgm:presLayoutVars>
          <dgm:dir/>
          <dgm:resizeHandles val="exact"/>
        </dgm:presLayoutVars>
      </dgm:prSet>
      <dgm:spPr/>
    </dgm:pt>
    <dgm:pt modelId="{106B971E-67B7-43D6-8D70-EB1D86A5DD0A}" type="pres">
      <dgm:prSet presAssocID="{E947DBFF-6E0A-4D5D-BD2C-0B08EABF5523}" presName="container" presStyleCnt="0">
        <dgm:presLayoutVars>
          <dgm:dir/>
          <dgm:resizeHandles val="exact"/>
        </dgm:presLayoutVars>
      </dgm:prSet>
      <dgm:spPr/>
    </dgm:pt>
    <dgm:pt modelId="{DFFD93A8-92D1-45CA-824E-7E7E775D45E6}" type="pres">
      <dgm:prSet presAssocID="{69A6EE4F-9765-47CB-8C08-E4551092AB38}" presName="compNode" presStyleCnt="0"/>
      <dgm:spPr/>
    </dgm:pt>
    <dgm:pt modelId="{E9A50047-B940-4F4B-BFA2-01D764590163}" type="pres">
      <dgm:prSet presAssocID="{69A6EE4F-9765-47CB-8C08-E4551092AB38}" presName="iconBgRect" presStyleLbl="bgShp" presStyleIdx="0" presStyleCnt="4" custLinFactNeighborY="-3259"/>
      <dgm:spPr/>
    </dgm:pt>
    <dgm:pt modelId="{45B4362B-41E8-468B-824E-15B1414DF448}" type="pres">
      <dgm:prSet presAssocID="{69A6EE4F-9765-47CB-8C08-E4551092AB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vision"/>
        </a:ext>
      </dgm:extLst>
    </dgm:pt>
    <dgm:pt modelId="{5F144C08-6E94-4FE1-B17A-C0600018CD5B}" type="pres">
      <dgm:prSet presAssocID="{69A6EE4F-9765-47CB-8C08-E4551092AB38}" presName="spaceRect" presStyleCnt="0"/>
      <dgm:spPr/>
    </dgm:pt>
    <dgm:pt modelId="{E7FB5FB5-F1AB-4FDE-ADCA-1B7AFDC4A774}" type="pres">
      <dgm:prSet presAssocID="{69A6EE4F-9765-47CB-8C08-E4551092AB38}" presName="textRect" presStyleLbl="revTx" presStyleIdx="0" presStyleCnt="4">
        <dgm:presLayoutVars>
          <dgm:chMax val="1"/>
          <dgm:chPref val="1"/>
        </dgm:presLayoutVars>
      </dgm:prSet>
      <dgm:spPr/>
    </dgm:pt>
    <dgm:pt modelId="{0D5F60B1-BA4F-432E-BB1C-3E48D4980567}" type="pres">
      <dgm:prSet presAssocID="{98BA40F9-3458-48D9-B49A-60E7819B6F47}" presName="sibTrans" presStyleLbl="sibTrans2D1" presStyleIdx="0" presStyleCnt="0"/>
      <dgm:spPr/>
    </dgm:pt>
    <dgm:pt modelId="{50033525-1281-4DE9-A007-31E3D6DB9BC5}" type="pres">
      <dgm:prSet presAssocID="{F86FB983-44E7-49D7-8587-3DDFA414555C}" presName="compNode" presStyleCnt="0"/>
      <dgm:spPr/>
    </dgm:pt>
    <dgm:pt modelId="{F23CC221-D9FF-4B98-82B0-0ECDC0E54425}" type="pres">
      <dgm:prSet presAssocID="{F86FB983-44E7-49D7-8587-3DDFA414555C}" presName="iconBgRect" presStyleLbl="bgShp" presStyleIdx="1" presStyleCnt="4"/>
      <dgm:spPr/>
    </dgm:pt>
    <dgm:pt modelId="{3914D38A-A07A-4203-9F3F-4A10AF542797}" type="pres">
      <dgm:prSet presAssocID="{F86FB983-44E7-49D7-8587-3DDFA41455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BD030CD-C75E-4C2B-AD86-38537E2ED41F}" type="pres">
      <dgm:prSet presAssocID="{F86FB983-44E7-49D7-8587-3DDFA414555C}" presName="spaceRect" presStyleCnt="0"/>
      <dgm:spPr/>
    </dgm:pt>
    <dgm:pt modelId="{8FDEFDF6-445D-4BAB-88D5-8CCDB5224FB9}" type="pres">
      <dgm:prSet presAssocID="{F86FB983-44E7-49D7-8587-3DDFA414555C}" presName="textRect" presStyleLbl="revTx" presStyleIdx="1" presStyleCnt="4">
        <dgm:presLayoutVars>
          <dgm:chMax val="1"/>
          <dgm:chPref val="1"/>
        </dgm:presLayoutVars>
      </dgm:prSet>
      <dgm:spPr/>
    </dgm:pt>
    <dgm:pt modelId="{3DCE4E08-F93E-434B-BE47-17FDAF30D5A6}" type="pres">
      <dgm:prSet presAssocID="{4EC2EB5B-68B0-4675-977F-3CC80B93D22E}" presName="sibTrans" presStyleLbl="sibTrans2D1" presStyleIdx="0" presStyleCnt="0"/>
      <dgm:spPr/>
    </dgm:pt>
    <dgm:pt modelId="{DC446201-2F56-468B-B797-F7C289E41B1E}" type="pres">
      <dgm:prSet presAssocID="{8B4318E0-4622-4164-9EA1-D99DF29550EE}" presName="compNode" presStyleCnt="0"/>
      <dgm:spPr/>
    </dgm:pt>
    <dgm:pt modelId="{C9645DEA-79E6-4D2D-B489-F3060BB7BBB6}" type="pres">
      <dgm:prSet presAssocID="{8B4318E0-4622-4164-9EA1-D99DF29550EE}" presName="iconBgRect" presStyleLbl="bgShp" presStyleIdx="2" presStyleCnt="4"/>
      <dgm:spPr/>
    </dgm:pt>
    <dgm:pt modelId="{D22D44DC-24AB-4331-B079-5D6B05E4C8B3}" type="pres">
      <dgm:prSet presAssocID="{8B4318E0-4622-4164-9EA1-D99DF29550E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BCAD9F80-49AB-4A0A-A4A7-4B27A863335D}" type="pres">
      <dgm:prSet presAssocID="{8B4318E0-4622-4164-9EA1-D99DF29550EE}" presName="spaceRect" presStyleCnt="0"/>
      <dgm:spPr/>
    </dgm:pt>
    <dgm:pt modelId="{582673DA-FB6D-4B55-A3FD-E08BC634377F}" type="pres">
      <dgm:prSet presAssocID="{8B4318E0-4622-4164-9EA1-D99DF29550EE}" presName="textRect" presStyleLbl="revTx" presStyleIdx="2" presStyleCnt="4">
        <dgm:presLayoutVars>
          <dgm:chMax val="1"/>
          <dgm:chPref val="1"/>
        </dgm:presLayoutVars>
      </dgm:prSet>
      <dgm:spPr/>
    </dgm:pt>
    <dgm:pt modelId="{1301DDD8-078E-4505-9AFD-06EFF076388B}" type="pres">
      <dgm:prSet presAssocID="{48D3C12F-CB24-44F8-89CA-D6615F0A8F4D}" presName="sibTrans" presStyleLbl="sibTrans2D1" presStyleIdx="0" presStyleCnt="0"/>
      <dgm:spPr/>
    </dgm:pt>
    <dgm:pt modelId="{DFA82CEE-149F-4512-A6A2-EBEC879B5C0F}" type="pres">
      <dgm:prSet presAssocID="{E4D3AE59-FBB8-434B-8D8C-EA28C1EA06B1}" presName="compNode" presStyleCnt="0"/>
      <dgm:spPr/>
    </dgm:pt>
    <dgm:pt modelId="{BEB8E528-EB35-4580-A6A0-0FFC9B954E72}" type="pres">
      <dgm:prSet presAssocID="{E4D3AE59-FBB8-434B-8D8C-EA28C1EA06B1}" presName="iconBgRect" presStyleLbl="bgShp" presStyleIdx="3" presStyleCnt="4"/>
      <dgm:spPr/>
    </dgm:pt>
    <dgm:pt modelId="{55D91ABE-3D13-4E38-982B-A5D161F2CC6A}" type="pres">
      <dgm:prSet presAssocID="{E4D3AE59-FBB8-434B-8D8C-EA28C1EA06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A4D0926B-DFF5-4858-8D92-D23B2809E6F5}" type="pres">
      <dgm:prSet presAssocID="{E4D3AE59-FBB8-434B-8D8C-EA28C1EA06B1}" presName="spaceRect" presStyleCnt="0"/>
      <dgm:spPr/>
    </dgm:pt>
    <dgm:pt modelId="{3B0EA13E-1D98-466F-860E-FB710BA72EA2}" type="pres">
      <dgm:prSet presAssocID="{E4D3AE59-FBB8-434B-8D8C-EA28C1EA06B1}" presName="textRect" presStyleLbl="revTx" presStyleIdx="3" presStyleCnt="4">
        <dgm:presLayoutVars>
          <dgm:chMax val="1"/>
          <dgm:chPref val="1"/>
        </dgm:presLayoutVars>
      </dgm:prSet>
      <dgm:spPr/>
    </dgm:pt>
  </dgm:ptLst>
  <dgm:cxnLst>
    <dgm:cxn modelId="{0311BD11-6E11-4B2C-9B5C-F5F3394E8519}" type="presOf" srcId="{4EC2EB5B-68B0-4675-977F-3CC80B93D22E}" destId="{3DCE4E08-F93E-434B-BE47-17FDAF30D5A6}" srcOrd="0" destOrd="0" presId="urn:microsoft.com/office/officeart/2018/2/layout/IconCircleList"/>
    <dgm:cxn modelId="{230B8622-E348-4B5D-ADC1-5AF94E8EAE72}" srcId="{E947DBFF-6E0A-4D5D-BD2C-0B08EABF5523}" destId="{8B4318E0-4622-4164-9EA1-D99DF29550EE}" srcOrd="2" destOrd="0" parTransId="{8443A956-0073-408E-B4E4-4A8AAD170842}" sibTransId="{48D3C12F-CB24-44F8-89CA-D6615F0A8F4D}"/>
    <dgm:cxn modelId="{1E7EA034-BFF5-4083-B0A1-1CB32AFB7E6C}" srcId="{E947DBFF-6E0A-4D5D-BD2C-0B08EABF5523}" destId="{F86FB983-44E7-49D7-8587-3DDFA414555C}" srcOrd="1" destOrd="0" parTransId="{18826077-65AD-41C1-B89F-AD5FD42D7BFC}" sibTransId="{4EC2EB5B-68B0-4675-977F-3CC80B93D22E}"/>
    <dgm:cxn modelId="{C188B35C-29D6-4885-8F19-D5408BF5F205}" type="presOf" srcId="{69A6EE4F-9765-47CB-8C08-E4551092AB38}" destId="{E7FB5FB5-F1AB-4FDE-ADCA-1B7AFDC4A774}" srcOrd="0" destOrd="0" presId="urn:microsoft.com/office/officeart/2018/2/layout/IconCircleList"/>
    <dgm:cxn modelId="{E6C6EB61-9B71-495A-81D3-61903AD56453}" type="presOf" srcId="{E947DBFF-6E0A-4D5D-BD2C-0B08EABF5523}" destId="{A14EC319-8931-4278-AE69-871297C04750}" srcOrd="0" destOrd="0" presId="urn:microsoft.com/office/officeart/2018/2/layout/IconCircleList"/>
    <dgm:cxn modelId="{AAF5D142-B4AA-41E3-800B-DC542A698DCD}" srcId="{E947DBFF-6E0A-4D5D-BD2C-0B08EABF5523}" destId="{E4D3AE59-FBB8-434B-8D8C-EA28C1EA06B1}" srcOrd="3" destOrd="0" parTransId="{C7D3D58E-5F8D-4C86-AD30-5F7139F2FEBF}" sibTransId="{2E37161D-D246-48BB-A920-2DBC83E6F166}"/>
    <dgm:cxn modelId="{0625C263-6587-42FF-8556-C39094A2C8FA}" type="presOf" srcId="{E4D3AE59-FBB8-434B-8D8C-EA28C1EA06B1}" destId="{3B0EA13E-1D98-466F-860E-FB710BA72EA2}" srcOrd="0" destOrd="0" presId="urn:microsoft.com/office/officeart/2018/2/layout/IconCircleList"/>
    <dgm:cxn modelId="{3F784778-11C9-46F5-8B33-88077EA548D6}" type="presOf" srcId="{98BA40F9-3458-48D9-B49A-60E7819B6F47}" destId="{0D5F60B1-BA4F-432E-BB1C-3E48D4980567}" srcOrd="0" destOrd="0" presId="urn:microsoft.com/office/officeart/2018/2/layout/IconCircleList"/>
    <dgm:cxn modelId="{5EFE337A-6BEF-4503-8D0C-D412FE0E3C54}" srcId="{E947DBFF-6E0A-4D5D-BD2C-0B08EABF5523}" destId="{69A6EE4F-9765-47CB-8C08-E4551092AB38}" srcOrd="0" destOrd="0" parTransId="{A3B398AF-B8E4-4D89-AC33-F8EE84D54218}" sibTransId="{98BA40F9-3458-48D9-B49A-60E7819B6F47}"/>
    <dgm:cxn modelId="{4D34DA9E-32E7-4096-859C-64DAD0B7E723}" type="presOf" srcId="{F86FB983-44E7-49D7-8587-3DDFA414555C}" destId="{8FDEFDF6-445D-4BAB-88D5-8CCDB5224FB9}" srcOrd="0" destOrd="0" presId="urn:microsoft.com/office/officeart/2018/2/layout/IconCircleList"/>
    <dgm:cxn modelId="{4D7D9CD8-98AA-4641-B134-79E7848EFBFC}" type="presOf" srcId="{8B4318E0-4622-4164-9EA1-D99DF29550EE}" destId="{582673DA-FB6D-4B55-A3FD-E08BC634377F}" srcOrd="0" destOrd="0" presId="urn:microsoft.com/office/officeart/2018/2/layout/IconCircleList"/>
    <dgm:cxn modelId="{CA322CF5-DD5A-4A29-8288-A6B1170F6059}" type="presOf" srcId="{48D3C12F-CB24-44F8-89CA-D6615F0A8F4D}" destId="{1301DDD8-078E-4505-9AFD-06EFF076388B}" srcOrd="0" destOrd="0" presId="urn:microsoft.com/office/officeart/2018/2/layout/IconCircleList"/>
    <dgm:cxn modelId="{ADA3C7BE-2E4C-465B-8F38-CC911FBA4353}" type="presParOf" srcId="{A14EC319-8931-4278-AE69-871297C04750}" destId="{106B971E-67B7-43D6-8D70-EB1D86A5DD0A}" srcOrd="0" destOrd="0" presId="urn:microsoft.com/office/officeart/2018/2/layout/IconCircleList"/>
    <dgm:cxn modelId="{0AE006B4-1147-4975-90B1-3BA2F664E4F6}" type="presParOf" srcId="{106B971E-67B7-43D6-8D70-EB1D86A5DD0A}" destId="{DFFD93A8-92D1-45CA-824E-7E7E775D45E6}" srcOrd="0" destOrd="0" presId="urn:microsoft.com/office/officeart/2018/2/layout/IconCircleList"/>
    <dgm:cxn modelId="{40394C3F-5EA8-4CAE-B358-16FA9D8D5EE2}" type="presParOf" srcId="{DFFD93A8-92D1-45CA-824E-7E7E775D45E6}" destId="{E9A50047-B940-4F4B-BFA2-01D764590163}" srcOrd="0" destOrd="0" presId="urn:microsoft.com/office/officeart/2018/2/layout/IconCircleList"/>
    <dgm:cxn modelId="{03A77BEA-54C2-40AF-BA0E-5F1FD1DF496F}" type="presParOf" srcId="{DFFD93A8-92D1-45CA-824E-7E7E775D45E6}" destId="{45B4362B-41E8-468B-824E-15B1414DF448}" srcOrd="1" destOrd="0" presId="urn:microsoft.com/office/officeart/2018/2/layout/IconCircleList"/>
    <dgm:cxn modelId="{EF73812B-E195-4B5B-BF78-992D61E1321D}" type="presParOf" srcId="{DFFD93A8-92D1-45CA-824E-7E7E775D45E6}" destId="{5F144C08-6E94-4FE1-B17A-C0600018CD5B}" srcOrd="2" destOrd="0" presId="urn:microsoft.com/office/officeart/2018/2/layout/IconCircleList"/>
    <dgm:cxn modelId="{3274449D-9B64-45A5-A942-2A2B4FA12DEE}" type="presParOf" srcId="{DFFD93A8-92D1-45CA-824E-7E7E775D45E6}" destId="{E7FB5FB5-F1AB-4FDE-ADCA-1B7AFDC4A774}" srcOrd="3" destOrd="0" presId="urn:microsoft.com/office/officeart/2018/2/layout/IconCircleList"/>
    <dgm:cxn modelId="{ECE609E7-6884-4228-8CD5-5513602AEDAF}" type="presParOf" srcId="{106B971E-67B7-43D6-8D70-EB1D86A5DD0A}" destId="{0D5F60B1-BA4F-432E-BB1C-3E48D4980567}" srcOrd="1" destOrd="0" presId="urn:microsoft.com/office/officeart/2018/2/layout/IconCircleList"/>
    <dgm:cxn modelId="{5CE10440-044A-4A12-802F-BF8DA2DE079F}" type="presParOf" srcId="{106B971E-67B7-43D6-8D70-EB1D86A5DD0A}" destId="{50033525-1281-4DE9-A007-31E3D6DB9BC5}" srcOrd="2" destOrd="0" presId="urn:microsoft.com/office/officeart/2018/2/layout/IconCircleList"/>
    <dgm:cxn modelId="{924A07F7-458A-4FE0-B035-2D1752252E1D}" type="presParOf" srcId="{50033525-1281-4DE9-A007-31E3D6DB9BC5}" destId="{F23CC221-D9FF-4B98-82B0-0ECDC0E54425}" srcOrd="0" destOrd="0" presId="urn:microsoft.com/office/officeart/2018/2/layout/IconCircleList"/>
    <dgm:cxn modelId="{CFA1F2F2-9934-455F-90C7-C110872CB6AC}" type="presParOf" srcId="{50033525-1281-4DE9-A007-31E3D6DB9BC5}" destId="{3914D38A-A07A-4203-9F3F-4A10AF542797}" srcOrd="1" destOrd="0" presId="urn:microsoft.com/office/officeart/2018/2/layout/IconCircleList"/>
    <dgm:cxn modelId="{9259BAA3-7475-4BAA-934D-492FED92F0AC}" type="presParOf" srcId="{50033525-1281-4DE9-A007-31E3D6DB9BC5}" destId="{FBD030CD-C75E-4C2B-AD86-38537E2ED41F}" srcOrd="2" destOrd="0" presId="urn:microsoft.com/office/officeart/2018/2/layout/IconCircleList"/>
    <dgm:cxn modelId="{D4925732-043D-4C42-A3EE-298AB8D3E571}" type="presParOf" srcId="{50033525-1281-4DE9-A007-31E3D6DB9BC5}" destId="{8FDEFDF6-445D-4BAB-88D5-8CCDB5224FB9}" srcOrd="3" destOrd="0" presId="urn:microsoft.com/office/officeart/2018/2/layout/IconCircleList"/>
    <dgm:cxn modelId="{9E4379A3-DAC2-4C03-9630-164816EC669D}" type="presParOf" srcId="{106B971E-67B7-43D6-8D70-EB1D86A5DD0A}" destId="{3DCE4E08-F93E-434B-BE47-17FDAF30D5A6}" srcOrd="3" destOrd="0" presId="urn:microsoft.com/office/officeart/2018/2/layout/IconCircleList"/>
    <dgm:cxn modelId="{B5F5CC93-68A0-4E67-ADE2-6E79E2C99506}" type="presParOf" srcId="{106B971E-67B7-43D6-8D70-EB1D86A5DD0A}" destId="{DC446201-2F56-468B-B797-F7C289E41B1E}" srcOrd="4" destOrd="0" presId="urn:microsoft.com/office/officeart/2018/2/layout/IconCircleList"/>
    <dgm:cxn modelId="{04BF8D8A-071C-4EB5-BB93-622A95DD4463}" type="presParOf" srcId="{DC446201-2F56-468B-B797-F7C289E41B1E}" destId="{C9645DEA-79E6-4D2D-B489-F3060BB7BBB6}" srcOrd="0" destOrd="0" presId="urn:microsoft.com/office/officeart/2018/2/layout/IconCircleList"/>
    <dgm:cxn modelId="{4CB165D6-EF6E-4118-9FD0-4233B245D086}" type="presParOf" srcId="{DC446201-2F56-468B-B797-F7C289E41B1E}" destId="{D22D44DC-24AB-4331-B079-5D6B05E4C8B3}" srcOrd="1" destOrd="0" presId="urn:microsoft.com/office/officeart/2018/2/layout/IconCircleList"/>
    <dgm:cxn modelId="{F6C01E56-0DA9-4A36-A2B0-FD74C0AE748F}" type="presParOf" srcId="{DC446201-2F56-468B-B797-F7C289E41B1E}" destId="{BCAD9F80-49AB-4A0A-A4A7-4B27A863335D}" srcOrd="2" destOrd="0" presId="urn:microsoft.com/office/officeart/2018/2/layout/IconCircleList"/>
    <dgm:cxn modelId="{8823FD30-C283-424C-A376-2E54854B4646}" type="presParOf" srcId="{DC446201-2F56-468B-B797-F7C289E41B1E}" destId="{582673DA-FB6D-4B55-A3FD-E08BC634377F}" srcOrd="3" destOrd="0" presId="urn:microsoft.com/office/officeart/2018/2/layout/IconCircleList"/>
    <dgm:cxn modelId="{592031FD-181C-412A-AB84-1F67E44F290A}" type="presParOf" srcId="{106B971E-67B7-43D6-8D70-EB1D86A5DD0A}" destId="{1301DDD8-078E-4505-9AFD-06EFF076388B}" srcOrd="5" destOrd="0" presId="urn:microsoft.com/office/officeart/2018/2/layout/IconCircleList"/>
    <dgm:cxn modelId="{1373C4E5-880B-48EE-8717-A268C4019F14}" type="presParOf" srcId="{106B971E-67B7-43D6-8D70-EB1D86A5DD0A}" destId="{DFA82CEE-149F-4512-A6A2-EBEC879B5C0F}" srcOrd="6" destOrd="0" presId="urn:microsoft.com/office/officeart/2018/2/layout/IconCircleList"/>
    <dgm:cxn modelId="{4CFBEA7A-C1BB-4E46-B332-1C9B7A170717}" type="presParOf" srcId="{DFA82CEE-149F-4512-A6A2-EBEC879B5C0F}" destId="{BEB8E528-EB35-4580-A6A0-0FFC9B954E72}" srcOrd="0" destOrd="0" presId="urn:microsoft.com/office/officeart/2018/2/layout/IconCircleList"/>
    <dgm:cxn modelId="{0EB10051-8A7C-48E5-8F4E-DD780BE4B7CA}" type="presParOf" srcId="{DFA82CEE-149F-4512-A6A2-EBEC879B5C0F}" destId="{55D91ABE-3D13-4E38-982B-A5D161F2CC6A}" srcOrd="1" destOrd="0" presId="urn:microsoft.com/office/officeart/2018/2/layout/IconCircleList"/>
    <dgm:cxn modelId="{B4A9E0F2-8E86-4E23-8054-36117D2FA70C}" type="presParOf" srcId="{DFA82CEE-149F-4512-A6A2-EBEC879B5C0F}" destId="{A4D0926B-DFF5-4858-8D92-D23B2809E6F5}" srcOrd="2" destOrd="0" presId="urn:microsoft.com/office/officeart/2018/2/layout/IconCircleList"/>
    <dgm:cxn modelId="{79F21EE5-B494-4842-8C0B-57B4837C0E8F}" type="presParOf" srcId="{DFA82CEE-149F-4512-A6A2-EBEC879B5C0F}" destId="{3B0EA13E-1D98-466F-860E-FB710BA72EA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50047-B940-4F4B-BFA2-01D764590163}">
      <dsp:nvSpPr>
        <dsp:cNvPr id="0" name=""/>
        <dsp:cNvSpPr/>
      </dsp:nvSpPr>
      <dsp:spPr>
        <a:xfrm>
          <a:off x="212335" y="714159"/>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4362B-41E8-468B-824E-15B1414DF448}">
      <dsp:nvSpPr>
        <dsp:cNvPr id="0" name=""/>
        <dsp:cNvSpPr/>
      </dsp:nvSpPr>
      <dsp:spPr>
        <a:xfrm>
          <a:off x="492877" y="10382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FB5FB5-F1AB-4FDE-ADCA-1B7AFDC4A774}">
      <dsp:nvSpPr>
        <dsp:cNvPr id="0" name=""/>
        <dsp:cNvSpPr/>
      </dsp:nvSpPr>
      <dsp:spPr>
        <a:xfrm>
          <a:off x="1834517" y="7576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50000"/>
            </a:lnSpc>
            <a:spcBef>
              <a:spcPct val="0"/>
            </a:spcBef>
            <a:spcAft>
              <a:spcPct val="35000"/>
            </a:spcAft>
            <a:buNone/>
          </a:pPr>
          <a:r>
            <a:rPr lang="en-US" sz="1100" kern="1200" dirty="0"/>
            <a:t>The world of streaming has transformed how we consume entertainment. Unlike the traditional television model where shows are limited and scheduled, streaming services now offer an enormous library of movies and series at the click of a button. But abundance creates its own problem: users often feel lost.</a:t>
          </a:r>
        </a:p>
      </dsp:txBody>
      <dsp:txXfrm>
        <a:off x="1834517" y="757697"/>
        <a:ext cx="3148942" cy="1335915"/>
      </dsp:txXfrm>
    </dsp:sp>
    <dsp:sp modelId="{F23CC221-D9FF-4B98-82B0-0ECDC0E54425}">
      <dsp:nvSpPr>
        <dsp:cNvPr id="0" name=""/>
        <dsp:cNvSpPr/>
      </dsp:nvSpPr>
      <dsp:spPr>
        <a:xfrm>
          <a:off x="5532139" y="75769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4D38A-A07A-4203-9F3F-4A10AF542797}">
      <dsp:nvSpPr>
        <dsp:cNvPr id="0" name=""/>
        <dsp:cNvSpPr/>
      </dsp:nvSpPr>
      <dsp:spPr>
        <a:xfrm>
          <a:off x="5812681" y="10382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EFDF6-445D-4BAB-88D5-8CCDB5224FB9}">
      <dsp:nvSpPr>
        <dsp:cNvPr id="0" name=""/>
        <dsp:cNvSpPr/>
      </dsp:nvSpPr>
      <dsp:spPr>
        <a:xfrm>
          <a:off x="7154322" y="7576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50000"/>
            </a:lnSpc>
            <a:spcBef>
              <a:spcPct val="0"/>
            </a:spcBef>
            <a:spcAft>
              <a:spcPct val="35000"/>
            </a:spcAft>
            <a:buNone/>
          </a:pPr>
          <a:r>
            <a:rPr lang="en-US" sz="1100" kern="1200" dirty="0"/>
            <a:t>Think about the last time you opened a streaming platform. Did you spend minutes scrolling through endless titles without finding anything? This is called </a:t>
          </a:r>
          <a:r>
            <a:rPr lang="en-US" sz="1100" b="1" kern="1200" dirty="0"/>
            <a:t>decision fatigue</a:t>
          </a:r>
          <a:r>
            <a:rPr lang="en-US" sz="1100" kern="1200" dirty="0"/>
            <a:t>. The more options available, the harder it becomes to choose, and the overall experience suffers.</a:t>
          </a:r>
        </a:p>
      </dsp:txBody>
      <dsp:txXfrm>
        <a:off x="7154322" y="757697"/>
        <a:ext cx="3148942" cy="1335915"/>
      </dsp:txXfrm>
    </dsp:sp>
    <dsp:sp modelId="{C9645DEA-79E6-4D2D-B489-F3060BB7BBB6}">
      <dsp:nvSpPr>
        <dsp:cNvPr id="0" name=""/>
        <dsp:cNvSpPr/>
      </dsp:nvSpPr>
      <dsp:spPr>
        <a:xfrm>
          <a:off x="212335" y="295123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D44DC-24AB-4331-B079-5D6B05E4C8B3}">
      <dsp:nvSpPr>
        <dsp:cNvPr id="0" name=""/>
        <dsp:cNvSpPr/>
      </dsp:nvSpPr>
      <dsp:spPr>
        <a:xfrm>
          <a:off x="492877" y="3231778"/>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2673DA-FB6D-4B55-A3FD-E08BC634377F}">
      <dsp:nvSpPr>
        <dsp:cNvPr id="0" name=""/>
        <dsp:cNvSpPr/>
      </dsp:nvSpPr>
      <dsp:spPr>
        <a:xfrm>
          <a:off x="1834517" y="295123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50000"/>
            </a:lnSpc>
            <a:spcBef>
              <a:spcPct val="0"/>
            </a:spcBef>
            <a:spcAft>
              <a:spcPct val="35000"/>
            </a:spcAft>
            <a:buNone/>
          </a:pPr>
          <a:r>
            <a:rPr lang="en-US" sz="1100" kern="1200" dirty="0"/>
            <a:t>A recommendation system solves this issue by acting like a </a:t>
          </a:r>
          <a:r>
            <a:rPr lang="en-US" sz="1100" b="1" kern="1200" dirty="0"/>
            <a:t>personal assistant</a:t>
          </a:r>
          <a:r>
            <a:rPr lang="en-US" sz="1100" kern="1200" dirty="0"/>
            <a:t> inside the platform. It studies what you like, compares you to similar users, and suggests content tailored just for you. Instead of browsing through thousands of movies, you are presented with a shortlist that matches your unique taste.</a:t>
          </a:r>
        </a:p>
      </dsp:txBody>
      <dsp:txXfrm>
        <a:off x="1834517" y="2951236"/>
        <a:ext cx="3148942" cy="1335915"/>
      </dsp:txXfrm>
    </dsp:sp>
    <dsp:sp modelId="{BEB8E528-EB35-4580-A6A0-0FFC9B954E72}">
      <dsp:nvSpPr>
        <dsp:cNvPr id="0" name=""/>
        <dsp:cNvSpPr/>
      </dsp:nvSpPr>
      <dsp:spPr>
        <a:xfrm>
          <a:off x="5532139" y="295123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91ABE-3D13-4E38-982B-A5D161F2CC6A}">
      <dsp:nvSpPr>
        <dsp:cNvPr id="0" name=""/>
        <dsp:cNvSpPr/>
      </dsp:nvSpPr>
      <dsp:spPr>
        <a:xfrm>
          <a:off x="5812681" y="3231778"/>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EA13E-1D98-466F-860E-FB710BA72EA2}">
      <dsp:nvSpPr>
        <dsp:cNvPr id="0" name=""/>
        <dsp:cNvSpPr/>
      </dsp:nvSpPr>
      <dsp:spPr>
        <a:xfrm>
          <a:off x="7154322" y="295123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50000"/>
            </a:lnSpc>
            <a:spcBef>
              <a:spcPct val="0"/>
            </a:spcBef>
            <a:spcAft>
              <a:spcPct val="35000"/>
            </a:spcAft>
            <a:buNone/>
          </a:pPr>
          <a:r>
            <a:rPr lang="en-US" sz="1100" kern="1200" dirty="0"/>
            <a:t>In this project, we demonstrate how such a system can be built. Using real user data from MovieLens, we create a model that delivers personalized recommendations, ensuring that users not only find enjoyable content but also stay engaged with the platform over time.</a:t>
          </a:r>
        </a:p>
      </dsp:txBody>
      <dsp:txXfrm>
        <a:off x="7154322" y="2951236"/>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A98DA-3769-45F0-BA72-F70C3D30A823}" type="datetimeFigureOut">
              <a:rPr lang="en-US" smtClean="0"/>
              <a:t>9/2/2025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6D89A-8182-4F50-9D77-0B3663CCBE4A}" type="slidenum">
              <a:rPr lang="en-US" smtClean="0"/>
              <a:t>‹#›</a:t>
            </a:fld>
            <a:endParaRPr lang="en-US" dirty="0"/>
          </a:p>
        </p:txBody>
      </p:sp>
    </p:spTree>
    <p:extLst>
      <p:ext uri="{BB962C8B-B14F-4D97-AF65-F5344CB8AC3E}">
        <p14:creationId xmlns:p14="http://schemas.microsoft.com/office/powerpoint/2010/main" val="385843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1</a:t>
            </a:fld>
            <a:endParaRPr lang="en-US" dirty="0"/>
          </a:p>
        </p:txBody>
      </p:sp>
    </p:spTree>
    <p:extLst>
      <p:ext uri="{BB962C8B-B14F-4D97-AF65-F5344CB8AC3E}">
        <p14:creationId xmlns:p14="http://schemas.microsoft.com/office/powerpoint/2010/main" val="67392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2</a:t>
            </a:fld>
            <a:endParaRPr lang="en-US" dirty="0"/>
          </a:p>
        </p:txBody>
      </p:sp>
    </p:spTree>
    <p:extLst>
      <p:ext uri="{BB962C8B-B14F-4D97-AF65-F5344CB8AC3E}">
        <p14:creationId xmlns:p14="http://schemas.microsoft.com/office/powerpoint/2010/main" val="337695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3</a:t>
            </a:fld>
            <a:endParaRPr lang="en-US" dirty="0"/>
          </a:p>
        </p:txBody>
      </p:sp>
    </p:spTree>
    <p:extLst>
      <p:ext uri="{BB962C8B-B14F-4D97-AF65-F5344CB8AC3E}">
        <p14:creationId xmlns:p14="http://schemas.microsoft.com/office/powerpoint/2010/main" val="365482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4</a:t>
            </a:fld>
            <a:endParaRPr lang="en-US" dirty="0"/>
          </a:p>
        </p:txBody>
      </p:sp>
    </p:spTree>
    <p:extLst>
      <p:ext uri="{BB962C8B-B14F-4D97-AF65-F5344CB8AC3E}">
        <p14:creationId xmlns:p14="http://schemas.microsoft.com/office/powerpoint/2010/main" val="60769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5</a:t>
            </a:fld>
            <a:endParaRPr lang="en-US" dirty="0"/>
          </a:p>
        </p:txBody>
      </p:sp>
    </p:spTree>
    <p:extLst>
      <p:ext uri="{BB962C8B-B14F-4D97-AF65-F5344CB8AC3E}">
        <p14:creationId xmlns:p14="http://schemas.microsoft.com/office/powerpoint/2010/main" val="3367720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6</a:t>
            </a:fld>
            <a:endParaRPr lang="en-US" dirty="0"/>
          </a:p>
        </p:txBody>
      </p:sp>
    </p:spTree>
    <p:extLst>
      <p:ext uri="{BB962C8B-B14F-4D97-AF65-F5344CB8AC3E}">
        <p14:creationId xmlns:p14="http://schemas.microsoft.com/office/powerpoint/2010/main" val="48402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7</a:t>
            </a:fld>
            <a:endParaRPr lang="en-US" dirty="0"/>
          </a:p>
        </p:txBody>
      </p:sp>
    </p:spTree>
    <p:extLst>
      <p:ext uri="{BB962C8B-B14F-4D97-AF65-F5344CB8AC3E}">
        <p14:creationId xmlns:p14="http://schemas.microsoft.com/office/powerpoint/2010/main" val="234621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6488-5600-19DE-622A-5869CD4E9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55EE4-3E4D-769C-2A3D-66941CDCC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35D57-1965-1C3C-E887-11E8148F9257}"/>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a:extLst>
              <a:ext uri="{FF2B5EF4-FFF2-40B4-BE49-F238E27FC236}">
                <a16:creationId xmlns:a16="http://schemas.microsoft.com/office/drawing/2014/main" id="{CF4493C4-3F9F-90A1-F5AA-A9569B6BCB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D848F5-65E4-C8B6-EE64-8F224A603396}"/>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74135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9A42-5363-519A-07F6-EFC9D9ED69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720BCB-1ACC-641F-8D5E-2A08F3F605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20E16-6D3C-1E0D-F1CD-2177F3746BD7}"/>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a:extLst>
              <a:ext uri="{FF2B5EF4-FFF2-40B4-BE49-F238E27FC236}">
                <a16:creationId xmlns:a16="http://schemas.microsoft.com/office/drawing/2014/main" id="{BD406806-C509-E892-F70C-2C28AEAF65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D666DA-D424-5F31-DD35-BDAB38D8E673}"/>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65929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906F0-EF05-5147-83B8-20461A84F3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EB9A2-2790-8069-CF5D-984E3A4FA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4EFFA-E061-8E37-4A05-878FF32B4004}"/>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a:extLst>
              <a:ext uri="{FF2B5EF4-FFF2-40B4-BE49-F238E27FC236}">
                <a16:creationId xmlns:a16="http://schemas.microsoft.com/office/drawing/2014/main" id="{B94E94F8-8F0F-5260-E9F7-FE39418B26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8299C4-B58F-0A00-3C24-D9F438DE28A0}"/>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27350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4B14-A2E7-9279-1DAB-A6799BAFA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21246-72B2-04F9-0F1E-7FC0BC158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4A602-15B3-F2A5-48E1-946982C08222}"/>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a:extLst>
              <a:ext uri="{FF2B5EF4-FFF2-40B4-BE49-F238E27FC236}">
                <a16:creationId xmlns:a16="http://schemas.microsoft.com/office/drawing/2014/main" id="{D029DDBF-7A2F-E00C-06D4-AF0A1A538F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68C728-BB20-FB44-B35D-52DF1572294B}"/>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323708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0787-DA7E-DBEC-7F6E-F3FAE292F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69983-911E-09CF-93CA-095409185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FA1A3-C685-48E4-362E-107B23ADF028}"/>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a:extLst>
              <a:ext uri="{FF2B5EF4-FFF2-40B4-BE49-F238E27FC236}">
                <a16:creationId xmlns:a16="http://schemas.microsoft.com/office/drawing/2014/main" id="{F606DBB8-83B7-8C80-6674-169AE536D3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38C2FE-36B8-EF22-7145-16CADA2E6A24}"/>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57027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784C-98E2-D255-7AA6-4FF3D8597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DF1B9-A4A3-9071-7146-BD83EA70B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63D3A-A6F4-1A3C-030E-95EE3C74B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F4C160-711A-CFE8-6163-AE2BAB0E8143}"/>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6" name="Footer Placeholder 5">
            <a:extLst>
              <a:ext uri="{FF2B5EF4-FFF2-40B4-BE49-F238E27FC236}">
                <a16:creationId xmlns:a16="http://schemas.microsoft.com/office/drawing/2014/main" id="{71E4172E-AE4D-E625-8454-933CB426C1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E2F3E1-1148-5C6E-8A29-9304F344E9D5}"/>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64306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70C-4A92-C1D8-2032-C0AE283C8F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48B80A-A014-4D8A-34D1-4AC1A9C7B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E42AD-E989-0DB4-A91F-910D09151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FC40A-4506-736D-366A-441C76E1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26F4E-EB44-15AF-0974-64248DD4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0ECE0C-EB2F-A2F2-A2EC-20BD29DAA3D4}"/>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8" name="Footer Placeholder 7">
            <a:extLst>
              <a:ext uri="{FF2B5EF4-FFF2-40B4-BE49-F238E27FC236}">
                <a16:creationId xmlns:a16="http://schemas.microsoft.com/office/drawing/2014/main" id="{1CED6603-767E-1D82-9352-5B9A27C274C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65DC61-5EE6-2F6B-2911-D747FA9A1816}"/>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336447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5FDE-E9A1-1250-5DF5-EFAB778074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69B3C-CDBA-A5A3-1F59-8B1912A1B07B}"/>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4" name="Footer Placeholder 3">
            <a:extLst>
              <a:ext uri="{FF2B5EF4-FFF2-40B4-BE49-F238E27FC236}">
                <a16:creationId xmlns:a16="http://schemas.microsoft.com/office/drawing/2014/main" id="{04E9021C-4F02-A460-5EF5-ABB05048FF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A1CB338-85B1-9DDC-E399-E7FED70200B9}"/>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06047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53971-5022-A3A0-11EE-D735C1430166}"/>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3" name="Footer Placeholder 2">
            <a:extLst>
              <a:ext uri="{FF2B5EF4-FFF2-40B4-BE49-F238E27FC236}">
                <a16:creationId xmlns:a16="http://schemas.microsoft.com/office/drawing/2014/main" id="{90B31E94-6531-BEBF-18CB-DB9B0587954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FCE52A-9F30-7F70-C4FC-3338610B3C07}"/>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72163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13E3-CCE8-6CBC-171A-1A9443678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3EECC-A13C-D775-E935-7833E62C48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C4A7A0-DA5A-19A7-7F33-4772FCF67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AB6B7-55C6-BF3B-A3D4-95279FF31151}"/>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6" name="Footer Placeholder 5">
            <a:extLst>
              <a:ext uri="{FF2B5EF4-FFF2-40B4-BE49-F238E27FC236}">
                <a16:creationId xmlns:a16="http://schemas.microsoft.com/office/drawing/2014/main" id="{8B24EDB8-DF88-E589-52DC-C315320EB8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AEA838-42B8-6B19-9474-B54860E5097C}"/>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63686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378D-C037-C2AD-3641-56A392BF5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31946-04DF-BB7C-5D87-764814780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0CFB82-38D7-2CFE-A87B-87A092611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0A6C0-28C1-4D2F-349E-A96DA3ADBF95}"/>
              </a:ext>
            </a:extLst>
          </p:cNvPr>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6" name="Footer Placeholder 5">
            <a:extLst>
              <a:ext uri="{FF2B5EF4-FFF2-40B4-BE49-F238E27FC236}">
                <a16:creationId xmlns:a16="http://schemas.microsoft.com/office/drawing/2014/main" id="{8C7D40AD-0850-17DB-8D78-DB63E83F13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2F6785-46A8-94F5-6F1C-B3407EED57F7}"/>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08011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5513D-EC9B-4734-7EC2-0B799BCBC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218F70-CFAD-3EA7-123A-1EAEF8014C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E38DF-ACAE-B5AD-DD80-0DB7D8E95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1DBA0-E772-4413-A24E-1A0DDD5AFD1E}" type="datetimeFigureOut">
              <a:rPr lang="en-US" smtClean="0"/>
              <a:t>9/2/2025</a:t>
            </a:fld>
            <a:endParaRPr lang="en-US" dirty="0"/>
          </a:p>
        </p:txBody>
      </p:sp>
      <p:sp>
        <p:nvSpPr>
          <p:cNvPr id="5" name="Footer Placeholder 4">
            <a:extLst>
              <a:ext uri="{FF2B5EF4-FFF2-40B4-BE49-F238E27FC236}">
                <a16:creationId xmlns:a16="http://schemas.microsoft.com/office/drawing/2014/main" id="{8247CAA1-CD06-A277-607C-F25E1D778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DDBA52-7522-1945-D498-1FC483A4D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094DB-EEB5-41DA-992A-1B9F7E6762D9}" type="slidenum">
              <a:rPr lang="en-US" smtClean="0"/>
              <a:t>‹#›</a:t>
            </a:fld>
            <a:endParaRPr lang="en-US" dirty="0"/>
          </a:p>
        </p:txBody>
      </p:sp>
    </p:spTree>
    <p:extLst>
      <p:ext uri="{BB962C8B-B14F-4D97-AF65-F5344CB8AC3E}">
        <p14:creationId xmlns:p14="http://schemas.microsoft.com/office/powerpoint/2010/main" val="2950325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AFCFEDC4-8655-7A50-9073-DDD540643E33}"/>
              </a:ext>
            </a:extLst>
          </p:cNvPr>
          <p:cNvPicPr>
            <a:picLocks noChangeAspect="1"/>
          </p:cNvPicPr>
          <p:nvPr/>
        </p:nvPicPr>
        <p:blipFill>
          <a:blip r:embed="rId3"/>
          <a:srcRect l="9059" t="6561" r="27754"/>
          <a:stretch>
            <a:fillRect/>
          </a:stretch>
        </p:blipFill>
        <p:spPr>
          <a:xfrm>
            <a:off x="3523488" y="10"/>
            <a:ext cx="8668512" cy="6857990"/>
          </a:xfrm>
          <a:prstGeom prst="rect">
            <a:avLst/>
          </a:prstGeom>
        </p:spPr>
      </p:pic>
      <p:sp>
        <p:nvSpPr>
          <p:cNvPr id="66" name="Rectangle 6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C2EA6E9-D6B4-451B-216B-0B06F79D94B5}"/>
              </a:ext>
            </a:extLst>
          </p:cNvPr>
          <p:cNvSpPr>
            <a:spLocks noGrp="1"/>
          </p:cNvSpPr>
          <p:nvPr>
            <p:ph type="subTitle" idx="1"/>
          </p:nvPr>
        </p:nvSpPr>
        <p:spPr>
          <a:xfrm>
            <a:off x="477980" y="1132114"/>
            <a:ext cx="6510649" cy="4948949"/>
          </a:xfrm>
        </p:spPr>
        <p:txBody>
          <a:bodyPr>
            <a:normAutofit/>
          </a:bodyPr>
          <a:lstStyle/>
          <a:p>
            <a:pPr algn="l"/>
            <a:r>
              <a:rPr lang="en-US" sz="2000" b="1" dirty="0"/>
              <a:t>TITLE</a:t>
            </a:r>
          </a:p>
          <a:p>
            <a:pPr algn="l"/>
            <a:br>
              <a:rPr lang="en-US" sz="2000" b="1" u="sng" dirty="0"/>
            </a:br>
            <a:r>
              <a:rPr lang="en-US" sz="2800" b="1" u="sng" dirty="0"/>
              <a:t>🎬 </a:t>
            </a:r>
            <a:r>
              <a:rPr lang="en-US" sz="2800" b="1" i="1" u="sng" dirty="0"/>
              <a:t>Movie Recommendation System</a:t>
            </a:r>
          </a:p>
          <a:p>
            <a:pPr algn="l"/>
            <a:endParaRPr lang="en-US" sz="2000" b="1" i="1" dirty="0"/>
          </a:p>
          <a:p>
            <a:pPr algn="l"/>
            <a:r>
              <a:rPr lang="en-US" sz="2000" b="1" i="1" u="sng" dirty="0"/>
              <a:t>Project Team Members</a:t>
            </a:r>
          </a:p>
          <a:p>
            <a:pPr marL="457200" indent="-457200" algn="l">
              <a:buFont typeface="+mj-lt"/>
              <a:buAutoNum type="arabicPeriod"/>
            </a:pPr>
            <a:r>
              <a:rPr lang="en-US" sz="2000" dirty="0"/>
              <a:t>Hezron Rumenya</a:t>
            </a:r>
          </a:p>
          <a:p>
            <a:pPr marL="457200" indent="-457200" algn="l">
              <a:buFont typeface="+mj-lt"/>
              <a:buAutoNum type="arabicPeriod"/>
            </a:pPr>
            <a:r>
              <a:rPr lang="en-US" sz="2000" dirty="0"/>
              <a:t>Eric </a:t>
            </a:r>
            <a:r>
              <a:rPr lang="en-US" sz="2000" dirty="0" err="1"/>
              <a:t>Ongau</a:t>
            </a:r>
            <a:endParaRPr lang="en-US" sz="2000" dirty="0"/>
          </a:p>
          <a:p>
            <a:pPr marL="457200" indent="-457200" algn="l">
              <a:buFont typeface="+mj-lt"/>
              <a:buAutoNum type="arabicPeriod"/>
            </a:pPr>
            <a:r>
              <a:rPr lang="en-US" sz="2000" dirty="0"/>
              <a:t>Joackim Kisienya</a:t>
            </a:r>
          </a:p>
          <a:p>
            <a:pPr marL="457200" indent="-457200" algn="l">
              <a:buFont typeface="+mj-lt"/>
              <a:buAutoNum type="arabicPeriod"/>
            </a:pPr>
            <a:r>
              <a:rPr lang="en-US" sz="2000" dirty="0"/>
              <a:t>Joy Sila</a:t>
            </a:r>
          </a:p>
          <a:p>
            <a:pPr marL="457200" indent="-457200" algn="l">
              <a:buFont typeface="+mj-lt"/>
              <a:buAutoNum type="arabicPeriod"/>
            </a:pPr>
            <a:r>
              <a:rPr lang="en-US" sz="2000" dirty="0"/>
              <a:t>Newton Njeri</a:t>
            </a:r>
          </a:p>
          <a:p>
            <a:pPr marL="457200" indent="-457200" algn="l">
              <a:buFont typeface="+mj-lt"/>
              <a:buAutoNum type="arabicPeriod"/>
            </a:pPr>
            <a:r>
              <a:rPr lang="en-US" sz="2000" dirty="0"/>
              <a:t>Lynn Kyalo</a:t>
            </a:r>
          </a:p>
          <a:p>
            <a:pPr algn="l"/>
            <a:endParaRPr lang="en-US" sz="500" b="1" dirty="0"/>
          </a:p>
        </p:txBody>
      </p:sp>
      <p:sp>
        <p:nvSpPr>
          <p:cNvPr id="68" name="Rectangle 6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0" name="Rectangle 6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4FD2283-CF72-9AAA-6706-1CF4D1F53257}"/>
              </a:ext>
            </a:extLst>
          </p:cNvPr>
          <p:cNvSpPr>
            <a:spLocks noGrp="1"/>
          </p:cNvSpPr>
          <p:nvPr>
            <p:ph type="ftr" sz="quarter" idx="11"/>
          </p:nvPr>
        </p:nvSpPr>
        <p:spPr>
          <a:xfrm>
            <a:off x="1692321" y="6356350"/>
            <a:ext cx="2809017" cy="365125"/>
          </a:xfrm>
        </p:spPr>
        <p:txBody>
          <a:bodyPr>
            <a:normAutofit/>
          </a:bodyPr>
          <a:lstStyle/>
          <a:p>
            <a:pPr algn="r">
              <a:spcAft>
                <a:spcPts val="600"/>
              </a:spcAft>
            </a:pPr>
            <a:r>
              <a:rPr lang="en-US" b="1" dirty="0">
                <a:solidFill>
                  <a:schemeClr val="tx1">
                    <a:lumMod val="50000"/>
                    <a:lumOff val="50000"/>
                  </a:schemeClr>
                </a:solidFill>
              </a:rPr>
              <a:t>Group 2 Phase 4 Project</a:t>
            </a:r>
          </a:p>
        </p:txBody>
      </p:sp>
    </p:spTree>
    <p:extLst>
      <p:ext uri="{BB962C8B-B14F-4D97-AF65-F5344CB8AC3E}">
        <p14:creationId xmlns:p14="http://schemas.microsoft.com/office/powerpoint/2010/main" val="284219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4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4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4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4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4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4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2000"/>
                                  </p:stCondLst>
                                  <p:iterate type="lt">
                                    <p:tmPct val="10000"/>
                                  </p:iterate>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4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EF1B-7A11-168F-3C84-F48345F74715}"/>
              </a:ext>
            </a:extLst>
          </p:cNvPr>
          <p:cNvSpPr>
            <a:spLocks noGrp="1"/>
          </p:cNvSpPr>
          <p:nvPr>
            <p:ph type="title"/>
          </p:nvPr>
        </p:nvSpPr>
        <p:spPr>
          <a:xfrm>
            <a:off x="838200" y="365126"/>
            <a:ext cx="10515600" cy="494846"/>
          </a:xfrm>
        </p:spPr>
        <p:txBody>
          <a:bodyPr>
            <a:normAutofit fontScale="90000"/>
          </a:bodyPr>
          <a:lstStyle/>
          <a:p>
            <a:r>
              <a:rPr lang="en-US" b="1" i="1" u="sng" dirty="0">
                <a:solidFill>
                  <a:srgbClr val="00B0F0"/>
                </a:solidFill>
              </a:rPr>
              <a:t>INTRODUCTION</a:t>
            </a:r>
          </a:p>
        </p:txBody>
      </p:sp>
      <p:graphicFrame>
        <p:nvGraphicFramePr>
          <p:cNvPr id="12" name="Content Placeholder 2">
            <a:extLst>
              <a:ext uri="{FF2B5EF4-FFF2-40B4-BE49-F238E27FC236}">
                <a16:creationId xmlns:a16="http://schemas.microsoft.com/office/drawing/2014/main" id="{299E5503-1C59-F49F-F4E7-D933765AC158}"/>
              </a:ext>
            </a:extLst>
          </p:cNvPr>
          <p:cNvGraphicFramePr>
            <a:graphicFrameLocks noGrp="1"/>
          </p:cNvGraphicFramePr>
          <p:nvPr>
            <p:ph idx="1"/>
            <p:extLst>
              <p:ext uri="{D42A27DB-BD31-4B8C-83A1-F6EECF244321}">
                <p14:modId xmlns:p14="http://schemas.microsoft.com/office/powerpoint/2010/main" val="3530319539"/>
              </p:ext>
            </p:extLst>
          </p:nvPr>
        </p:nvGraphicFramePr>
        <p:xfrm>
          <a:off x="838200" y="1132114"/>
          <a:ext cx="10515600" cy="5044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441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8B9D81-A6F1-9C11-A411-B0D16AC1966D}"/>
              </a:ext>
            </a:extLst>
          </p:cNvPr>
          <p:cNvSpPr>
            <a:spLocks noGrp="1"/>
          </p:cNvSpPr>
          <p:nvPr>
            <p:ph type="title"/>
          </p:nvPr>
        </p:nvSpPr>
        <p:spPr>
          <a:xfrm>
            <a:off x="466722" y="586855"/>
            <a:ext cx="3201366" cy="3387497"/>
          </a:xfrm>
        </p:spPr>
        <p:txBody>
          <a:bodyPr anchor="b">
            <a:normAutofit/>
          </a:bodyPr>
          <a:lstStyle/>
          <a:p>
            <a:pPr algn="r"/>
            <a:r>
              <a:rPr lang="en-US" sz="4000" b="1" i="1" dirty="0">
                <a:solidFill>
                  <a:srgbClr val="FFFFFF"/>
                </a:solidFill>
              </a:rPr>
              <a:t>Business Problem</a:t>
            </a:r>
          </a:p>
        </p:txBody>
      </p:sp>
      <p:sp>
        <p:nvSpPr>
          <p:cNvPr id="3" name="Content Placeholder 2">
            <a:extLst>
              <a:ext uri="{FF2B5EF4-FFF2-40B4-BE49-F238E27FC236}">
                <a16:creationId xmlns:a16="http://schemas.microsoft.com/office/drawing/2014/main" id="{FA1F9F81-7A06-B21B-837E-F95B8D4FD097}"/>
              </a:ext>
            </a:extLst>
          </p:cNvPr>
          <p:cNvSpPr>
            <a:spLocks noGrp="1"/>
          </p:cNvSpPr>
          <p:nvPr>
            <p:ph idx="1"/>
          </p:nvPr>
        </p:nvSpPr>
        <p:spPr>
          <a:xfrm>
            <a:off x="4810259" y="649480"/>
            <a:ext cx="6555347" cy="5546047"/>
          </a:xfrm>
        </p:spPr>
        <p:txBody>
          <a:bodyPr anchor="ctr">
            <a:normAutofit/>
          </a:bodyPr>
          <a:lstStyle/>
          <a:p>
            <a:pPr>
              <a:lnSpc>
                <a:spcPct val="150000"/>
              </a:lnSpc>
            </a:pPr>
            <a:r>
              <a:rPr lang="en-US" sz="1400" dirty="0">
                <a:latin typeface="Times New Roman" panose="02020603050405020304" pitchFamily="18" charset="0"/>
                <a:cs typeface="Times New Roman" panose="02020603050405020304" pitchFamily="18" charset="0"/>
              </a:rPr>
              <a:t>The business challenge we address is simple yet crucial:</a:t>
            </a:r>
          </a:p>
          <a:p>
            <a:pPr marL="0" indent="0">
              <a:lnSpc>
                <a:spcPct val="150000"/>
              </a:lnSpc>
              <a:buNone/>
            </a:pPr>
            <a:r>
              <a:rPr lang="en-US" sz="1400" b="1" i="1" dirty="0">
                <a:solidFill>
                  <a:srgbClr val="FF9900"/>
                </a:solidFill>
                <a:latin typeface="Times New Roman" panose="02020603050405020304" pitchFamily="18" charset="0"/>
                <a:cs typeface="Times New Roman" panose="02020603050405020304" pitchFamily="18" charset="0"/>
              </a:rPr>
              <a:t>How can we deliver personalized movie recommendations that increase user satisfaction and retention on a streaming platform?</a:t>
            </a:r>
          </a:p>
          <a:p>
            <a:pPr>
              <a:lnSpc>
                <a:spcPct val="150000"/>
              </a:lnSpc>
            </a:pPr>
            <a:r>
              <a:rPr lang="en-US" sz="1400" dirty="0">
                <a:latin typeface="Times New Roman" panose="02020603050405020304" pitchFamily="18" charset="0"/>
                <a:cs typeface="Times New Roman" panose="02020603050405020304" pitchFamily="18" charset="0"/>
              </a:rPr>
              <a:t>In a market where multiple streaming services compete for attention, user experience is the deciding factor. If users cannot easily find what they want to watch, they may abandon the platform altogether.</a:t>
            </a:r>
          </a:p>
          <a:p>
            <a:pPr marL="0" indent="0">
              <a:lnSpc>
                <a:spcPct val="150000"/>
              </a:lnSpc>
              <a:buNone/>
            </a:pPr>
            <a:r>
              <a:rPr lang="en-US" sz="1400" dirty="0">
                <a:latin typeface="Times New Roman" panose="02020603050405020304" pitchFamily="18" charset="0"/>
                <a:cs typeface="Times New Roman" panose="02020603050405020304" pitchFamily="18" charset="0"/>
              </a:rPr>
              <a:t>The two main challenges are:</a:t>
            </a:r>
          </a:p>
          <a:p>
            <a:pPr>
              <a:lnSpc>
                <a:spcPct val="15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Helping users discover content they love</a:t>
            </a:r>
            <a:r>
              <a:rPr lang="en-US" sz="1400" dirty="0">
                <a:latin typeface="Times New Roman" panose="02020603050405020304" pitchFamily="18" charset="0"/>
                <a:cs typeface="Times New Roman" panose="02020603050405020304" pitchFamily="18" charset="0"/>
              </a:rPr>
              <a:t> in a quick and effortless way.</a:t>
            </a:r>
          </a:p>
          <a:p>
            <a:pPr>
              <a:lnSpc>
                <a:spcPct val="15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Keeping users engaged over time</a:t>
            </a:r>
            <a:r>
              <a:rPr lang="en-US" sz="1400" dirty="0">
                <a:latin typeface="Times New Roman" panose="02020603050405020304" pitchFamily="18" charset="0"/>
                <a:cs typeface="Times New Roman" panose="02020603050405020304" pitchFamily="18" charset="0"/>
              </a:rPr>
              <a:t> by continuously offering fresh and relevant suggestions.</a:t>
            </a:r>
          </a:p>
          <a:p>
            <a:pPr marL="0" indent="0">
              <a:lnSpc>
                <a:spcPct val="150000"/>
              </a:lnSpc>
              <a:buNone/>
            </a:pPr>
            <a:r>
              <a:rPr lang="en-US" sz="1400" dirty="0">
                <a:latin typeface="Times New Roman" panose="02020603050405020304" pitchFamily="18" charset="0"/>
                <a:cs typeface="Times New Roman" panose="02020603050405020304" pitchFamily="18" charset="0"/>
              </a:rPr>
              <a:t>Without an effective recommendation system, platforms risk overwhelming their users, leading to lower engagement and higher churn (when users cancel their subscription). On the other hand, a well-designed system improves satisfaction, strengthens loyalty, and directly impacts revenue.</a:t>
            </a:r>
          </a:p>
          <a:p>
            <a:endParaRPr lang="en-US" sz="1900" dirty="0"/>
          </a:p>
        </p:txBody>
      </p:sp>
    </p:spTree>
    <p:extLst>
      <p:ext uri="{BB962C8B-B14F-4D97-AF65-F5344CB8AC3E}">
        <p14:creationId xmlns:p14="http://schemas.microsoft.com/office/powerpoint/2010/main" val="133410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5DDB-72E7-EEE6-7E8C-91C65BB6973C}"/>
              </a:ext>
            </a:extLst>
          </p:cNvPr>
          <p:cNvSpPr>
            <a:spLocks noGrp="1"/>
          </p:cNvSpPr>
          <p:nvPr>
            <p:ph type="title"/>
          </p:nvPr>
        </p:nvSpPr>
        <p:spPr>
          <a:xfrm>
            <a:off x="838200" y="365126"/>
            <a:ext cx="10515600" cy="832304"/>
          </a:xfrm>
        </p:spPr>
        <p:txBody>
          <a:bodyPr>
            <a:normAutofit/>
          </a:bodyPr>
          <a:lstStyle/>
          <a:p>
            <a:r>
              <a:rPr lang="en-US" sz="2400" b="1" i="1" u="sng" dirty="0">
                <a:solidFill>
                  <a:srgbClr val="00B0F0"/>
                </a:solidFill>
              </a:rPr>
              <a:t>Project</a:t>
            </a:r>
            <a:r>
              <a:rPr lang="en-US" sz="2400" b="1" i="1" u="sng" dirty="0"/>
              <a:t> </a:t>
            </a:r>
            <a:r>
              <a:rPr lang="en-US" sz="2400" b="1" i="1" u="sng" dirty="0">
                <a:solidFill>
                  <a:srgbClr val="00B0F0"/>
                </a:solidFill>
              </a:rPr>
              <a:t>objective</a:t>
            </a:r>
          </a:p>
        </p:txBody>
      </p:sp>
      <p:sp>
        <p:nvSpPr>
          <p:cNvPr id="3" name="Content Placeholder 2">
            <a:extLst>
              <a:ext uri="{FF2B5EF4-FFF2-40B4-BE49-F238E27FC236}">
                <a16:creationId xmlns:a16="http://schemas.microsoft.com/office/drawing/2014/main" id="{8E172B66-DC53-2161-56C0-9B37B535F951}"/>
              </a:ext>
            </a:extLst>
          </p:cNvPr>
          <p:cNvSpPr>
            <a:spLocks noGrp="1"/>
          </p:cNvSpPr>
          <p:nvPr>
            <p:ph idx="1"/>
          </p:nvPr>
        </p:nvSpPr>
        <p:spPr>
          <a:xfrm>
            <a:off x="838200" y="1197430"/>
            <a:ext cx="10515600" cy="4979533"/>
          </a:xfrm>
        </p:spPr>
        <p:txBody>
          <a:bodyPr>
            <a:normAutofit/>
          </a:bodyPr>
          <a:lstStyle/>
          <a:p>
            <a:r>
              <a:rPr lang="en-US" sz="1400" dirty="0"/>
              <a:t>The main goal of this project is to build a movie recommendation system using the MovieLens dataset.</a:t>
            </a:r>
          </a:p>
          <a:p>
            <a:pPr marL="0" indent="0">
              <a:buNone/>
            </a:pPr>
            <a:endParaRPr lang="en-US" sz="1400" dirty="0"/>
          </a:p>
          <a:p>
            <a:pPr marL="0" indent="0">
              <a:buNone/>
            </a:pPr>
            <a:r>
              <a:rPr lang="en-US" sz="1400" b="1" dirty="0"/>
              <a:t>Our objectives are:</a:t>
            </a:r>
          </a:p>
          <a:p>
            <a:pPr algn="just">
              <a:buFont typeface="Wingdings" panose="05000000000000000000" pitchFamily="2" charset="2"/>
              <a:buChar char="ü"/>
            </a:pPr>
            <a:r>
              <a:rPr lang="en-US" sz="1400" dirty="0"/>
              <a:t>Analyze user ratings and preferences.</a:t>
            </a:r>
          </a:p>
          <a:p>
            <a:pPr algn="just">
              <a:buFont typeface="Wingdings" panose="05000000000000000000" pitchFamily="2" charset="2"/>
              <a:buChar char="ü"/>
            </a:pPr>
            <a:r>
              <a:rPr lang="en-US" sz="1400" dirty="0"/>
              <a:t>Develop models that can predict what each user is likely to enjoy.</a:t>
            </a:r>
          </a:p>
          <a:p>
            <a:pPr algn="just">
              <a:buFont typeface="Wingdings" panose="05000000000000000000" pitchFamily="2" charset="2"/>
              <a:buChar char="ü"/>
            </a:pPr>
            <a:r>
              <a:rPr lang="en-US" sz="1400" dirty="0"/>
              <a:t>Deliver Top 5 personalized movie recommendations that feel relevant and engaging.</a:t>
            </a:r>
          </a:p>
          <a:p>
            <a:pPr marL="0" indent="0">
              <a:buNone/>
            </a:pPr>
            <a:r>
              <a:rPr lang="en-US" sz="1400" dirty="0"/>
              <a:t>By doing this, the system will improve user satisfaction, increase watch time, and boost platform retention.</a:t>
            </a:r>
          </a:p>
          <a:p>
            <a:pPr marL="0" indent="0">
              <a:buNone/>
            </a:pPr>
            <a:endParaRPr lang="en-US" sz="1400" dirty="0"/>
          </a:p>
          <a:p>
            <a:pPr marL="0" indent="0">
              <a:spcBef>
                <a:spcPct val="0"/>
              </a:spcBef>
              <a:buNone/>
            </a:pPr>
            <a:r>
              <a:rPr lang="en-US" sz="2400" b="1" i="1" u="sng" dirty="0">
                <a:solidFill>
                  <a:srgbClr val="00B0F0"/>
                </a:solidFill>
                <a:latin typeface="+mj-lt"/>
                <a:ea typeface="+mj-ea"/>
                <a:cs typeface="+mj-cs"/>
              </a:rPr>
              <a:t>Dataset Overview</a:t>
            </a:r>
          </a:p>
          <a:p>
            <a:pPr marL="0" indent="0">
              <a:buNone/>
            </a:pPr>
            <a:r>
              <a:rPr lang="en-US" sz="1400" dirty="0"/>
              <a:t>The dataset comes from </a:t>
            </a:r>
            <a:r>
              <a:rPr lang="en-US" sz="1400" b="1" dirty="0"/>
              <a:t>MovieLens</a:t>
            </a:r>
            <a:r>
              <a:rPr lang="en-US" sz="1400" dirty="0"/>
              <a:t> and includes </a:t>
            </a:r>
            <a:r>
              <a:rPr lang="en-US" sz="1400" b="1" dirty="0"/>
              <a:t>four CSV files</a:t>
            </a:r>
            <a:r>
              <a:rPr lang="en-US" sz="1400" dirty="0"/>
              <a:t>:</a:t>
            </a:r>
          </a:p>
          <a:p>
            <a:r>
              <a:rPr lang="en-US" sz="1400" b="1" dirty="0"/>
              <a:t>links.csv</a:t>
            </a:r>
            <a:r>
              <a:rPr lang="en-US" sz="1400" dirty="0"/>
              <a:t> → movie identifiers linking to external sources.</a:t>
            </a:r>
          </a:p>
          <a:p>
            <a:r>
              <a:rPr lang="en-US" sz="1400" b="1" dirty="0"/>
              <a:t>movies.csv</a:t>
            </a:r>
            <a:r>
              <a:rPr lang="en-US" sz="1400" dirty="0"/>
              <a:t> → movie titles and genres.</a:t>
            </a:r>
          </a:p>
          <a:p>
            <a:r>
              <a:rPr lang="en-US" sz="1400" b="1" dirty="0"/>
              <a:t>ratings.csv</a:t>
            </a:r>
            <a:r>
              <a:rPr lang="en-US" sz="1400" dirty="0"/>
              <a:t> → user ratings for movies.</a:t>
            </a:r>
          </a:p>
          <a:p>
            <a:r>
              <a:rPr lang="en-US" sz="1400" b="1" dirty="0"/>
              <a:t>tags.csv</a:t>
            </a:r>
            <a:r>
              <a:rPr lang="en-US" sz="1400" dirty="0"/>
              <a:t> → user-generated keywords or tags for movies.</a:t>
            </a:r>
          </a:p>
          <a:p>
            <a:pPr marL="0" indent="0">
              <a:buNone/>
            </a:pPr>
            <a:r>
              <a:rPr lang="en-US" sz="1400" dirty="0"/>
              <a:t>Together, these files provide a strong foundation for building a recommendation system by capturing </a:t>
            </a:r>
            <a:r>
              <a:rPr lang="en-US" sz="1400" b="1" dirty="0"/>
              <a:t>user behavior</a:t>
            </a:r>
            <a:r>
              <a:rPr lang="en-US" sz="1400" dirty="0"/>
              <a:t>, </a:t>
            </a:r>
            <a:r>
              <a:rPr lang="en-US" sz="1400" b="1" dirty="0"/>
              <a:t>movie details</a:t>
            </a:r>
            <a:r>
              <a:rPr lang="en-US" sz="1400" dirty="0"/>
              <a:t>, and </a:t>
            </a:r>
            <a:r>
              <a:rPr lang="en-US" sz="1400" b="1" dirty="0"/>
              <a:t>connections between them</a:t>
            </a:r>
            <a:endParaRPr lang="en-US" sz="1400" dirty="0"/>
          </a:p>
          <a:p>
            <a:pPr marL="0" indent="0">
              <a:buNone/>
            </a:pPr>
            <a:endParaRPr lang="en-US" sz="1400" dirty="0"/>
          </a:p>
          <a:p>
            <a:endParaRPr lang="en-US" dirty="0"/>
          </a:p>
        </p:txBody>
      </p:sp>
    </p:spTree>
    <p:extLst>
      <p:ext uri="{BB962C8B-B14F-4D97-AF65-F5344CB8AC3E}">
        <p14:creationId xmlns:p14="http://schemas.microsoft.com/office/powerpoint/2010/main" val="127849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217E3CF-5DEE-6C45-B7BF-9112731C3078}"/>
              </a:ext>
            </a:extLst>
          </p:cNvPr>
          <p:cNvSpPr>
            <a:spLocks noGrp="1"/>
          </p:cNvSpPr>
          <p:nvPr>
            <p:ph type="title"/>
          </p:nvPr>
        </p:nvSpPr>
        <p:spPr>
          <a:xfrm>
            <a:off x="905484" y="1065749"/>
            <a:ext cx="3748810" cy="4726502"/>
          </a:xfrm>
        </p:spPr>
        <p:txBody>
          <a:bodyPr>
            <a:normAutofit/>
          </a:bodyPr>
          <a:lstStyle/>
          <a:p>
            <a:r>
              <a:rPr lang="en-US" b="1" i="1" dirty="0">
                <a:solidFill>
                  <a:srgbClr val="00B0F0"/>
                </a:solidFill>
              </a:rPr>
              <a:t>Data Cleaning and preparation</a:t>
            </a:r>
          </a:p>
        </p:txBody>
      </p:sp>
      <p:sp>
        <p:nvSpPr>
          <p:cNvPr id="3" name="Content Placeholder 2">
            <a:extLst>
              <a:ext uri="{FF2B5EF4-FFF2-40B4-BE49-F238E27FC236}">
                <a16:creationId xmlns:a16="http://schemas.microsoft.com/office/drawing/2014/main" id="{59953D92-1868-D54D-472F-B67B0DD06455}"/>
              </a:ext>
            </a:extLst>
          </p:cNvPr>
          <p:cNvSpPr>
            <a:spLocks noGrp="1"/>
          </p:cNvSpPr>
          <p:nvPr>
            <p:ph idx="1"/>
          </p:nvPr>
        </p:nvSpPr>
        <p:spPr>
          <a:xfrm>
            <a:off x="4963887" y="163286"/>
            <a:ext cx="7108370" cy="6607628"/>
          </a:xfrm>
        </p:spPr>
        <p:txBody>
          <a:bodyPr anchor="ctr">
            <a:normAutofit fontScale="925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To ensure the dataset was ready for building a recommendation system, several preprocessing steps were applied:</a:t>
            </a:r>
          </a:p>
          <a:p>
            <a:pPr>
              <a:lnSpc>
                <a:spcPct val="150000"/>
              </a:lnSpc>
            </a:pPr>
            <a:r>
              <a:rPr lang="en-US" sz="1400" b="1" dirty="0">
                <a:latin typeface="Times New Roman" panose="02020603050405020304" pitchFamily="18" charset="0"/>
                <a:cs typeface="Times New Roman" panose="02020603050405020304" pitchFamily="18" charset="0"/>
              </a:rPr>
              <a:t>Removed outliers</a:t>
            </a:r>
            <a:r>
              <a:rPr lang="en-US" sz="1400" dirty="0">
                <a:latin typeface="Times New Roman" panose="02020603050405020304" pitchFamily="18" charset="0"/>
                <a:cs typeface="Times New Roman" panose="02020603050405020304" pitchFamily="18" charset="0"/>
              </a:rPr>
              <a:t> → Ensured all ratings fall within the valid range of </a:t>
            </a:r>
            <a:r>
              <a:rPr lang="en-US" sz="1400" b="1" dirty="0">
                <a:latin typeface="Times New Roman" panose="02020603050405020304" pitchFamily="18" charset="0"/>
                <a:cs typeface="Times New Roman" panose="02020603050405020304" pitchFamily="18" charset="0"/>
              </a:rPr>
              <a:t>0.5 to 5.0</a:t>
            </a:r>
            <a:r>
              <a:rPr lang="en-US" sz="1400" dirty="0">
                <a:latin typeface="Times New Roman" panose="02020603050405020304" pitchFamily="18" charset="0"/>
                <a:cs typeface="Times New Roman" panose="02020603050405020304" pitchFamily="18" charset="0"/>
              </a:rPr>
              <a:t>.</a:t>
            </a:r>
          </a:p>
          <a:p>
            <a:pPr>
              <a:lnSpc>
                <a:spcPct val="150000"/>
              </a:lnSpc>
            </a:pPr>
            <a:r>
              <a:rPr lang="en-US" sz="1400" b="1" dirty="0">
                <a:latin typeface="Times New Roman" panose="02020603050405020304" pitchFamily="18" charset="0"/>
                <a:cs typeface="Times New Roman" panose="02020603050405020304" pitchFamily="18" charset="0"/>
              </a:rPr>
              <a:t>Fixed inconsistencies</a:t>
            </a:r>
            <a:r>
              <a:rPr lang="en-US" sz="1400" dirty="0">
                <a:latin typeface="Times New Roman" panose="02020603050405020304" pitchFamily="18" charset="0"/>
                <a:cs typeface="Times New Roman" panose="02020603050405020304" pitchFamily="18" charset="0"/>
              </a:rPr>
              <a:t> → Converted data types for user IDs, movie IDs, and ratings to the correct formats (integers and floats).</a:t>
            </a:r>
          </a:p>
          <a:p>
            <a:pPr>
              <a:lnSpc>
                <a:spcPct val="150000"/>
              </a:lnSpc>
            </a:pPr>
            <a:r>
              <a:rPr lang="en-US" sz="1400" b="1" dirty="0">
                <a:latin typeface="Times New Roman" panose="02020603050405020304" pitchFamily="18" charset="0"/>
                <a:cs typeface="Times New Roman" panose="02020603050405020304" pitchFamily="18" charset="0"/>
              </a:rPr>
              <a:t>Normalized ratings</a:t>
            </a:r>
            <a:r>
              <a:rPr lang="en-US" sz="1400" dirty="0">
                <a:latin typeface="Times New Roman" panose="02020603050405020304" pitchFamily="18" charset="0"/>
                <a:cs typeface="Times New Roman" panose="02020603050405020304" pitchFamily="18" charset="0"/>
              </a:rPr>
              <a:t> → Scaled rating values so they are comparable and consistent across users.</a:t>
            </a:r>
          </a:p>
          <a:p>
            <a:pPr>
              <a:lnSpc>
                <a:spcPct val="150000"/>
              </a:lnSpc>
            </a:pPr>
            <a:r>
              <a:rPr lang="en-US" sz="1400" b="1" dirty="0">
                <a:latin typeface="Times New Roman" panose="02020603050405020304" pitchFamily="18" charset="0"/>
                <a:cs typeface="Times New Roman" panose="02020603050405020304" pitchFamily="18" charset="0"/>
              </a:rPr>
              <a:t>Encoded genres</a:t>
            </a:r>
            <a:r>
              <a:rPr lang="en-US" sz="1400" dirty="0">
                <a:latin typeface="Times New Roman" panose="02020603050405020304" pitchFamily="18" charset="0"/>
                <a:cs typeface="Times New Roman" panose="02020603050405020304" pitchFamily="18" charset="0"/>
              </a:rPr>
              <a:t> → Transformed movie genres into numerical form using one-hot encoding, making them usable for modeling.</a:t>
            </a:r>
          </a:p>
          <a:p>
            <a:pPr>
              <a:lnSpc>
                <a:spcPct val="150000"/>
              </a:lnSpc>
            </a:pPr>
            <a:r>
              <a:rPr lang="en-US" sz="1400" b="1" dirty="0">
                <a:latin typeface="Times New Roman" panose="02020603050405020304" pitchFamily="18" charset="0"/>
                <a:cs typeface="Times New Roman" panose="02020603050405020304" pitchFamily="18" charset="0"/>
              </a:rPr>
              <a:t>Extracted release year</a:t>
            </a:r>
            <a:r>
              <a:rPr lang="en-US" sz="1400" dirty="0">
                <a:latin typeface="Times New Roman" panose="02020603050405020304" pitchFamily="18" charset="0"/>
                <a:cs typeface="Times New Roman" panose="02020603050405020304" pitchFamily="18" charset="0"/>
              </a:rPr>
              <a:t> → Pulled the year of release from movie titles for better feature analysis.</a:t>
            </a:r>
          </a:p>
          <a:p>
            <a:pPr>
              <a:lnSpc>
                <a:spcPct val="150000"/>
              </a:lnSpc>
            </a:pPr>
            <a:r>
              <a:rPr lang="en-US" sz="1400" b="1" dirty="0">
                <a:latin typeface="Times New Roman" panose="02020603050405020304" pitchFamily="18" charset="0"/>
                <a:cs typeface="Times New Roman" panose="02020603050405020304" pitchFamily="18" charset="0"/>
              </a:rPr>
              <a:t>Engineered new features</a:t>
            </a:r>
            <a:r>
              <a:rPr lang="en-US" sz="1400" dirty="0">
                <a:latin typeface="Times New Roman" panose="02020603050405020304" pitchFamily="18" charset="0"/>
                <a:cs typeface="Times New Roman" panose="02020603050405020304" pitchFamily="18" charset="0"/>
              </a:rPr>
              <a:t>:</a:t>
            </a:r>
          </a:p>
          <a:p>
            <a:pPr lvl="1">
              <a:lnSpc>
                <a:spcPct val="150000"/>
              </a:lnSpc>
            </a:pPr>
            <a:r>
              <a:rPr lang="en-US" sz="1400" dirty="0">
                <a:latin typeface="Times New Roman" panose="02020603050405020304" pitchFamily="18" charset="0"/>
                <a:cs typeface="Times New Roman" panose="02020603050405020304" pitchFamily="18" charset="0"/>
              </a:rPr>
              <a:t>Number of ratings per movie (popularity measure).</a:t>
            </a:r>
          </a:p>
          <a:p>
            <a:pPr lvl="1">
              <a:lnSpc>
                <a:spcPct val="150000"/>
              </a:lnSpc>
            </a:pPr>
            <a:r>
              <a:rPr lang="en-US" sz="1400" dirty="0">
                <a:latin typeface="Times New Roman" panose="02020603050405020304" pitchFamily="18" charset="0"/>
                <a:cs typeface="Times New Roman" panose="02020603050405020304" pitchFamily="18" charset="0"/>
              </a:rPr>
              <a:t>Average rating per movie (quality measure).</a:t>
            </a:r>
          </a:p>
          <a:p>
            <a:pPr lvl="1">
              <a:lnSpc>
                <a:spcPct val="150000"/>
              </a:lnSpc>
            </a:pPr>
            <a:r>
              <a:rPr lang="en-US" sz="1400" dirty="0">
                <a:latin typeface="Times New Roman" panose="02020603050405020304" pitchFamily="18" charset="0"/>
                <a:cs typeface="Times New Roman" panose="02020603050405020304" pitchFamily="18" charset="0"/>
              </a:rPr>
              <a:t>Average rating per user (user rating behavior).</a:t>
            </a:r>
          </a:p>
          <a:p>
            <a:pPr>
              <a:lnSpc>
                <a:spcPct val="150000"/>
              </a:lnSpc>
            </a:pPr>
            <a:r>
              <a:rPr lang="en-US" sz="1400" b="1" dirty="0">
                <a:latin typeface="Times New Roman" panose="02020603050405020304" pitchFamily="18" charset="0"/>
                <a:cs typeface="Times New Roman" panose="02020603050405020304" pitchFamily="18" charset="0"/>
              </a:rPr>
              <a:t>Merged the datasets into one unified table</a:t>
            </a:r>
          </a:p>
          <a:p>
            <a:pPr marL="0" indent="0">
              <a:lnSpc>
                <a:spcPct val="150000"/>
              </a:lnSpc>
              <a:buNone/>
            </a:pPr>
            <a:r>
              <a:rPr lang="en-US" sz="1400" dirty="0"/>
              <a:t>After merging, cleaning, and feature engineering, the final dataset contained </a:t>
            </a:r>
            <a:r>
              <a:rPr lang="en-US" sz="1400" b="1" dirty="0"/>
              <a:t>5 rows × 963 columns</a:t>
            </a:r>
            <a:r>
              <a:rPr lang="en-US" sz="1400" dirty="0"/>
              <a:t>, representing a rich set of attributes for building the recommendation system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11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6AE43A-6492-030D-F718-7C8B33DDA7A8}"/>
              </a:ext>
            </a:extLst>
          </p:cNvPr>
          <p:cNvSpPr>
            <a:spLocks noGrp="1"/>
          </p:cNvSpPr>
          <p:nvPr>
            <p:ph type="title"/>
          </p:nvPr>
        </p:nvSpPr>
        <p:spPr>
          <a:xfrm>
            <a:off x="198821" y="202998"/>
            <a:ext cx="6797405" cy="656973"/>
          </a:xfrm>
        </p:spPr>
        <p:txBody>
          <a:bodyPr>
            <a:normAutofit/>
          </a:bodyPr>
          <a:lstStyle/>
          <a:p>
            <a:r>
              <a:rPr lang="en-US" sz="4000" b="1" i="1" dirty="0">
                <a:solidFill>
                  <a:srgbClr val="00B0F0"/>
                </a:solidFill>
              </a:rPr>
              <a:t>Exploratory Data Analysis</a:t>
            </a:r>
          </a:p>
        </p:txBody>
      </p:sp>
      <p:sp>
        <p:nvSpPr>
          <p:cNvPr id="3" name="Content Placeholder 2">
            <a:extLst>
              <a:ext uri="{FF2B5EF4-FFF2-40B4-BE49-F238E27FC236}">
                <a16:creationId xmlns:a16="http://schemas.microsoft.com/office/drawing/2014/main" id="{27F35AF7-5EF5-74E7-096F-52AABB42F5E0}"/>
              </a:ext>
            </a:extLst>
          </p:cNvPr>
          <p:cNvSpPr>
            <a:spLocks noGrp="1"/>
          </p:cNvSpPr>
          <p:nvPr>
            <p:ph idx="1"/>
          </p:nvPr>
        </p:nvSpPr>
        <p:spPr>
          <a:xfrm>
            <a:off x="0" y="859971"/>
            <a:ext cx="7635606" cy="5998029"/>
          </a:xfrm>
        </p:spPr>
        <p:txBody>
          <a:bodyPr>
            <a:normAutofit fontScale="70000" lnSpcReduction="20000"/>
          </a:bodyPr>
          <a:lstStyle/>
          <a:p>
            <a:pPr marL="0" indent="0">
              <a:lnSpc>
                <a:spcPct val="120000"/>
              </a:lnSpc>
              <a:buNone/>
            </a:pPr>
            <a:r>
              <a:rPr lang="en-US" sz="1500" dirty="0">
                <a:latin typeface="Times New Roman" panose="02020603050405020304" pitchFamily="18" charset="0"/>
                <a:cs typeface="Times New Roman" panose="02020603050405020304" pitchFamily="18" charset="0"/>
              </a:rPr>
              <a:t>After completing the data cleaning process, we moved on to (EDA) to understand the structure and patterns in the dataset.</a:t>
            </a:r>
          </a:p>
          <a:p>
            <a:pPr marL="0" indent="0">
              <a:lnSpc>
                <a:spcPct val="120000"/>
              </a:lnSpc>
              <a:buNone/>
            </a:pPr>
            <a:endParaRPr lang="en-US" sz="1500" dirty="0">
              <a:latin typeface="Times New Roman" panose="02020603050405020304" pitchFamily="18" charset="0"/>
              <a:cs typeface="Times New Roman" panose="02020603050405020304" pitchFamily="18" charset="0"/>
            </a:endParaRPr>
          </a:p>
          <a:p>
            <a:pPr marL="0" indent="0">
              <a:lnSpc>
                <a:spcPct val="120000"/>
              </a:lnSpc>
              <a:buNone/>
            </a:pPr>
            <a:r>
              <a:rPr lang="en-US" sz="1500" b="1" u="sng" dirty="0">
                <a:solidFill>
                  <a:srgbClr val="FF9900"/>
                </a:solidFill>
                <a:latin typeface="Times New Roman" panose="02020603050405020304" pitchFamily="18" charset="0"/>
                <a:cs typeface="Times New Roman" panose="02020603050405020304" pitchFamily="18" charset="0"/>
              </a:rPr>
              <a:t>Key Observations for Distribution of Movie ratings</a:t>
            </a:r>
          </a:p>
          <a:p>
            <a:pPr>
              <a:lnSpc>
                <a:spcPct val="120000"/>
              </a:lnSpc>
            </a:pPr>
            <a:r>
              <a:rPr lang="en-US" sz="1500" dirty="0">
                <a:latin typeface="Times New Roman" panose="02020603050405020304" pitchFamily="18" charset="0"/>
                <a:cs typeface="Times New Roman" panose="02020603050405020304" pitchFamily="18" charset="0"/>
              </a:rPr>
              <a:t>Most ratings are concentrated between </a:t>
            </a:r>
            <a:r>
              <a:rPr lang="en-US" sz="1500" b="1" dirty="0">
                <a:latin typeface="Times New Roman" panose="02020603050405020304" pitchFamily="18" charset="0"/>
                <a:cs typeface="Times New Roman" panose="02020603050405020304" pitchFamily="18" charset="0"/>
              </a:rPr>
              <a:t>3 and 5</a:t>
            </a:r>
            <a:r>
              <a:rPr lang="en-US" sz="1500" dirty="0">
                <a:latin typeface="Times New Roman" panose="02020603050405020304" pitchFamily="18" charset="0"/>
                <a:cs typeface="Times New Roman" panose="02020603050405020304" pitchFamily="18" charset="0"/>
              </a:rPr>
              <a:t>, indicating a </a:t>
            </a:r>
            <a:r>
              <a:rPr lang="en-US" sz="1500" b="1" dirty="0">
                <a:latin typeface="Times New Roman" panose="02020603050405020304" pitchFamily="18" charset="0"/>
                <a:cs typeface="Times New Roman" panose="02020603050405020304" pitchFamily="18" charset="0"/>
              </a:rPr>
              <a:t>positive skew</a:t>
            </a:r>
            <a:r>
              <a:rPr lang="en-US" sz="1500" dirty="0">
                <a:latin typeface="Times New Roman" panose="02020603050405020304" pitchFamily="18" charset="0"/>
                <a:cs typeface="Times New Roman" panose="02020603050405020304" pitchFamily="18" charset="0"/>
              </a:rPr>
              <a:t>.</a:t>
            </a:r>
          </a:p>
          <a:p>
            <a:pPr>
              <a:lnSpc>
                <a:spcPct val="120000"/>
              </a:lnSpc>
            </a:pPr>
            <a:r>
              <a:rPr lang="en-US" sz="1500" dirty="0">
                <a:latin typeface="Times New Roman" panose="02020603050405020304" pitchFamily="18" charset="0"/>
                <a:cs typeface="Times New Roman" panose="02020603050405020304" pitchFamily="18" charset="0"/>
              </a:rPr>
              <a:t>The highest peaks occur around </a:t>
            </a:r>
            <a:r>
              <a:rPr lang="en-US" sz="1500" b="1" dirty="0">
                <a:latin typeface="Times New Roman" panose="02020603050405020304" pitchFamily="18" charset="0"/>
                <a:cs typeface="Times New Roman" panose="02020603050405020304" pitchFamily="18" charset="0"/>
              </a:rPr>
              <a:t>ratings of 4 and 5</a:t>
            </a:r>
            <a:r>
              <a:rPr lang="en-US" sz="1500" dirty="0">
                <a:latin typeface="Times New Roman" panose="02020603050405020304" pitchFamily="18" charset="0"/>
                <a:cs typeface="Times New Roman" panose="02020603050405020304" pitchFamily="18" charset="0"/>
              </a:rPr>
              <a:t>, showing that users tend to give </a:t>
            </a:r>
            <a:r>
              <a:rPr lang="en-US" sz="1500" b="1" dirty="0">
                <a:latin typeface="Times New Roman" panose="02020603050405020304" pitchFamily="18" charset="0"/>
                <a:cs typeface="Times New Roman" panose="02020603050405020304" pitchFamily="18" charset="0"/>
              </a:rPr>
              <a:t>favorable reviews</a:t>
            </a:r>
            <a:r>
              <a:rPr lang="en-US" sz="1500" dirty="0">
                <a:latin typeface="Times New Roman" panose="02020603050405020304" pitchFamily="18" charset="0"/>
                <a:cs typeface="Times New Roman" panose="02020603050405020304" pitchFamily="18" charset="0"/>
              </a:rPr>
              <a:t>.</a:t>
            </a:r>
          </a:p>
          <a:p>
            <a:pPr>
              <a:lnSpc>
                <a:spcPct val="120000"/>
              </a:lnSpc>
            </a:pPr>
            <a:r>
              <a:rPr lang="en-US" sz="1500" dirty="0">
                <a:latin typeface="Times New Roman" panose="02020603050405020304" pitchFamily="18" charset="0"/>
                <a:cs typeface="Times New Roman" panose="02020603050405020304" pitchFamily="18" charset="0"/>
              </a:rPr>
              <a:t>Very few movies receive ratings below 2, suggesting that </a:t>
            </a:r>
            <a:r>
              <a:rPr lang="en-US" sz="1500" b="1" dirty="0">
                <a:latin typeface="Times New Roman" panose="02020603050405020304" pitchFamily="18" charset="0"/>
                <a:cs typeface="Times New Roman" panose="02020603050405020304" pitchFamily="18" charset="0"/>
              </a:rPr>
              <a:t>low ratings are rare</a:t>
            </a:r>
            <a:r>
              <a:rPr lang="en-US" sz="1500" dirty="0">
                <a:latin typeface="Times New Roman" panose="02020603050405020304" pitchFamily="18" charset="0"/>
                <a:cs typeface="Times New Roman" panose="02020603050405020304" pitchFamily="18" charset="0"/>
              </a:rPr>
              <a:t>.</a:t>
            </a:r>
            <a:endParaRPr lang="en-US" sz="1500" b="1" dirty="0">
              <a:latin typeface="Times New Roman" panose="02020603050405020304" pitchFamily="18" charset="0"/>
              <a:cs typeface="Times New Roman" panose="02020603050405020304" pitchFamily="18" charset="0"/>
            </a:endParaRPr>
          </a:p>
          <a:p>
            <a:pPr marL="0" indent="0">
              <a:lnSpc>
                <a:spcPct val="120000"/>
              </a:lnSpc>
              <a:buNone/>
            </a:pPr>
            <a:r>
              <a:rPr lang="en-US" sz="1500" b="1" u="sng" dirty="0">
                <a:latin typeface="Times New Roman" panose="02020603050405020304" pitchFamily="18" charset="0"/>
                <a:cs typeface="Times New Roman" panose="02020603050405020304" pitchFamily="18" charset="0"/>
              </a:rPr>
              <a:t>Takeaway:</a:t>
            </a:r>
          </a:p>
          <a:p>
            <a:pPr marL="0" indent="0">
              <a:lnSpc>
                <a:spcPct val="120000"/>
              </a:lnSpc>
              <a:buNone/>
            </a:pPr>
            <a:r>
              <a:rPr lang="en-US" sz="1500" dirty="0">
                <a:latin typeface="Times New Roman" panose="02020603050405020304" pitchFamily="18" charset="0"/>
                <a:cs typeface="Times New Roman" panose="02020603050405020304" pitchFamily="18" charset="0"/>
              </a:rPr>
              <a:t>The positive skew means that most movies are well-received, or users are generous with their ratings. Predictive models may need to account for this imbalance, as predicting high ratings will be easier than predicting low ones. The lack of low ratings may make it harder to distinguish truly poor movies Ratings are concentrated at the higher end, reflecting positive user sentiment and a tendency to give favorable reviews</a:t>
            </a:r>
          </a:p>
          <a:p>
            <a:pPr marL="0" indent="0">
              <a:lnSpc>
                <a:spcPct val="120000"/>
              </a:lnSpc>
              <a:buNone/>
            </a:pPr>
            <a:endParaRPr lang="en-US" sz="1500" dirty="0">
              <a:latin typeface="Times New Roman" panose="02020603050405020304" pitchFamily="18" charset="0"/>
              <a:cs typeface="Times New Roman" panose="02020603050405020304" pitchFamily="18" charset="0"/>
            </a:endParaRPr>
          </a:p>
          <a:p>
            <a:pPr marL="0" indent="0">
              <a:lnSpc>
                <a:spcPct val="120000"/>
              </a:lnSpc>
              <a:buNone/>
            </a:pPr>
            <a:r>
              <a:rPr lang="en-US" sz="1500" b="1" u="sng" dirty="0">
                <a:solidFill>
                  <a:srgbClr val="FF9900"/>
                </a:solidFill>
                <a:latin typeface="Times New Roman" panose="02020603050405020304" pitchFamily="18" charset="0"/>
                <a:cs typeface="Times New Roman" panose="02020603050405020304" pitchFamily="18" charset="0"/>
              </a:rPr>
              <a:t>Key Observations for ratings for top 5 genres</a:t>
            </a:r>
            <a:endParaRPr lang="en-US" sz="1500" u="sng" dirty="0">
              <a:solidFill>
                <a:srgbClr val="FF9900"/>
              </a:solidFill>
              <a:latin typeface="Times New Roman" panose="02020603050405020304" pitchFamily="18" charset="0"/>
              <a:cs typeface="Times New Roman" panose="02020603050405020304" pitchFamily="18" charset="0"/>
            </a:endParaRPr>
          </a:p>
          <a:p>
            <a:pPr>
              <a:lnSpc>
                <a:spcPct val="120000"/>
              </a:lnSpc>
            </a:pPr>
            <a:r>
              <a:rPr lang="en-US" sz="1500" b="1" dirty="0">
                <a:latin typeface="Times New Roman" panose="02020603050405020304" pitchFamily="18" charset="0"/>
                <a:cs typeface="Times New Roman" panose="02020603050405020304" pitchFamily="18" charset="0"/>
              </a:rPr>
              <a:t>Comedy</a:t>
            </a:r>
            <a:r>
              <a:rPr lang="en-US" sz="1500" dirty="0">
                <a:latin typeface="Times New Roman" panose="02020603050405020304" pitchFamily="18" charset="0"/>
                <a:cs typeface="Times New Roman" panose="02020603050405020304" pitchFamily="18" charset="0"/>
              </a:rPr>
              <a:t> has the </a:t>
            </a:r>
            <a:r>
              <a:rPr lang="en-US" sz="1500" b="1" dirty="0">
                <a:latin typeface="Times New Roman" panose="02020603050405020304" pitchFamily="18" charset="0"/>
                <a:cs typeface="Times New Roman" panose="02020603050405020304" pitchFamily="18" charset="0"/>
              </a:rPr>
              <a:t>widest spread</a:t>
            </a:r>
            <a:r>
              <a:rPr lang="en-US" sz="1500" dirty="0">
                <a:latin typeface="Times New Roman" panose="02020603050405020304" pitchFamily="18" charset="0"/>
                <a:cs typeface="Times New Roman" panose="02020603050405020304" pitchFamily="18" charset="0"/>
              </a:rPr>
              <a:t> of ratings, indicating a more </a:t>
            </a:r>
            <a:r>
              <a:rPr lang="en-US" sz="1500" b="1" dirty="0">
                <a:latin typeface="Times New Roman" panose="02020603050405020304" pitchFamily="18" charset="0"/>
                <a:cs typeface="Times New Roman" panose="02020603050405020304" pitchFamily="18" charset="0"/>
              </a:rPr>
              <a:t>diverse audience reaction</a:t>
            </a:r>
            <a:r>
              <a:rPr lang="en-US" sz="1500" dirty="0">
                <a:latin typeface="Times New Roman" panose="02020603050405020304" pitchFamily="18" charset="0"/>
                <a:cs typeface="Times New Roman" panose="02020603050405020304" pitchFamily="18" charset="0"/>
              </a:rPr>
              <a:t>—from very low to very high.</a:t>
            </a:r>
          </a:p>
          <a:p>
            <a:pPr>
              <a:lnSpc>
                <a:spcPct val="120000"/>
              </a:lnSpc>
            </a:pPr>
            <a:r>
              <a:rPr lang="en-US" sz="1500" b="1" dirty="0">
                <a:latin typeface="Times New Roman" panose="02020603050405020304" pitchFamily="18" charset="0"/>
                <a:cs typeface="Times New Roman" panose="02020603050405020304" pitchFamily="18" charset="0"/>
              </a:rPr>
              <a:t>Drama</a:t>
            </a:r>
            <a:r>
              <a:rPr lang="en-US" sz="1500" dirty="0">
                <a:latin typeface="Times New Roman" panose="02020603050405020304" pitchFamily="18" charset="0"/>
                <a:cs typeface="Times New Roman" panose="02020603050405020304" pitchFamily="18" charset="0"/>
              </a:rPr>
              <a:t> and genre combinations like </a:t>
            </a:r>
            <a:r>
              <a:rPr lang="en-US" sz="1500" b="1" dirty="0">
                <a:latin typeface="Times New Roman" panose="02020603050405020304" pitchFamily="18" charset="0"/>
                <a:cs typeface="Times New Roman" panose="02020603050405020304" pitchFamily="18" charset="0"/>
              </a:rPr>
              <a:t>Romance|Drama</a:t>
            </a:r>
            <a:r>
              <a:rPr lang="en-US" sz="1500" dirty="0">
                <a:latin typeface="Times New Roman" panose="02020603050405020304" pitchFamily="18" charset="0"/>
                <a:cs typeface="Times New Roman" panose="02020603050405020304" pitchFamily="18" charset="0"/>
              </a:rPr>
              <a:t> and </a:t>
            </a:r>
            <a:r>
              <a:rPr lang="en-US" sz="1500" b="1" dirty="0">
                <a:latin typeface="Times New Roman" panose="02020603050405020304" pitchFamily="18" charset="0"/>
                <a:cs typeface="Times New Roman" panose="02020603050405020304" pitchFamily="18" charset="0"/>
              </a:rPr>
              <a:t>Comedy|Drama</a:t>
            </a:r>
            <a:r>
              <a:rPr lang="en-US" sz="1500" dirty="0">
                <a:latin typeface="Times New Roman" panose="02020603050405020304" pitchFamily="18" charset="0"/>
                <a:cs typeface="Times New Roman" panose="02020603050405020304" pitchFamily="18" charset="0"/>
              </a:rPr>
              <a:t> show </a:t>
            </a:r>
            <a:r>
              <a:rPr lang="en-US" sz="1500" b="1" dirty="0">
                <a:latin typeface="Times New Roman" panose="02020603050405020304" pitchFamily="18" charset="0"/>
                <a:cs typeface="Times New Roman" panose="02020603050405020304" pitchFamily="18" charset="0"/>
              </a:rPr>
              <a:t>more consistent ratings</a:t>
            </a:r>
            <a:r>
              <a:rPr lang="en-US" sz="1500" dirty="0">
                <a:latin typeface="Times New Roman" panose="02020603050405020304" pitchFamily="18" charset="0"/>
                <a:cs typeface="Times New Roman" panose="02020603050405020304" pitchFamily="18" charset="0"/>
              </a:rPr>
              <a:t>, mostly clustered between 3 and 4.</a:t>
            </a:r>
          </a:p>
          <a:p>
            <a:pPr>
              <a:lnSpc>
                <a:spcPct val="120000"/>
              </a:lnSpc>
            </a:pPr>
            <a:r>
              <a:rPr lang="en-US" sz="1500" dirty="0">
                <a:latin typeface="Times New Roman" panose="02020603050405020304" pitchFamily="18" charset="0"/>
                <a:cs typeface="Times New Roman" panose="02020603050405020304" pitchFamily="18" charset="0"/>
              </a:rPr>
              <a:t> All genres share a similar </a:t>
            </a:r>
            <a:r>
              <a:rPr lang="en-US" sz="1500" b="1" dirty="0">
                <a:latin typeface="Times New Roman" panose="02020603050405020304" pitchFamily="18" charset="0"/>
                <a:cs typeface="Times New Roman" panose="02020603050405020304" pitchFamily="18" charset="0"/>
              </a:rPr>
              <a:t>median rating around 3.5–4</a:t>
            </a:r>
            <a:r>
              <a:rPr lang="en-US" sz="1500" dirty="0">
                <a:latin typeface="Times New Roman" panose="02020603050405020304" pitchFamily="18" charset="0"/>
                <a:cs typeface="Times New Roman" panose="02020603050405020304" pitchFamily="18" charset="0"/>
              </a:rPr>
              <a:t>, consistent with the overall positive skew observed earlier.</a:t>
            </a:r>
          </a:p>
          <a:p>
            <a:pPr>
              <a:lnSpc>
                <a:spcPct val="120000"/>
              </a:lnSpc>
            </a:pPr>
            <a:r>
              <a:rPr lang="en-US" sz="1500" b="1" dirty="0">
                <a:latin typeface="Times New Roman" panose="02020603050405020304" pitchFamily="18" charset="0"/>
                <a:cs typeface="Times New Roman" panose="02020603050405020304" pitchFamily="18" charset="0"/>
              </a:rPr>
              <a:t>Outliers</a:t>
            </a:r>
            <a:r>
              <a:rPr lang="en-US" sz="1500" dirty="0">
                <a:latin typeface="Times New Roman" panose="02020603050405020304" pitchFamily="18" charset="0"/>
                <a:cs typeface="Times New Roman" panose="02020603050405020304" pitchFamily="18" charset="0"/>
              </a:rPr>
              <a:t> (ratings below 2) are present across all genres,  but are relatively few.</a:t>
            </a:r>
          </a:p>
          <a:p>
            <a:pPr marL="0" indent="0">
              <a:lnSpc>
                <a:spcPct val="120000"/>
              </a:lnSpc>
              <a:buNone/>
            </a:pPr>
            <a:endParaRPr lang="en-US" sz="1500" dirty="0">
              <a:latin typeface="Times New Roman" panose="02020603050405020304" pitchFamily="18" charset="0"/>
              <a:cs typeface="Times New Roman" panose="02020603050405020304" pitchFamily="18" charset="0"/>
            </a:endParaRPr>
          </a:p>
          <a:p>
            <a:pPr marL="0" indent="0">
              <a:lnSpc>
                <a:spcPct val="120000"/>
              </a:lnSpc>
              <a:buNone/>
            </a:pPr>
            <a:r>
              <a:rPr lang="en-US" sz="1500" b="1" u="sng" dirty="0">
                <a:latin typeface="Times New Roman" panose="02020603050405020304" pitchFamily="18" charset="0"/>
                <a:cs typeface="Times New Roman" panose="02020603050405020304" pitchFamily="18" charset="0"/>
              </a:rPr>
              <a:t>Takeaway:</a:t>
            </a:r>
            <a:endParaRPr lang="en-US" sz="1500" u="sng" dirty="0">
              <a:latin typeface="Times New Roman" panose="02020603050405020304" pitchFamily="18" charset="0"/>
              <a:cs typeface="Times New Roman" panose="02020603050405020304" pitchFamily="18" charset="0"/>
            </a:endParaRPr>
          </a:p>
          <a:p>
            <a:pPr>
              <a:lnSpc>
                <a:spcPct val="120000"/>
              </a:lnSpc>
            </a:pPr>
            <a:r>
              <a:rPr lang="en-US" sz="1500" dirty="0">
                <a:latin typeface="Times New Roman" panose="02020603050405020304" pitchFamily="18" charset="0"/>
                <a:cs typeface="Times New Roman" panose="02020603050405020304" pitchFamily="18" charset="0"/>
              </a:rPr>
              <a:t>Genres influence rating variability. Comedies appear more polarizing, while dramas and blended genres tend to have steadier audience reception.</a:t>
            </a:r>
          </a:p>
          <a:p>
            <a:pPr marL="0" indent="0">
              <a:buNone/>
            </a:pPr>
            <a:endParaRPr lang="en-US" sz="500" dirty="0"/>
          </a:p>
        </p:txBody>
      </p:sp>
      <p:pic>
        <p:nvPicPr>
          <p:cNvPr id="5" name="Picture 4">
            <a:extLst>
              <a:ext uri="{FF2B5EF4-FFF2-40B4-BE49-F238E27FC236}">
                <a16:creationId xmlns:a16="http://schemas.microsoft.com/office/drawing/2014/main" id="{8BEC4A48-5D18-4FA7-825B-D8B3E2D4BF0D}"/>
              </a:ext>
            </a:extLst>
          </p:cNvPr>
          <p:cNvPicPr>
            <a:picLocks noChangeAspect="1"/>
          </p:cNvPicPr>
          <p:nvPr/>
        </p:nvPicPr>
        <p:blipFill>
          <a:blip r:embed="rId3"/>
          <a:stretch>
            <a:fillRect/>
          </a:stretch>
        </p:blipFill>
        <p:spPr>
          <a:xfrm>
            <a:off x="7309390" y="953971"/>
            <a:ext cx="4449379" cy="2536371"/>
          </a:xfrm>
          <a:prstGeom prst="rect">
            <a:avLst/>
          </a:prstGeom>
        </p:spPr>
      </p:pic>
      <p:pic>
        <p:nvPicPr>
          <p:cNvPr id="9" name="Picture 8">
            <a:extLst>
              <a:ext uri="{FF2B5EF4-FFF2-40B4-BE49-F238E27FC236}">
                <a16:creationId xmlns:a16="http://schemas.microsoft.com/office/drawing/2014/main" id="{4F90125E-1545-7ADC-770B-BD4D3650F8EA}"/>
              </a:ext>
            </a:extLst>
          </p:cNvPr>
          <p:cNvPicPr>
            <a:picLocks noChangeAspect="1"/>
          </p:cNvPicPr>
          <p:nvPr/>
        </p:nvPicPr>
        <p:blipFill>
          <a:blip r:embed="rId4"/>
          <a:stretch>
            <a:fillRect/>
          </a:stretch>
        </p:blipFill>
        <p:spPr>
          <a:xfrm>
            <a:off x="7698936" y="3584342"/>
            <a:ext cx="4123163" cy="2604327"/>
          </a:xfrm>
          <a:prstGeom prst="rect">
            <a:avLst/>
          </a:prstGeom>
        </p:spPr>
      </p:pic>
    </p:spTree>
    <p:extLst>
      <p:ext uri="{BB962C8B-B14F-4D97-AF65-F5344CB8AC3E}">
        <p14:creationId xmlns:p14="http://schemas.microsoft.com/office/powerpoint/2010/main" val="200377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89E64FD-91A9-1F26-7529-820773A41C7A}"/>
              </a:ext>
            </a:extLst>
          </p:cNvPr>
          <p:cNvSpPr txBox="1"/>
          <p:nvPr/>
        </p:nvSpPr>
        <p:spPr>
          <a:xfrm>
            <a:off x="-1" y="0"/>
            <a:ext cx="7275018" cy="6858000"/>
          </a:xfrm>
          <a:prstGeom prst="rect">
            <a:avLst/>
          </a:prstGeom>
        </p:spPr>
        <p:txBody>
          <a:bodyPr vert="horz" lIns="91440" tIns="45720" rIns="91440" bIns="45720" rtlCol="0">
            <a:normAutofit fontScale="77500" lnSpcReduction="20000"/>
          </a:bodyPr>
          <a:lstStyle/>
          <a:p>
            <a:pPr>
              <a:lnSpc>
                <a:spcPct val="150000"/>
              </a:lnSpc>
              <a:spcAft>
                <a:spcPts val="600"/>
              </a:spcAft>
            </a:pPr>
            <a:endParaRPr lang="en-US" sz="800" b="1" dirty="0"/>
          </a:p>
          <a:p>
            <a:pPr>
              <a:lnSpc>
                <a:spcPct val="150000"/>
              </a:lnSpc>
              <a:spcAft>
                <a:spcPts val="600"/>
              </a:spcAft>
            </a:pPr>
            <a:endParaRPr lang="en-US" sz="800" b="1" dirty="0"/>
          </a:p>
          <a:p>
            <a:pPr>
              <a:lnSpc>
                <a:spcPct val="150000"/>
              </a:lnSpc>
              <a:spcAft>
                <a:spcPts val="600"/>
              </a:spcAft>
            </a:pPr>
            <a:r>
              <a:rPr lang="en-US" sz="1400" b="1" u="sng" dirty="0">
                <a:solidFill>
                  <a:srgbClr val="FF9900"/>
                </a:solidFill>
              </a:rPr>
              <a:t>Key Observations &amp; Takeaways from the bar chart</a:t>
            </a:r>
          </a:p>
          <a:p>
            <a:pPr indent="-228600">
              <a:lnSpc>
                <a:spcPct val="150000"/>
              </a:lnSpc>
              <a:spcAft>
                <a:spcPts val="600"/>
              </a:spcAft>
              <a:buFont typeface="Arial" panose="020B0604020202020204" pitchFamily="34" charset="0"/>
              <a:buChar char="•"/>
            </a:pPr>
            <a:r>
              <a:rPr lang="en-US" sz="1400" b="1" dirty="0"/>
              <a:t>"Forrest Gump (1994)" received the most ratings</a:t>
            </a:r>
            <a:br>
              <a:rPr lang="en-US" sz="1400" dirty="0"/>
            </a:br>
            <a:r>
              <a:rPr lang="en-US" sz="1400" i="1" dirty="0"/>
              <a:t>Highly rated movies can act as strong baselines in recommendation systems.</a:t>
            </a:r>
            <a:endParaRPr lang="en-US" sz="1400" dirty="0"/>
          </a:p>
          <a:p>
            <a:pPr indent="-228600">
              <a:lnSpc>
                <a:spcPct val="150000"/>
              </a:lnSpc>
              <a:spcAft>
                <a:spcPts val="600"/>
              </a:spcAft>
              <a:buFont typeface="Arial" panose="020B0604020202020204" pitchFamily="34" charset="0"/>
              <a:buChar char="•"/>
            </a:pPr>
            <a:r>
              <a:rPr lang="en-US" sz="1400" b="1" dirty="0"/>
              <a:t>Majority of top-rated movies are from the 1990s</a:t>
            </a:r>
            <a:br>
              <a:rPr lang="en-US" sz="1400" dirty="0"/>
            </a:br>
            <a:r>
              <a:rPr lang="en-US" sz="1400" dirty="0"/>
              <a:t> </a:t>
            </a:r>
            <a:r>
              <a:rPr lang="en-US" sz="1400" i="1" dirty="0"/>
              <a:t>The dataset may have a temporal bias; older movies could be overrepresented.</a:t>
            </a:r>
            <a:endParaRPr lang="en-US" sz="1400" dirty="0"/>
          </a:p>
          <a:p>
            <a:pPr indent="-228600">
              <a:lnSpc>
                <a:spcPct val="150000"/>
              </a:lnSpc>
              <a:spcAft>
                <a:spcPts val="600"/>
              </a:spcAft>
              <a:buFont typeface="Arial" panose="020B0604020202020204" pitchFamily="34" charset="0"/>
              <a:buChar char="•"/>
            </a:pPr>
            <a:r>
              <a:rPr lang="en-US" sz="1400" b="1" dirty="0"/>
              <a:t>Popular genres include drama, action, and sci-fi</a:t>
            </a:r>
            <a:br>
              <a:rPr lang="en-US" sz="1400" dirty="0"/>
            </a:br>
            <a:r>
              <a:rPr lang="en-US" sz="1400" dirty="0"/>
              <a:t> </a:t>
            </a:r>
            <a:r>
              <a:rPr lang="en-US" sz="1400" i="1" dirty="0"/>
              <a:t>Genre preferences can inform content-based filtering models.</a:t>
            </a:r>
            <a:endParaRPr lang="en-US" sz="1400" dirty="0"/>
          </a:p>
          <a:p>
            <a:pPr indent="-228600">
              <a:lnSpc>
                <a:spcPct val="150000"/>
              </a:lnSpc>
              <a:spcAft>
                <a:spcPts val="600"/>
              </a:spcAft>
              <a:buFont typeface="Arial" panose="020B0604020202020204" pitchFamily="34" charset="0"/>
              <a:buChar char="•"/>
            </a:pPr>
            <a:r>
              <a:rPr lang="en-US" sz="1400" b="1" dirty="0"/>
              <a:t>Ratings are unevenly distributed across movies</a:t>
            </a:r>
            <a:br>
              <a:rPr lang="en-US" sz="1400" dirty="0"/>
            </a:br>
            <a:r>
              <a:rPr lang="en-US" sz="1400" dirty="0"/>
              <a:t> </a:t>
            </a:r>
            <a:r>
              <a:rPr lang="en-US" sz="1400" i="1" dirty="0"/>
              <a:t>Data imbalance must be addressed to prevent biased model predictions</a:t>
            </a:r>
          </a:p>
          <a:p>
            <a:pPr indent="-228600">
              <a:lnSpc>
                <a:spcPct val="150000"/>
              </a:lnSpc>
              <a:spcAft>
                <a:spcPts val="600"/>
              </a:spcAft>
              <a:buFont typeface="Arial" panose="020B0604020202020204" pitchFamily="34" charset="0"/>
              <a:buChar char="•"/>
            </a:pPr>
            <a:endParaRPr lang="en-US" sz="1400" i="1" dirty="0"/>
          </a:p>
          <a:p>
            <a:pPr indent="-228600">
              <a:lnSpc>
                <a:spcPct val="150000"/>
              </a:lnSpc>
              <a:spcAft>
                <a:spcPts val="600"/>
              </a:spcAft>
              <a:buFont typeface="Arial" panose="020B0604020202020204" pitchFamily="34" charset="0"/>
              <a:buChar char="•"/>
            </a:pPr>
            <a:endParaRPr lang="en-US" sz="1400" i="1" dirty="0"/>
          </a:p>
          <a:p>
            <a:pPr>
              <a:lnSpc>
                <a:spcPct val="150000"/>
              </a:lnSpc>
              <a:spcAft>
                <a:spcPts val="600"/>
              </a:spcAft>
            </a:pPr>
            <a:endParaRPr lang="en-US" sz="1400" i="1" dirty="0"/>
          </a:p>
          <a:p>
            <a:pPr>
              <a:lnSpc>
                <a:spcPct val="150000"/>
              </a:lnSpc>
              <a:spcAft>
                <a:spcPts val="600"/>
              </a:spcAft>
            </a:pPr>
            <a:r>
              <a:rPr lang="en-US" sz="1400" b="1" u="sng" dirty="0">
                <a:solidFill>
                  <a:srgbClr val="FF9900"/>
                </a:solidFill>
              </a:rPr>
              <a:t>Takeaways from Correlation Heatmap</a:t>
            </a:r>
          </a:p>
          <a:p>
            <a:pPr indent="-228600">
              <a:lnSpc>
                <a:spcPct val="150000"/>
              </a:lnSpc>
              <a:spcAft>
                <a:spcPts val="600"/>
              </a:spcAft>
              <a:buFont typeface="Arial" panose="020B0604020202020204" pitchFamily="34" charset="0"/>
              <a:buChar char="•"/>
            </a:pPr>
            <a:r>
              <a:rPr lang="en-US" sz="1400" b="1" dirty="0"/>
              <a:t>Strong Positive Correlation</a:t>
            </a:r>
            <a:br>
              <a:rPr lang="en-US" sz="1400" dirty="0"/>
            </a:br>
            <a:r>
              <a:rPr lang="en-US" sz="1400" dirty="0"/>
              <a:t>Movies with higher </a:t>
            </a:r>
            <a:r>
              <a:rPr lang="en-US" sz="1400" b="1" dirty="0"/>
              <a:t>average ratings</a:t>
            </a:r>
            <a:r>
              <a:rPr lang="en-US" sz="1400" dirty="0"/>
              <a:t> tend to receive higher </a:t>
            </a:r>
            <a:r>
              <a:rPr lang="en-US" sz="1400" b="1" dirty="0"/>
              <a:t>individual ratings</a:t>
            </a:r>
            <a:r>
              <a:rPr lang="en-US" sz="1400" dirty="0"/>
              <a:t> (e.g., movie_avg_rating ↔ rating).</a:t>
            </a:r>
          </a:p>
          <a:p>
            <a:pPr indent="-228600">
              <a:lnSpc>
                <a:spcPct val="150000"/>
              </a:lnSpc>
              <a:spcAft>
                <a:spcPts val="600"/>
              </a:spcAft>
              <a:buFont typeface="Arial" panose="020B0604020202020204" pitchFamily="34" charset="0"/>
              <a:buChar char="•"/>
            </a:pPr>
            <a:r>
              <a:rPr lang="en-US" sz="1400" b="1" dirty="0"/>
              <a:t>Feature Selection Insight</a:t>
            </a:r>
            <a:br>
              <a:rPr lang="en-US" sz="1400" dirty="0"/>
            </a:br>
            <a:r>
              <a:rPr lang="en-US" sz="1400" dirty="0"/>
              <a:t>Features that show strong correlation with the </a:t>
            </a:r>
            <a:r>
              <a:rPr lang="en-US" sz="1400" b="1" dirty="0"/>
              <a:t>target variable</a:t>
            </a:r>
            <a:r>
              <a:rPr lang="en-US" sz="1400" dirty="0"/>
              <a:t> (e.g., rating, high_rating) are likely to be </a:t>
            </a:r>
            <a:r>
              <a:rPr lang="en-US" sz="1400" b="1" dirty="0"/>
              <a:t>important predictors</a:t>
            </a:r>
            <a:r>
              <a:rPr lang="en-US" sz="1400" dirty="0"/>
              <a:t> for modeling.</a:t>
            </a:r>
          </a:p>
          <a:p>
            <a:pPr indent="-228600">
              <a:lnSpc>
                <a:spcPct val="150000"/>
              </a:lnSpc>
              <a:spcAft>
                <a:spcPts val="600"/>
              </a:spcAft>
              <a:buFont typeface="Arial" panose="020B0604020202020204" pitchFamily="34" charset="0"/>
              <a:buChar char="•"/>
            </a:pPr>
            <a:r>
              <a:rPr lang="en-US" sz="1400" b="1" dirty="0"/>
              <a:t>Behavioral Pattern</a:t>
            </a:r>
            <a:br>
              <a:rPr lang="en-US" sz="1400" dirty="0"/>
            </a:br>
            <a:r>
              <a:rPr lang="en-US" sz="1400" dirty="0"/>
              <a:t>Users who usually give high ratings tend to maintain that behavior across movies (user_avg_rating ↔ rating).</a:t>
            </a:r>
          </a:p>
          <a:p>
            <a:pPr indent="-228600">
              <a:lnSpc>
                <a:spcPct val="150000"/>
              </a:lnSpc>
              <a:spcAft>
                <a:spcPts val="600"/>
              </a:spcAft>
              <a:buFont typeface="Arial" panose="020B0604020202020204" pitchFamily="34" charset="0"/>
              <a:buChar char="•"/>
            </a:pPr>
            <a:r>
              <a:rPr lang="en-US" sz="1400" b="1" dirty="0"/>
              <a:t>Popularity ≠ Quality</a:t>
            </a:r>
            <a:br>
              <a:rPr lang="en-US" sz="1400" dirty="0"/>
            </a:br>
            <a:r>
              <a:rPr lang="en-US" sz="1400" dirty="0"/>
              <a:t>A movie's </a:t>
            </a:r>
            <a:r>
              <a:rPr lang="en-US" sz="1400" b="1" dirty="0"/>
              <a:t>number of ratings</a:t>
            </a:r>
            <a:r>
              <a:rPr lang="en-US" sz="1400" dirty="0"/>
              <a:t> (movie_rating_count) has </a:t>
            </a:r>
            <a:r>
              <a:rPr lang="en-US" sz="1400" b="1" dirty="0"/>
              <a:t>low correlation</a:t>
            </a:r>
            <a:r>
              <a:rPr lang="en-US" sz="1400" dirty="0"/>
              <a:t> with the rating itself,indicating popularity doesn't imply high quality</a:t>
            </a:r>
          </a:p>
          <a:p>
            <a:pPr indent="-228600">
              <a:lnSpc>
                <a:spcPct val="90000"/>
              </a:lnSpc>
              <a:spcAft>
                <a:spcPts val="600"/>
              </a:spcAft>
              <a:buFont typeface="Arial" panose="020B0604020202020204" pitchFamily="34" charset="0"/>
              <a:buChar char="•"/>
            </a:pPr>
            <a:endParaRPr lang="en-US" sz="800" dirty="0"/>
          </a:p>
        </p:txBody>
      </p:sp>
      <p:pic>
        <p:nvPicPr>
          <p:cNvPr id="5" name="Content Placeholder 4">
            <a:extLst>
              <a:ext uri="{FF2B5EF4-FFF2-40B4-BE49-F238E27FC236}">
                <a16:creationId xmlns:a16="http://schemas.microsoft.com/office/drawing/2014/main" id="{3851AC23-A04A-F50C-E9FA-B4140E8F4FAC}"/>
              </a:ext>
            </a:extLst>
          </p:cNvPr>
          <p:cNvPicPr>
            <a:picLocks noGrp="1" noChangeAspect="1"/>
          </p:cNvPicPr>
          <p:nvPr>
            <p:ph idx="1"/>
          </p:nvPr>
        </p:nvPicPr>
        <p:blipFill>
          <a:blip r:embed="rId3"/>
          <a:stretch>
            <a:fillRect/>
          </a:stretch>
        </p:blipFill>
        <p:spPr>
          <a:xfrm>
            <a:off x="7046898" y="308556"/>
            <a:ext cx="4951499" cy="2481943"/>
          </a:xfrm>
          <a:prstGeom prst="rect">
            <a:avLst/>
          </a:prstGeom>
        </p:spPr>
      </p:pic>
      <p:pic>
        <p:nvPicPr>
          <p:cNvPr id="9" name="Picture 8">
            <a:extLst>
              <a:ext uri="{FF2B5EF4-FFF2-40B4-BE49-F238E27FC236}">
                <a16:creationId xmlns:a16="http://schemas.microsoft.com/office/drawing/2014/main" id="{6B59C813-4300-8228-FFDA-F458BF60AA73}"/>
              </a:ext>
            </a:extLst>
          </p:cNvPr>
          <p:cNvPicPr>
            <a:picLocks noChangeAspect="1"/>
          </p:cNvPicPr>
          <p:nvPr/>
        </p:nvPicPr>
        <p:blipFill>
          <a:blip r:embed="rId4"/>
          <a:stretch>
            <a:fillRect/>
          </a:stretch>
        </p:blipFill>
        <p:spPr>
          <a:xfrm>
            <a:off x="7685314" y="3099054"/>
            <a:ext cx="4397828" cy="3639203"/>
          </a:xfrm>
          <a:prstGeom prst="rect">
            <a:avLst/>
          </a:prstGeom>
        </p:spPr>
      </p:pic>
    </p:spTree>
    <p:extLst>
      <p:ext uri="{BB962C8B-B14F-4D97-AF65-F5344CB8AC3E}">
        <p14:creationId xmlns:p14="http://schemas.microsoft.com/office/powerpoint/2010/main" val="3978172688"/>
      </p:ext>
    </p:extLst>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1199</Words>
  <Application>Microsoft Office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INTRODUCTION</vt:lpstr>
      <vt:lpstr>Business Problem</vt:lpstr>
      <vt:lpstr>Project objective</vt:lpstr>
      <vt:lpstr>Data Cleaning and preparation</vt:lpstr>
      <vt:lpstr>Exploratory 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 Kyalo</dc:creator>
  <cp:lastModifiedBy>Lynn Kyalo</cp:lastModifiedBy>
  <cp:revision>5</cp:revision>
  <dcterms:created xsi:type="dcterms:W3CDTF">2025-09-01T10:20:14Z</dcterms:created>
  <dcterms:modified xsi:type="dcterms:W3CDTF">2025-09-02T09:22:39Z</dcterms:modified>
</cp:coreProperties>
</file>