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  <p:embeddedFont>
      <p:font typeface="Playfair Displ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00b01a92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00b01a92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0b01a92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0b01a92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0b01a92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0b01a92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0b01a9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0b01a9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0b01a92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0b01a92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0b01a92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0b01a92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0b01a92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0b01a92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0b01a92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0b01a92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algary.ca/pubs/calendar/current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lextenney/Group25_Project/blob/master/Project/Demo1/UML_of_DEMO1_Version4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tenney/Group25_Project/blob/master/Project/Demo1/README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233: Demo 1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597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Haohu Shen, Alexandra Tenney, Lan Jin, Dwight Pittman, Tiffany Tang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564000" y="243850"/>
            <a:ext cx="20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Agenda</a:t>
            </a:r>
            <a:endParaRPr sz="480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981825" y="1234075"/>
            <a:ext cx="5268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Updated Project Proposal Review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Updated Team Contract Review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Class Diagram (UML)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README File Overview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Demo of Admin Interface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Demo of Faculty Interface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Demo of </a:t>
            </a:r>
            <a:r>
              <a:rPr lang="en-CA" sz="2400"/>
              <a:t>Student</a:t>
            </a:r>
            <a:r>
              <a:rPr lang="en" sz="2400"/>
              <a:t> </a:t>
            </a:r>
            <a:r>
              <a:rPr lang="en" sz="2400" dirty="0"/>
              <a:t>Interface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Q and A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92600" y="267575"/>
            <a:ext cx="755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Updated Project Proposal Review</a:t>
            </a:r>
            <a:endParaRPr sz="480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077500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Important Changes: 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Increased Scope of the Project: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We will create a web scraper with the ability to scrape course information off the University of Calgary website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https://www.ucalgary.ca/pubs/calendar/current/index.html</a:t>
            </a:r>
            <a:r>
              <a:rPr lang="en" sz="2400"/>
              <a:t>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Does not interact with the system, just expands the database prior to use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17000" y="204925"/>
            <a:ext cx="76679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Updated Team Contract Review</a:t>
            </a:r>
            <a:endParaRPr sz="4800"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994000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Important Changes: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Updated Meeting Schedule: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Original 2 hour Thursday meetings changed to two 1 hour meetings on both tuesday and thursday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Additional Role’s: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Lan Jin - In charge of the UML and updating the diagram through-out the project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Tiffany Tang and Dwight Pittman - In charge of GUI implementation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154750" y="0"/>
            <a:ext cx="483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Class Diagram (UML)</a:t>
            </a:r>
            <a:endParaRPr sz="48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25" y="892400"/>
            <a:ext cx="8689852" cy="37874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03000" y="4731325"/>
            <a:ext cx="8835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https://github.com/alextenney/Group25_Project/blob/master/Project/Demo1/UML_of_DEMO1_Version4.pdf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945950" y="267550"/>
            <a:ext cx="525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README File Overview</a:t>
            </a:r>
            <a:endParaRPr sz="480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975200"/>
            <a:ext cx="8520600" cy="1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https://github.com/alextenney/Group25_Project/blob/master/Project/Demo1/README.txt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217200" y="319775"/>
            <a:ext cx="2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Next Steps</a:t>
            </a:r>
            <a:endParaRPr sz="480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534300"/>
            <a:ext cx="8520600" cy="24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Complete the recommendation feature in it’s text based version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 a GUI for a login screen, a homepage for each user type, pages for each functionalities and a logout page.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Finish a web scraper to increase scope of the project (Although is not directly related to the entire project)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Answers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Playfair Display</vt:lpstr>
      <vt:lpstr>Montserrat</vt:lpstr>
      <vt:lpstr>Arial</vt:lpstr>
      <vt:lpstr>Oswald</vt:lpstr>
      <vt:lpstr>Pop</vt:lpstr>
      <vt:lpstr>CPSC 233: Demo 1</vt:lpstr>
      <vt:lpstr>Agenda</vt:lpstr>
      <vt:lpstr>Updated Project Proposal Review</vt:lpstr>
      <vt:lpstr>Updated Team Contract Review</vt:lpstr>
      <vt:lpstr>Class Diagram (UML)</vt:lpstr>
      <vt:lpstr>README File Overview</vt:lpstr>
      <vt:lpstr>Demonstration</vt:lpstr>
      <vt:lpstr>Next Steps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233: Demo 1</dc:title>
  <cp:lastModifiedBy>Alex Tenney</cp:lastModifiedBy>
  <cp:revision>2</cp:revision>
  <dcterms:modified xsi:type="dcterms:W3CDTF">2019-02-28T16:58:25Z</dcterms:modified>
</cp:coreProperties>
</file>