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a:t>
            </a:r>
            <a:r>
              <a:rPr altLang="en-IN" b="0" cap="none" dirty="0" sz="1100" i="0" lang="en-US" strike="noStrike" u="none" smtClean="0">
                <a:solidFill>
                  <a:schemeClr val="tx1"/>
                </a:solidFill>
                <a:latin typeface="Arial"/>
                <a:ea typeface="Arial"/>
                <a:cs typeface="Arial"/>
                <a:sym typeface="Arial"/>
              </a:rPr>
              <a:t>H</a:t>
            </a:r>
            <a:r>
              <a:rPr altLang="en-IN" b="0" cap="none" dirty="0" sz="1100" i="0" lang="en-US" strike="noStrike" u="none" smtClean="0">
                <a:solidFill>
                  <a:schemeClr val="tx1"/>
                </a:solidFill>
                <a:latin typeface="Arial"/>
                <a:ea typeface="Arial"/>
                <a:cs typeface="Arial"/>
                <a:sym typeface="Arial"/>
              </a:rPr>
              <a:t>.</a:t>
            </a:r>
            <a:r>
              <a:rPr altLang="en-IN" b="0" cap="none" dirty="0" sz="1100" i="0" lang="en-US" strike="noStrike" u="none" smtClean="0">
                <a:solidFill>
                  <a:schemeClr val="tx1"/>
                </a:solidFill>
                <a:latin typeface="Arial"/>
                <a:ea typeface="Arial"/>
                <a:cs typeface="Arial"/>
                <a:sym typeface="Arial"/>
              </a:rPr>
              <a:t>s</a:t>
            </a:r>
            <a:r>
              <a:rPr altLang="en-IN" b="0" cap="none" dirty="0" sz="1100" i="0" lang="en-US" strike="noStrike" u="none" smtClean="0">
                <a:solidFill>
                  <a:schemeClr val="tx1"/>
                </a:solidFill>
                <a:latin typeface="Arial"/>
                <a:ea typeface="Arial"/>
                <a:cs typeface="Arial"/>
                <a:sym typeface="Arial"/>
              </a:rPr>
              <a:t>u</a:t>
            </a:r>
            <a:r>
              <a:rPr altLang="en-IN" b="0" cap="none" dirty="0" sz="1100" i="0" lang="en-US" strike="noStrike" u="none" smtClean="0">
                <a:solidFill>
                  <a:schemeClr val="tx1"/>
                </a:solidFill>
                <a:latin typeface="Arial"/>
                <a:ea typeface="Arial"/>
                <a:cs typeface="Arial"/>
                <a:sym typeface="Arial"/>
              </a:rPr>
              <a:t>n</a:t>
            </a:r>
            <a:r>
              <a:rPr altLang="en-IN" b="0" cap="none" dirty="0" sz="1100" i="0" lang="en-US" strike="noStrike" u="none" smtClean="0">
                <a:solidFill>
                  <a:schemeClr val="tx1"/>
                </a:solidFill>
                <a:latin typeface="Arial"/>
                <a:ea typeface="Arial"/>
                <a:cs typeface="Arial"/>
                <a:sym typeface="Arial"/>
              </a:rPr>
              <a:t>i</a:t>
            </a:r>
            <a:r>
              <a:rPr altLang="en-IN" b="0" cap="none" dirty="0" sz="1100" i="0" lang="en-US" strike="noStrike" u="none" smtClean="0">
                <a:solidFill>
                  <a:schemeClr val="tx1"/>
                </a:solidFill>
                <a:latin typeface="Arial"/>
                <a:ea typeface="Arial"/>
                <a:cs typeface="Arial"/>
                <a:sym typeface="Arial"/>
              </a:rPr>
              <a:t>l</a:t>
            </a:r>
            <a:r>
              <a:rPr altLang="en-IN" b="0" cap="none" dirty="0" sz="1100" i="0" lang="en-US" strike="noStrike" u="none" smtClean="0">
                <a:solidFill>
                  <a:schemeClr val="tx1"/>
                </a:solidFill>
                <a:latin typeface="Arial"/>
                <a:ea typeface="Arial"/>
                <a:cs typeface="Arial"/>
                <a:sym typeface="Arial"/>
              </a:rPr>
              <a:t>r</a:t>
            </a:r>
            <a:r>
              <a:rPr altLang="en-IN" b="0" cap="none" dirty="0" sz="1100" i="0" lang="en-US" strike="noStrike" u="none" smtClean="0">
                <a:solidFill>
                  <a:schemeClr val="tx1"/>
                </a:solidFill>
                <a:latin typeface="Arial"/>
                <a:ea typeface="Arial"/>
                <a:cs typeface="Arial"/>
                <a:sym typeface="Arial"/>
              </a:rPr>
              <a:t>a</a:t>
            </a:r>
            <a:r>
              <a:rPr altLang="en-IN" b="0" cap="none" dirty="0" sz="1100" i="0" lang="en-US" strike="noStrike" u="none" smtClean="0">
                <a:solidFill>
                  <a:schemeClr val="tx1"/>
                </a:solidFill>
                <a:latin typeface="Arial"/>
                <a:ea typeface="Arial"/>
                <a:cs typeface="Arial"/>
                <a:sym typeface="Arial"/>
              </a:rPr>
              <a:t>j</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3299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b8cf5374017442f09b8d6c3fa3165cf2</vt:lpwstr>
  </property>
</Properties>
</file>