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B254-0C8A-4791-6976-C36A6B4E9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5B287-421D-E464-96C3-DB64ADBD1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8DFF6-9F2D-4C59-6282-09FBC46F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BA13-71E0-41CF-8450-343E2F496548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CF52C-4C57-D99B-232E-38A39042B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D1415-41D6-E82D-3B4C-7465F74A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8C9B-67F5-43F2-A31C-E50EAA16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5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589F-312C-A8FC-A4F8-756B2B524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4980B-5A48-91DB-0423-6E31406E3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4E47D-2C2A-553D-9953-ACF8DA0E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BA13-71E0-41CF-8450-343E2F496548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1EFE2-8C2B-FCA3-CDC3-98177B1E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1C4D3-4AFF-F883-F74F-31F1C371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8C9B-67F5-43F2-A31C-E50EAA16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3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96F05-5D3A-7F62-2748-85C7B3B00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BEAF9-6D64-5BB5-CB97-68B59A510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5BCF-F20E-DFC4-E9E8-DEFEB7602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BA13-71E0-41CF-8450-343E2F496548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20870-AD5B-6DAA-4B9D-791C47D0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7C1B6-0150-2EA6-D1F1-29B91AFA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8C9B-67F5-43F2-A31C-E50EAA16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0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506A-C56E-47C1-C210-34354A3D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6F705-1780-B62F-D69C-CB51A58F0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C5536-0BC8-541D-BED8-83D56368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BA13-71E0-41CF-8450-343E2F496548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C6940-71DA-AA7D-4A6A-706BA0A8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38F65-8FB9-61DF-51E8-6EFEE17B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8C9B-67F5-43F2-A31C-E50EAA16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6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3BFC-6EB3-ED56-E096-CEE6EA6F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1DC08-D81F-A884-FEB0-4CDE550F9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9C541-B54C-1F8C-FD24-123397C0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BA13-71E0-41CF-8450-343E2F496548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67DC3-052D-2C0E-9C39-FD8601D8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5ABEA-C697-C738-2852-178C43B2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8C9B-67F5-43F2-A31C-E50EAA16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8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B0EC-71F5-7CC2-9699-459BA6C7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320D8-436A-651D-87DE-D1947C007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0E382-7F93-B8C4-4EBF-59709041C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70A0D-F6BA-DF1C-0FF5-AF377A7A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BA13-71E0-41CF-8450-343E2F496548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47658-D8CA-1A6D-60FA-73B411781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D3074-56C1-2CB1-DC18-B2DBF44C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8C9B-67F5-43F2-A31C-E50EAA16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5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D3EB-D8EA-0231-1FFF-2543DADA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FA1C4-35B7-69AA-1259-098A765E7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DB7E0-9A90-535B-6CAA-FE5703C92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83E4E2-2549-A396-328D-98E46060A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B17DD-6F84-9883-8F72-2BC9AEA77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360D11-01A9-F2BC-41F5-BF86834C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BA13-71E0-41CF-8450-343E2F496548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01745-2329-0945-2CF0-5D1EE395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50B381-985C-F75C-A1A2-340E29D6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8C9B-67F5-43F2-A31C-E50EAA16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0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A310-F710-7D4A-9764-D557CA3D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DDAB-4C49-A378-38C8-84DB87158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BA13-71E0-41CF-8450-343E2F496548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88E3A-0F1B-8B15-A111-066222B6A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DD467-ACBF-F478-9366-38BA987F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8C9B-67F5-43F2-A31C-E50EAA16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4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50683-928B-924C-91E8-4BFA3EC1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BA13-71E0-41CF-8450-343E2F496548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EB9DE4-6280-D3E2-7B68-D1E149D0F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C74FF-2EF1-22F2-00AB-9D0AA3A7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8C9B-67F5-43F2-A31C-E50EAA16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3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BD08-5B95-CF1A-5BD2-CECBFA8AF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3C4E8-8F13-6438-4EFC-DE046F33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1A762-A568-970A-1C8C-3B232C142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91B45-FB77-EDAA-E1B0-227C83857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BA13-71E0-41CF-8450-343E2F496548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812FE-1456-BCD5-7C60-12B09FD7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7C51A-4365-77E9-2C70-578FF2781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8C9B-67F5-43F2-A31C-E50EAA16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6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6A97-3A0D-9F5F-E37D-131BFA6A6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C6B853-9A6C-7B72-5997-D8144B121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0A7FD-3F67-76DA-CD0D-10134A3F7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C8287-0219-8F6F-A8C7-A19EE2C4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BA13-71E0-41CF-8450-343E2F496548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A6425-5254-3FAC-753F-CFAA57EF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6A5E6-C2D4-A8A7-D378-2AF5AC68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8C9B-67F5-43F2-A31C-E50EAA16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3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0C492-CDB3-D4B9-A8C9-F884EFDE2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73999-9D97-8CAC-9CD9-2A418B284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EF44-F36A-8D40-40E8-B136FE1B95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F5BA13-71E0-41CF-8450-343E2F496548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34128-C622-0095-7E7B-BECAEBAFC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EA8EB-3AD1-6627-A16B-3A9A1C5B5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708C9B-67F5-43F2-A31C-E50EAA168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6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69FE-82CE-F447-66BB-D0C2B6EFD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Wireframe Page Layout: Amazon.com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A2EB1-0D97-5200-8532-8D8975CF2A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Halen Tudic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3/23/24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IT2223-01</a:t>
            </a:r>
          </a:p>
        </p:txBody>
      </p:sp>
    </p:spTree>
    <p:extLst>
      <p:ext uri="{BB962C8B-B14F-4D97-AF65-F5344CB8AC3E}">
        <p14:creationId xmlns:p14="http://schemas.microsoft.com/office/powerpoint/2010/main" val="398232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29F2-F6D4-4329-0B03-75CC41A90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91" y="133101"/>
            <a:ext cx="3298371" cy="864960"/>
          </a:xfrm>
        </p:spPr>
        <p:txBody>
          <a:bodyPr>
            <a:normAutofit fontScale="90000"/>
          </a:bodyPr>
          <a:lstStyle/>
          <a:p>
            <a:r>
              <a:rPr lang="en-US" dirty="0"/>
              <a:t>Amazon Prime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24DF1-CD6A-8C33-AD22-BBBDD5C2F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15" y="1944956"/>
            <a:ext cx="9522315" cy="162513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Heading</a:t>
            </a:r>
          </a:p>
          <a:p>
            <a:pPr marL="0" indent="0">
              <a:buNone/>
            </a:pPr>
            <a:r>
              <a:rPr lang="en-US" sz="1200" dirty="0"/>
              <a:t>Promos and Sales Section with slide feature showing new and exciting things.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05633C-D628-7D2E-0950-2111DE27E62A}"/>
              </a:ext>
            </a:extLst>
          </p:cNvPr>
          <p:cNvCxnSpPr>
            <a:cxnSpLocks/>
          </p:cNvCxnSpPr>
          <p:nvPr/>
        </p:nvCxnSpPr>
        <p:spPr>
          <a:xfrm>
            <a:off x="0" y="1143000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CB28B4E-6373-F127-A51F-B67653BF5BD4}"/>
              </a:ext>
            </a:extLst>
          </p:cNvPr>
          <p:cNvSpPr txBox="1"/>
          <p:nvPr/>
        </p:nvSpPr>
        <p:spPr>
          <a:xfrm>
            <a:off x="4566" y="1262391"/>
            <a:ext cx="12187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All Navigation      Rufus     Medical Care Tab     Alexa+      Buy Again       Prime Video      Amazon Basics      Groceries Tab         Household, Health &amp; Baby Care  Pharmacy      Handmade      Livestreams                                             Sports Tab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7188D4-A275-59D5-5730-1376AC263196}"/>
              </a:ext>
            </a:extLst>
          </p:cNvPr>
          <p:cNvCxnSpPr>
            <a:cxnSpLocks/>
          </p:cNvCxnSpPr>
          <p:nvPr/>
        </p:nvCxnSpPr>
        <p:spPr>
          <a:xfrm>
            <a:off x="0" y="1694871"/>
            <a:ext cx="121919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A5A9941-20B9-E3C3-BB2D-4C0A28ED3429}"/>
              </a:ext>
            </a:extLst>
          </p:cNvPr>
          <p:cNvCxnSpPr>
            <a:cxnSpLocks/>
          </p:cNvCxnSpPr>
          <p:nvPr/>
        </p:nvCxnSpPr>
        <p:spPr>
          <a:xfrm>
            <a:off x="1382486" y="1124874"/>
            <a:ext cx="0" cy="5765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A0317D-F5B0-B894-C1D5-C3C907227D4A}"/>
              </a:ext>
            </a:extLst>
          </p:cNvPr>
          <p:cNvCxnSpPr>
            <a:cxnSpLocks/>
          </p:cNvCxnSpPr>
          <p:nvPr/>
        </p:nvCxnSpPr>
        <p:spPr>
          <a:xfrm>
            <a:off x="4539344" y="1143000"/>
            <a:ext cx="0" cy="5518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0EE203-2199-DA29-DB53-EBA1B2F982F6}"/>
              </a:ext>
            </a:extLst>
          </p:cNvPr>
          <p:cNvCxnSpPr>
            <a:cxnSpLocks/>
          </p:cNvCxnSpPr>
          <p:nvPr/>
        </p:nvCxnSpPr>
        <p:spPr>
          <a:xfrm>
            <a:off x="6487886" y="1124875"/>
            <a:ext cx="0" cy="5699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3E3F5F-4E3F-79CB-E977-B37EBB828990}"/>
              </a:ext>
            </a:extLst>
          </p:cNvPr>
          <p:cNvCxnSpPr>
            <a:cxnSpLocks/>
          </p:cNvCxnSpPr>
          <p:nvPr/>
        </p:nvCxnSpPr>
        <p:spPr>
          <a:xfrm>
            <a:off x="9745146" y="1143000"/>
            <a:ext cx="0" cy="5518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F89D63F-14FE-FEFA-3C5D-0F1804EE39EC}"/>
              </a:ext>
            </a:extLst>
          </p:cNvPr>
          <p:cNvSpPr txBox="1"/>
          <p:nvPr/>
        </p:nvSpPr>
        <p:spPr>
          <a:xfrm>
            <a:off x="530515" y="3599880"/>
            <a:ext cx="89069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Subheading</a:t>
            </a:r>
          </a:p>
          <a:p>
            <a:r>
              <a:rPr lang="en-US" sz="1200" dirty="0"/>
              <a:t>Eight main tabs recommending products. Rows beneath listing off other products based off customer’s previous orders or search history. 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CB2DFF-8186-13DB-44E3-E9AD182B961F}"/>
              </a:ext>
            </a:extLst>
          </p:cNvPr>
          <p:cNvCxnSpPr>
            <a:cxnSpLocks/>
          </p:cNvCxnSpPr>
          <p:nvPr/>
        </p:nvCxnSpPr>
        <p:spPr>
          <a:xfrm>
            <a:off x="9255672" y="565581"/>
            <a:ext cx="29363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D5C7D13-0ACE-BA0E-D944-931CDDF5DB05}"/>
              </a:ext>
            </a:extLst>
          </p:cNvPr>
          <p:cNvCxnSpPr>
            <a:cxnSpLocks/>
          </p:cNvCxnSpPr>
          <p:nvPr/>
        </p:nvCxnSpPr>
        <p:spPr>
          <a:xfrm>
            <a:off x="9264254" y="0"/>
            <a:ext cx="0" cy="5655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D4CD899-0964-F26F-38DC-F8F410AFE765}"/>
              </a:ext>
            </a:extLst>
          </p:cNvPr>
          <p:cNvCxnSpPr>
            <a:cxnSpLocks/>
          </p:cNvCxnSpPr>
          <p:nvPr/>
        </p:nvCxnSpPr>
        <p:spPr>
          <a:xfrm>
            <a:off x="3951514" y="565581"/>
            <a:ext cx="45231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934BBEC-2D2D-0B22-1CDA-169FFCF7D9D3}"/>
              </a:ext>
            </a:extLst>
          </p:cNvPr>
          <p:cNvCxnSpPr>
            <a:cxnSpLocks/>
          </p:cNvCxnSpPr>
          <p:nvPr/>
        </p:nvCxnSpPr>
        <p:spPr>
          <a:xfrm>
            <a:off x="3951513" y="889266"/>
            <a:ext cx="45231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3491631-C53D-9F58-68DC-011F52A1BDDE}"/>
              </a:ext>
            </a:extLst>
          </p:cNvPr>
          <p:cNvCxnSpPr>
            <a:cxnSpLocks/>
          </p:cNvCxnSpPr>
          <p:nvPr/>
        </p:nvCxnSpPr>
        <p:spPr>
          <a:xfrm flipH="1">
            <a:off x="3951513" y="565581"/>
            <a:ext cx="1" cy="3236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1B4B919-03DE-5E0A-6051-61D679194114}"/>
              </a:ext>
            </a:extLst>
          </p:cNvPr>
          <p:cNvCxnSpPr>
            <a:cxnSpLocks/>
          </p:cNvCxnSpPr>
          <p:nvPr/>
        </p:nvCxnSpPr>
        <p:spPr>
          <a:xfrm>
            <a:off x="8474688" y="565581"/>
            <a:ext cx="0" cy="3236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77A9710-9782-4BEC-B858-8F282778E5A2}"/>
              </a:ext>
            </a:extLst>
          </p:cNvPr>
          <p:cNvSpPr txBox="1"/>
          <p:nvPr/>
        </p:nvSpPr>
        <p:spPr>
          <a:xfrm>
            <a:off x="5347864" y="543736"/>
            <a:ext cx="252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Box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A50AE95-982A-44A3-7270-CD6989FF502D}"/>
              </a:ext>
            </a:extLst>
          </p:cNvPr>
          <p:cNvSpPr txBox="1"/>
          <p:nvPr/>
        </p:nvSpPr>
        <p:spPr>
          <a:xfrm>
            <a:off x="9255673" y="133101"/>
            <a:ext cx="44906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Language        Account          Returns &amp; Order        Cart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10F685-9446-2EB8-5957-0CFBC334BF06}"/>
              </a:ext>
            </a:extLst>
          </p:cNvPr>
          <p:cNvCxnSpPr>
            <a:cxnSpLocks/>
          </p:cNvCxnSpPr>
          <p:nvPr/>
        </p:nvCxnSpPr>
        <p:spPr>
          <a:xfrm>
            <a:off x="9961267" y="-13710"/>
            <a:ext cx="0" cy="5655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448F667-EFDC-9412-32B4-FFB02C95C126}"/>
              </a:ext>
            </a:extLst>
          </p:cNvPr>
          <p:cNvCxnSpPr>
            <a:cxnSpLocks/>
          </p:cNvCxnSpPr>
          <p:nvPr/>
        </p:nvCxnSpPr>
        <p:spPr>
          <a:xfrm flipH="1">
            <a:off x="10650469" y="-13710"/>
            <a:ext cx="7811" cy="5655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F7A6F7F-C926-549B-A7B4-67BE7B4BCD2B}"/>
              </a:ext>
            </a:extLst>
          </p:cNvPr>
          <p:cNvCxnSpPr>
            <a:cxnSpLocks/>
          </p:cNvCxnSpPr>
          <p:nvPr/>
        </p:nvCxnSpPr>
        <p:spPr>
          <a:xfrm>
            <a:off x="11798718" y="-13710"/>
            <a:ext cx="0" cy="5655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111DD58-1BB1-086F-FCFD-7E11C172F36A}"/>
              </a:ext>
            </a:extLst>
          </p:cNvPr>
          <p:cNvCxnSpPr>
            <a:cxnSpLocks/>
          </p:cNvCxnSpPr>
          <p:nvPr/>
        </p:nvCxnSpPr>
        <p:spPr>
          <a:xfrm>
            <a:off x="947057" y="1143000"/>
            <a:ext cx="0" cy="5518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E75260A-9990-A00D-273C-A9452801C4D4}"/>
              </a:ext>
            </a:extLst>
          </p:cNvPr>
          <p:cNvCxnSpPr>
            <a:cxnSpLocks/>
          </p:cNvCxnSpPr>
          <p:nvPr/>
        </p:nvCxnSpPr>
        <p:spPr>
          <a:xfrm>
            <a:off x="2446853" y="1161126"/>
            <a:ext cx="0" cy="5592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E22D340-B043-3FF6-584E-EEF1D6FC1A9B}"/>
              </a:ext>
            </a:extLst>
          </p:cNvPr>
          <p:cNvCxnSpPr>
            <a:cxnSpLocks/>
          </p:cNvCxnSpPr>
          <p:nvPr/>
        </p:nvCxnSpPr>
        <p:spPr>
          <a:xfrm>
            <a:off x="2927746" y="1124875"/>
            <a:ext cx="0" cy="569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5274E28-5D6A-B786-46F7-A59591D781B0}"/>
              </a:ext>
            </a:extLst>
          </p:cNvPr>
          <p:cNvCxnSpPr>
            <a:cxnSpLocks/>
          </p:cNvCxnSpPr>
          <p:nvPr/>
        </p:nvCxnSpPr>
        <p:spPr>
          <a:xfrm>
            <a:off x="3668486" y="1142999"/>
            <a:ext cx="0" cy="5518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AC56F06-93B0-0CD7-F3CF-4BA7FB75C56C}"/>
              </a:ext>
            </a:extLst>
          </p:cNvPr>
          <p:cNvCxnSpPr>
            <a:cxnSpLocks/>
          </p:cNvCxnSpPr>
          <p:nvPr/>
        </p:nvCxnSpPr>
        <p:spPr>
          <a:xfrm>
            <a:off x="5454254" y="1149601"/>
            <a:ext cx="0" cy="5518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F912905-41A6-0C8C-6BDC-00F0E8B1F91B}"/>
              </a:ext>
            </a:extLst>
          </p:cNvPr>
          <p:cNvCxnSpPr>
            <a:cxnSpLocks/>
          </p:cNvCxnSpPr>
          <p:nvPr/>
        </p:nvCxnSpPr>
        <p:spPr>
          <a:xfrm>
            <a:off x="8948058" y="1124874"/>
            <a:ext cx="1" cy="5699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AB264A2-C24A-E0DE-76C0-A0493598B1AC}"/>
              </a:ext>
            </a:extLst>
          </p:cNvPr>
          <p:cNvCxnSpPr>
            <a:cxnSpLocks/>
          </p:cNvCxnSpPr>
          <p:nvPr/>
        </p:nvCxnSpPr>
        <p:spPr>
          <a:xfrm>
            <a:off x="10559656" y="1149601"/>
            <a:ext cx="0" cy="5592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BDCD4D40-813D-3323-3E37-E7326F19F10F}"/>
              </a:ext>
            </a:extLst>
          </p:cNvPr>
          <p:cNvCxnSpPr>
            <a:cxnSpLocks/>
          </p:cNvCxnSpPr>
          <p:nvPr/>
        </p:nvCxnSpPr>
        <p:spPr>
          <a:xfrm>
            <a:off x="11474566" y="1117452"/>
            <a:ext cx="0" cy="577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D9651D7-9251-EA3E-3737-6706F6E03BC5}"/>
              </a:ext>
            </a:extLst>
          </p:cNvPr>
          <p:cNvCxnSpPr>
            <a:cxnSpLocks/>
          </p:cNvCxnSpPr>
          <p:nvPr/>
        </p:nvCxnSpPr>
        <p:spPr>
          <a:xfrm>
            <a:off x="0" y="6106180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6CDBD661-C8FA-F655-AFE6-CFC0FC01867F}"/>
              </a:ext>
            </a:extLst>
          </p:cNvPr>
          <p:cNvSpPr txBox="1"/>
          <p:nvPr/>
        </p:nvSpPr>
        <p:spPr>
          <a:xfrm>
            <a:off x="5681110" y="6303306"/>
            <a:ext cx="82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416612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85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 Theme</vt:lpstr>
      <vt:lpstr>Wireframe Page Layout: Amazon.com</vt:lpstr>
      <vt:lpstr>Amazon Prime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halen tudic</dc:creator>
  <cp:lastModifiedBy>halen tudic</cp:lastModifiedBy>
  <cp:revision>1</cp:revision>
  <dcterms:created xsi:type="dcterms:W3CDTF">2025-03-23T19:40:35Z</dcterms:created>
  <dcterms:modified xsi:type="dcterms:W3CDTF">2025-03-23T20:11:26Z</dcterms:modified>
</cp:coreProperties>
</file>