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B4732-21EB-489F-B9B5-D50941702BE9}" v="2" dt="2025-04-14T02:49:0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Tejada" userId="582abd8e-ca17-4283-9ae5-3c94457d6790" providerId="ADAL" clId="{2EEB4732-21EB-489F-B9B5-D50941702BE9}"/>
    <pc:docChg chg="modSld">
      <pc:chgData name="Henry Tejada" userId="582abd8e-ca17-4283-9ae5-3c94457d6790" providerId="ADAL" clId="{2EEB4732-21EB-489F-B9B5-D50941702BE9}" dt="2025-04-14T02:49:09.892" v="11" actId="1076"/>
      <pc:docMkLst>
        <pc:docMk/>
      </pc:docMkLst>
      <pc:sldChg chg="addSp modSp mod">
        <pc:chgData name="Henry Tejada" userId="582abd8e-ca17-4283-9ae5-3c94457d6790" providerId="ADAL" clId="{2EEB4732-21EB-489F-B9B5-D50941702BE9}" dt="2025-04-14T02:49:09.892" v="11" actId="1076"/>
        <pc:sldMkLst>
          <pc:docMk/>
          <pc:sldMk cId="2536062008" sldId="256"/>
        </pc:sldMkLst>
        <pc:spChg chg="add mod">
          <ac:chgData name="Henry Tejada" userId="582abd8e-ca17-4283-9ae5-3c94457d6790" providerId="ADAL" clId="{2EEB4732-21EB-489F-B9B5-D50941702BE9}" dt="2025-04-14T02:49:00.515" v="6" actId="1076"/>
          <ac:spMkLst>
            <pc:docMk/>
            <pc:sldMk cId="2536062008" sldId="256"/>
            <ac:spMk id="65" creationId="{31E0D3C7-4090-89CE-6E1C-0F8E65372768}"/>
          </ac:spMkLst>
        </pc:spChg>
        <pc:spChg chg="add mod">
          <ac:chgData name="Henry Tejada" userId="582abd8e-ca17-4283-9ae5-3c94457d6790" providerId="ADAL" clId="{2EEB4732-21EB-489F-B9B5-D50941702BE9}" dt="2025-04-14T02:49:09.892" v="11" actId="1076"/>
          <ac:spMkLst>
            <pc:docMk/>
            <pc:sldMk cId="2536062008" sldId="256"/>
            <ac:spMk id="66" creationId="{A7AE1D8D-C778-D35F-6084-67A023DA95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B07-8124-CD3B-06C7-1DEF68AB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FE9DA-6F77-CCE8-98B1-90DE80304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2D1A-90BF-B4C4-B7CB-AC6391EC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4580-255E-E97B-BC10-0ED9108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D91F-3B5C-B373-6DE0-EBFEEE95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91AF-6168-001E-46EB-AC463EEC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C2D9E-F28F-4E4F-4A4A-8F7B2A8C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6EF0-8B05-20D2-0A7A-8FA1779D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211F-C6E4-FC4F-2A49-786B7466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2EC3-30D9-ABCA-0D6C-FD58766F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DD7A3-83FA-628D-0B27-1C9EFFD73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352E8-14E5-B1DC-3653-692327D9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245D-8D6C-8104-058C-0602BF1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ECC3-7C35-BC3F-FCC8-F8D7132C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E80F-2E77-2013-CBC8-021C9BAF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B5E8-0732-565E-4426-D08957A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863C-363B-F6E6-611C-853546A3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8E8A-5541-72AE-9E98-1838A2A7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63D9-F11B-F1FA-C4B3-470D079C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217D-2B8E-B0F7-1C1E-549EE08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138B-252C-206D-AC8C-124727CF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C5BB-E7FA-A897-9B76-1C545DF2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119-11BA-5D50-FF09-1CCC582B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4537-D388-D002-8503-CBF96C43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29CD-D83A-9A12-4EF4-84E3C98B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0A14-BA1E-EFF1-6D4D-39CB53AC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6BD3-D248-A27A-0CA8-628E51C4F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7F1A1-15B3-C7FD-9A70-1B7F5A32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784CC-B253-1FD3-7FD6-6DF70CF2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E2B7-1D52-9CF5-15E9-CBDD95AF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384D-0ED5-6A38-4310-9F3C7BC3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237E-E166-528B-B98D-D9495780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1354-0BFE-4EDF-1CF1-FEEE0D0E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376BE-BB3C-54DC-D794-141170BAC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8BDE-B29D-3BBF-2EB8-7DEEB515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8DF43-6564-5ED9-A039-8D5ECFAED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C59DE-04DC-46A6-D42F-68E4F990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8CA29-6EBA-EFAF-B4F6-87B084E1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79F4-6038-3AD4-4291-621185A2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774F-5A3B-E039-0732-C345A503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35E-D3DF-A0F5-5A8A-1B33F1F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BD0A9-C24B-1EF3-229B-AAA124B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81DB4-ACCB-327E-032A-8D76933F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AA5E6-07BF-AEB5-0997-60BEFC08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44BBF-1866-BB83-4F69-53983179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E78F4-A7E7-A2D1-0681-05A1F2C9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90DA-8130-7397-5C59-F7CF8018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19E4-FD30-A31B-3787-F1FFCE94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E34F-4F8B-A9E1-8C91-4B4404CD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4A8A9-8576-EDA0-93E7-3BD44678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2C258-8568-AE39-EF02-649AC86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D0EA7-E248-44D2-77D3-0BB229B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C02-0C39-29DD-67F1-7AA3C22E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77517-A351-7C5A-4B8B-15F04534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158E5-ABDC-252D-2E05-527A01B3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686F-2CCA-B6E2-0B95-9BFC15B4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57AA-2BA9-6F88-56D6-E0C3BEBD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CB4CA-A639-4107-9B9C-B00A7AC8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C1442-0F74-C9D2-A572-6F8910B1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F8A8-1B4A-C719-9BBA-0176CBCF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7D70-4D7E-596F-1CE2-2386803D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EC967-EAC3-4BEC-B7EC-25480D9E442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7FC6-ADB0-D2AB-E5CF-A3A8F0AC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BD19-34D7-D2CE-D3CB-B1CCE4FFB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D3155-21B7-429B-9497-C5083D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67E908-3A4E-2BDA-9706-6C6312BA5CDB}"/>
                  </a:ext>
                </a:extLst>
              </p:cNvPr>
              <p:cNvSpPr/>
              <p:nvPr/>
            </p:nvSpPr>
            <p:spPr>
              <a:xfrm>
                <a:off x="457200" y="457200"/>
                <a:ext cx="2057400" cy="182880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Define Objective Function and Step Size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Obj. Func.: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Step 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67E908-3A4E-2BDA-9706-6C6312BA5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2057400" cy="1828800"/>
              </a:xfrm>
              <a:prstGeom prst="rect">
                <a:avLst/>
              </a:prstGeom>
              <a:blipFill>
                <a:blip r:embed="rId2"/>
                <a:stretch>
                  <a:fillRect l="-293" r="-1760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A7BB27-768E-425F-65F5-2E2681199A8D}"/>
                  </a:ext>
                </a:extLst>
              </p:cNvPr>
              <p:cNvSpPr/>
              <p:nvPr/>
            </p:nvSpPr>
            <p:spPr>
              <a:xfrm>
                <a:off x="3465097" y="457200"/>
                <a:ext cx="20574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Max. or Min. of Objective Function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A7BB27-768E-425F-65F5-2E268119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97" y="457200"/>
                <a:ext cx="2057400" cy="1143000"/>
              </a:xfrm>
              <a:prstGeom prst="rect">
                <a:avLst/>
              </a:prstGeom>
              <a:blipFill>
                <a:blip r:embed="rId3"/>
                <a:stretch>
                  <a:fillRect l="-2053" t="-3665" r="-1760" b="-9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5DF3C1-9570-59AE-4937-11BD41DAADC2}"/>
                  </a:ext>
                </a:extLst>
              </p:cNvPr>
              <p:cNvSpPr/>
              <p:nvPr/>
            </p:nvSpPr>
            <p:spPr>
              <a:xfrm>
                <a:off x="9677400" y="1636163"/>
                <a:ext cx="20574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Gradient at Point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5DF3C1-9570-59AE-4937-11BD41DAA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636163"/>
                <a:ext cx="2057400" cy="1143000"/>
              </a:xfrm>
              <a:prstGeom prst="rect">
                <a:avLst/>
              </a:prstGeom>
              <a:blipFill>
                <a:blip r:embed="rId4"/>
                <a:stretch>
                  <a:fillRect l="-1765" t="-3665" r="-2647" b="-5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E71E9F-455E-12E9-A60B-2E353538C929}"/>
                  </a:ext>
                </a:extLst>
              </p:cNvPr>
              <p:cNvSpPr/>
              <p:nvPr/>
            </p:nvSpPr>
            <p:spPr>
              <a:xfrm>
                <a:off x="6679471" y="2972478"/>
                <a:ext cx="2057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Gradient Equals 0?</a:t>
                </a:r>
              </a:p>
              <a:p>
                <a:pPr algn="ctr"/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E71E9F-455E-12E9-A60B-2E353538C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1" y="2972478"/>
                <a:ext cx="2057400" cy="914400"/>
              </a:xfrm>
              <a:prstGeom prst="rect">
                <a:avLst/>
              </a:prstGeom>
              <a:blipFill>
                <a:blip r:embed="rId5"/>
                <a:stretch>
                  <a:fillRect l="-2059" t="-2614" r="-147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A7E5553-3DF1-EA51-4185-58CCB986AEF8}"/>
              </a:ext>
            </a:extLst>
          </p:cNvPr>
          <p:cNvSpPr/>
          <p:nvPr/>
        </p:nvSpPr>
        <p:spPr>
          <a:xfrm>
            <a:off x="3465097" y="2102287"/>
            <a:ext cx="2057400" cy="6858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Point Reached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F3C59-3A98-70AA-8D1D-71A20C420F87}"/>
                  </a:ext>
                </a:extLst>
              </p:cNvPr>
              <p:cNvSpPr/>
              <p:nvPr/>
            </p:nvSpPr>
            <p:spPr>
              <a:xfrm>
                <a:off x="3226529" y="3448332"/>
                <a:ext cx="22860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Multiply Gradient by Step Size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BF3C59-3A98-70AA-8D1D-71A20C420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29" y="3448332"/>
                <a:ext cx="2286000" cy="1143000"/>
              </a:xfrm>
              <a:prstGeom prst="rect">
                <a:avLst/>
              </a:prstGeom>
              <a:blipFill>
                <a:blip r:embed="rId6"/>
                <a:stretch>
                  <a:fillRect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347B5A-CBD0-8485-7DC0-A189CFCBCCD3}"/>
                  </a:ext>
                </a:extLst>
              </p:cNvPr>
              <p:cNvSpPr/>
              <p:nvPr/>
            </p:nvSpPr>
            <p:spPr>
              <a:xfrm>
                <a:off x="457200" y="4610485"/>
                <a:ext cx="20574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Multiply Gradient Vector by Point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347B5A-CBD0-8485-7DC0-A189CFCBC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10485"/>
                <a:ext cx="2057400" cy="1143000"/>
              </a:xfrm>
              <a:prstGeom prst="rect">
                <a:avLst/>
              </a:prstGeom>
              <a:blipFill>
                <a:blip r:embed="rId7"/>
                <a:stretch>
                  <a:fillRect t="-3665" b="-5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1A3DFE-D19A-8DD6-7608-E81A4655B8FD}"/>
                  </a:ext>
                </a:extLst>
              </p:cNvPr>
              <p:cNvSpPr/>
              <p:nvPr/>
            </p:nvSpPr>
            <p:spPr>
              <a:xfrm>
                <a:off x="3465097" y="5563370"/>
                <a:ext cx="2057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New Point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1A3DFE-D19A-8DD6-7608-E81A4655B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97" y="5563370"/>
                <a:ext cx="2057400" cy="914400"/>
              </a:xfrm>
              <a:prstGeom prst="rect">
                <a:avLst/>
              </a:prstGeom>
              <a:blipFill>
                <a:blip r:embed="rId8"/>
                <a:stretch>
                  <a:fillRect t="-2614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B01F82-C5A9-79E6-3346-DEDD361F6F7C}"/>
                  </a:ext>
                </a:extLst>
              </p:cNvPr>
              <p:cNvSpPr/>
              <p:nvPr/>
            </p:nvSpPr>
            <p:spPr>
              <a:xfrm>
                <a:off x="6679471" y="5449069"/>
                <a:ext cx="20574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Gradient at Point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B01F82-C5A9-79E6-3346-DEDD361F6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1" y="5449069"/>
                <a:ext cx="2057400" cy="1143000"/>
              </a:xfrm>
              <a:prstGeom prst="rect">
                <a:avLst/>
              </a:prstGeom>
              <a:blipFill>
                <a:blip r:embed="rId9"/>
                <a:stretch>
                  <a:fillRect l="-1765" t="-3684" r="-2647" b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71E35C-6F7A-0AB8-F7AC-EE870E2436B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14600" y="1028700"/>
            <a:ext cx="950497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5812A5-A5AD-7442-5C27-F4B10D648039}"/>
                  </a:ext>
                </a:extLst>
              </p:cNvPr>
              <p:cNvSpPr/>
              <p:nvPr/>
            </p:nvSpPr>
            <p:spPr>
              <a:xfrm>
                <a:off x="6679471" y="457200"/>
                <a:ext cx="20574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 Random Point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5812A5-A5AD-7442-5C27-F4B10D64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1" y="457200"/>
                <a:ext cx="2057400" cy="1143000"/>
              </a:xfrm>
              <a:prstGeom prst="rect">
                <a:avLst/>
              </a:prstGeom>
              <a:blipFill>
                <a:blip r:embed="rId10"/>
                <a:stretch>
                  <a:fillRect t="-3665" b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D58F26-AE50-FF86-D182-132A402FBDFA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5522497" y="1028700"/>
            <a:ext cx="115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1E838BD-6977-991C-1A7F-100DCB19DF6C}"/>
              </a:ext>
            </a:extLst>
          </p:cNvPr>
          <p:cNvCxnSpPr>
            <a:stCxn id="15" idx="3"/>
            <a:endCxn id="6" idx="0"/>
          </p:cNvCxnSpPr>
          <p:nvPr/>
        </p:nvCxnSpPr>
        <p:spPr>
          <a:xfrm>
            <a:off x="8736871" y="1028700"/>
            <a:ext cx="1969229" cy="6074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1529D56-881D-B828-27FC-F647D838F947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9396229" y="2119806"/>
            <a:ext cx="650515" cy="1969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0EAD48-1DD1-C136-73EA-5BDEF0E7BA0A}"/>
              </a:ext>
            </a:extLst>
          </p:cNvPr>
          <p:cNvSpPr txBox="1"/>
          <p:nvPr/>
        </p:nvSpPr>
        <p:spPr>
          <a:xfrm>
            <a:off x="5512529" y="2123777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0776BA-AD3F-9A5D-5FBD-B3B2B6C264F0}"/>
              </a:ext>
            </a:extLst>
          </p:cNvPr>
          <p:cNvSpPr txBox="1"/>
          <p:nvPr/>
        </p:nvSpPr>
        <p:spPr>
          <a:xfrm>
            <a:off x="5522497" y="4019907"/>
            <a:ext cx="80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674A13E-D58F-735D-8DAF-0EEA04F155AE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V="1">
            <a:off x="1485901" y="4019831"/>
            <a:ext cx="1740629" cy="5906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1AC2D11-8377-F36D-0284-CF47AFF4F8F9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2341956" y="4897428"/>
            <a:ext cx="267085" cy="19791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5307AB-5955-F14B-9F0A-E7192541BE2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522497" y="6020569"/>
            <a:ext cx="11569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20889A-751E-1D6B-4D96-BC7C0CC8CBC3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V="1">
            <a:off x="7708171" y="3886878"/>
            <a:ext cx="0" cy="1562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5282099-D105-2B15-7E1B-05A72DD4B3C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>
            <a:off x="5522497" y="2445188"/>
            <a:ext cx="1156974" cy="984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B938583-22F0-EA78-5115-FB8E4A20397B}"/>
              </a:ext>
            </a:extLst>
          </p:cNvPr>
          <p:cNvCxnSpPr>
            <a:stCxn id="7" idx="1"/>
            <a:endCxn id="9" idx="3"/>
          </p:cNvCxnSpPr>
          <p:nvPr/>
        </p:nvCxnSpPr>
        <p:spPr>
          <a:xfrm rot="10800000" flipV="1">
            <a:off x="5512529" y="3429678"/>
            <a:ext cx="1166942" cy="5901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E0D3C7-4090-89CE-6E1C-0F8E65372768}"/>
              </a:ext>
            </a:extLst>
          </p:cNvPr>
          <p:cNvSpPr txBox="1"/>
          <p:nvPr/>
        </p:nvSpPr>
        <p:spPr>
          <a:xfrm>
            <a:off x="1153564" y="22914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AE1D8D-C778-D35F-6084-67A023DA9525}"/>
              </a:ext>
            </a:extLst>
          </p:cNvPr>
          <p:cNvSpPr txBox="1"/>
          <p:nvPr/>
        </p:nvSpPr>
        <p:spPr>
          <a:xfrm>
            <a:off x="4209103" y="17544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3606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Tejada</dc:creator>
  <cp:lastModifiedBy>Henry Tejada</cp:lastModifiedBy>
  <cp:revision>1</cp:revision>
  <dcterms:created xsi:type="dcterms:W3CDTF">2025-04-14T02:22:56Z</dcterms:created>
  <dcterms:modified xsi:type="dcterms:W3CDTF">2025-04-14T02:49:13Z</dcterms:modified>
</cp:coreProperties>
</file>